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f98be7f-aeec-4fe0-9c73-f0d838faa68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d2d0f05a4d85477c" /><Relationship Type="http://schemas.openxmlformats.org/officeDocument/2006/relationships/slideLayout" Target="/ppt/slideLayouts/slideLayout8.xml" Id="Ra5fb8bb6c9ce4882" /><Relationship Type="http://schemas.openxmlformats.org/officeDocument/2006/relationships/hyperlink" Target="https://app.powerbi.com/groups/me/reports/9f98be7f-aeec-4fe0-9c73-f0d838faa68e/?pbi_source=PowerPoint" TargetMode="External" Id="RelId0" /><Relationship Type="http://schemas.openxmlformats.org/officeDocument/2006/relationships/image" Target="/ppt/media/image4.png" Id="imgId5074113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كبار السن المستفيدين من دور الرعاية الاجتماعية لعام 2022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21/07/44 01:40:53 م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21/07/44 01:35:26 م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image ,card ,slicer ,textbox ,textbox ,slicer ,donutChart ,pieChart ,clusteredColumnChart ,treemap ,clusteredColumnChart ,clusteredBar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074113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١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