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41044"/>
          <c:y val="0.065289445"/>
          <c:w val="0.7085332"/>
          <c:h val="0.79822505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0.0</c:v>
                </c:pt>
                <c:pt idx="7">
                  <c:v>0.0</c:v>
                </c:pt>
                <c:pt idx="8">
                  <c:v>1.0</c:v>
                </c:pt>
                <c:pt idx="9">
                  <c:v>1.0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0.0</c:v>
                </c:pt>
                <c:pt idx="9">
                  <c:v>1.0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8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72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952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9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1838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1974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470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142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573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8671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4215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844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7459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9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216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40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2103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9" name="图片" descr="\\DROBO-FS\QuickDrops\JB\PPTX NG\Droplets\LightingOverlay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12192004" cy="68580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913774" y="5883275"/>
            <a:ext cx="667288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000">
              <a:solidFill>
                <a:srgbClr val="898989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7678737" y="5883275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>
              <a:solidFill>
                <a:srgbClr val="898989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0514011" y="5883275"/>
            <a:ext cx="764215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325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36" name="图片" descr="\\DROBO-FS\QuickDrops\JB\PPTX NG\Droplets\LightingOverlay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12192004" cy="68580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31" name="图片" descr="Droplets-HD-Content-R1d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92000" cy="685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913775" y="618517"/>
            <a:ext cx="10364450" cy="15961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78737" y="5883275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913774" y="5883275"/>
            <a:ext cx="667288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14011" y="5883275"/>
            <a:ext cx="764215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&lt;#&gt;</a:t>
            </a:fld>
            <a:endParaRPr lang="zh-CN" altLang="en-US" sz="1000" spc="1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00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5393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6981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885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6310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587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0381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774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\\DROBO-FS\QuickDrops\JB\PPTX NG\Droplets\LightingOverl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-1"/>
            <a:ext cx="12192004" cy="68580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913775" y="618517"/>
            <a:ext cx="10364450" cy="15961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913775" y="2367093"/>
            <a:ext cx="10364453" cy="34241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9/4/2024</a:t>
            </a:fld>
            <a:endParaRPr lang="zh-CN" altLang="en-US" sz="100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ftr" idx="3"/>
          </p:nvPr>
        </p:nvSpPr>
        <p:spPr>
          <a:xfrm rot="0">
            <a:off x="913774" y="5883275"/>
            <a:ext cx="6672887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4"/>
          </p:nvPr>
        </p:nvSpPr>
        <p:spPr>
          <a:xfrm rot="0">
            <a:off x="10514011" y="5883275"/>
            <a:ext cx="764215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&lt;#&gt;</a:t>
            </a:fld>
            <a:endParaRPr lang="zh-CN" altLang="en-US" sz="1000" spc="1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ctr" defTabSz="914400" eaLnBrk="1" fontAlgn="auto" latinLnBrk="0" hangingPunct="1">
        <a:lnSpc>
          <a:spcPct val="90000"/>
        </a:lnSpc>
        <a:spcBef>
          <a:spcPts val="0"/>
        </a:spcBef>
        <a:buNone/>
        <a:defRPr sz="36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20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1pPr>
      <a:lvl2pPr marL="6858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8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2pPr>
      <a:lvl3pPr marL="11430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6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3pPr>
      <a:lvl4pPr marL="16002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4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4pPr>
      <a:lvl5pPr marL="20574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4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5pPr>
      <a:lvl6pPr marL="25146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4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6pPr>
      <a:lvl7pPr marL="29718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4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7pPr>
      <a:lvl8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4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8pPr>
      <a:lvl9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itchFamily="34" charset="0"/>
        <a:buChar char="•"/>
        <a:defRPr sz="14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3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5" name="文本框"/>
          <p:cNvSpPr>
            <a:spLocks noGrp="1"/>
          </p:cNvSpPr>
          <p:nvPr>
            <p:ph type="ctrTitle"/>
          </p:nvPr>
        </p:nvSpPr>
        <p:spPr>
          <a:xfrm rot="0">
            <a:off x="0" y="412238"/>
            <a:ext cx="9982200" cy="132809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ctr" anchorCtr="0">
            <a:prstTxWarp prst="textNoShape"/>
            <a:spAutoFit/>
          </a:bodyPr>
          <a:lstStyle/>
          <a:p>
            <a:pPr marL="3213735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all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ANALYSIS USING EXCEL</a:t>
            </a:r>
            <a:r>
              <a:rPr lang="en-US" altLang="zh-CN" sz="3200" b="1" i="0" u="none" strike="noStrike" kern="1200" cap="all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br>
              <a:rPr lang="zh-CN" altLang="en-US" sz="3200" b="1" i="0" u="none" strike="noStrike" kern="1200" cap="all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sldNum" idx="7"/>
          </p:nvPr>
        </p:nvSpPr>
        <p:spPr>
          <a:xfrm rot="0">
            <a:off x="10514011" y="5981375"/>
            <a:ext cx="76409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9112" y="2733177"/>
            <a:ext cx="12192000" cy="4925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28" name="矩形"/>
          <p:cNvSpPr>
            <a:spLocks/>
          </p:cNvSpPr>
          <p:nvPr/>
        </p:nvSpPr>
        <p:spPr>
          <a:xfrm rot="0">
            <a:off x="2001905" y="2913113"/>
            <a:ext cx="12192000" cy="1954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STUDENT NAME      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: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</a:rPr>
              <a:t>THILAGARAJ .D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REGISTER NO         :  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3122116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</a:rPr>
              <a:t>82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DEPARTMENT         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:  B.COM (GENERAL)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COLLEGE                : 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Thiruthangal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Nadar</a:t>
            </a: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 College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           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134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9" name="矩形"/>
          <p:cNvSpPr>
            <a:spLocks/>
          </p:cNvSpPr>
          <p:nvPr/>
        </p:nvSpPr>
        <p:spPr>
          <a:xfrm rot="0">
            <a:off x="4444048" y="1323976"/>
            <a:ext cx="3303904" cy="4571998"/>
          </a:xfrm>
          <a:prstGeom prst="rect"/>
          <a:solidFill>
            <a:schemeClr val="accent1"/>
          </a:solidFill>
          <a:ln w="15875" cmpd="sng" cap="flat">
            <a:solidFill>
              <a:srgbClr val="2077AF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1.Data collection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2.Feature collection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3.Data cleaning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4.Levels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5.Summary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6. </a:t>
            </a: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Visulaization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0095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55324" y="385449"/>
            <a:ext cx="4356600" cy="5562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RESULTS</a:t>
            </a:r>
            <a:endParaRPr lang="zh-CN" altLang="en-US" sz="3600" b="1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aphicFrame>
        <p:nvGraphicFramePr>
          <p:cNvPr id="125" name="图表"/>
          <p:cNvGraphicFramePr/>
          <p:nvPr/>
        </p:nvGraphicFramePr>
        <p:xfrm>
          <a:off x="836579" y="1313234"/>
          <a:ext cx="9455285" cy="458172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968960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913774" y="-17633"/>
            <a:ext cx="10364450" cy="15961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913774" y="1295399"/>
            <a:ext cx="9372600" cy="4800600"/>
          </a:xfrm>
          <a:prstGeom prst="rect"/>
          <a:solidFill>
            <a:schemeClr val="accent1"/>
          </a:solidFill>
          <a:ln w="15875" cmpd="sng" cap="flat">
            <a:solidFill>
              <a:srgbClr val="2077AF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1.</a:t>
            </a: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Excel Templates</a:t>
            </a: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: Excel provides ready-to-use templates for evaluating employee performance. These templates capture essential information and focus on performance goals, allowing you to assess different dimensions of performance.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Customization</a:t>
            </a: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: Customize these templates to fit your organization’s specific needs. However, consider complementing Excel with specialized HR software for enhanced collaboration and automation.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3.</a:t>
            </a: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Visualize KPIs</a:t>
            </a: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: Use Excel’s features to highlight key performance indicators visually, ensuring meaningful insights for managers and executives.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Remember, thoughtful performance analysis contributes to organizational effectiveness and growth! 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268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47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4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3539223" y="683374"/>
            <a:ext cx="47439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PROJECT TITLE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 rot="0">
            <a:off x="10514011" y="5990900"/>
            <a:ext cx="764099" cy="149850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2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grpSp>
        <p:nvGrpSpPr>
          <p:cNvPr id="56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5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57" name="矩形"/>
          <p:cNvSpPr>
            <a:spLocks/>
          </p:cNvSpPr>
          <p:nvPr/>
        </p:nvSpPr>
        <p:spPr>
          <a:xfrm rot="-469">
            <a:off x="1633518" y="2799335"/>
            <a:ext cx="8788800" cy="14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161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/>
          </p:cNvSpPr>
          <p:nvPr/>
        </p:nvSpPr>
        <p:spPr>
          <a:xfrm rot="0">
            <a:off x="0" y="0"/>
            <a:ext cx="12496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68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59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6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0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7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3891676" y="574572"/>
            <a:ext cx="3432299" cy="5562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AGENDA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sldNum"/>
          </p:nvPr>
        </p:nvSpPr>
        <p:spPr>
          <a:xfrm rot="0">
            <a:off x="10514011" y="5990900"/>
            <a:ext cx="764099" cy="149850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2699306" y="1739450"/>
            <a:ext cx="5893800" cy="4377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Our Solution and Proposition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Modelling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Approach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6758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"/>
          <p:cNvGrpSpPr>
            <a:grpSpLocks/>
          </p:cNvGrpSpPr>
          <p:nvPr/>
        </p:nvGrpSpPr>
        <p:grpSpPr>
          <a:xfrm>
            <a:off x="8515976" y="2514600"/>
            <a:ext cx="2762248" cy="3257550"/>
            <a:chOff x="8515976" y="2514600"/>
            <a:chExt cx="2762248" cy="3257550"/>
          </a:xfrm>
        </p:grpSpPr>
        <p:sp>
          <p:nvSpPr>
            <p:cNvPr id="79" name="曲线"/>
            <p:cNvSpPr>
              <a:spLocks/>
            </p:cNvSpPr>
            <p:nvPr/>
          </p:nvSpPr>
          <p:spPr>
            <a:xfrm rot="0">
              <a:off x="9878052" y="49434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9878052" y="54768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15976" y="2514600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曲线"/>
          <p:cNvSpPr>
            <a:spLocks/>
          </p:cNvSpPr>
          <p:nvPr/>
        </p:nvSpPr>
        <p:spPr>
          <a:xfrm rot="0">
            <a:off x="533400" y="1905000"/>
            <a:ext cx="7762875" cy="3352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1.Data Collection and Organization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.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Effective Visualization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3. Efficiency and Automation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4. Fair and Objective Evaluation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5. Identifying Trends and Outliers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6.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Comparing Across Metrics and Time Periods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</a:br>
            <a:endParaRPr lang="zh-CN" altLang="en-US" sz="1800" b="0" i="0" u="none" strike="noStrike" kern="1200" cap="none" spc="0" baseline="0">
              <a:solidFill>
                <a:srgbClr val="FF0000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834071" y="-65660"/>
            <a:ext cx="5636895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NT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sldNum"/>
          </p:nvPr>
        </p:nvSpPr>
        <p:spPr>
          <a:xfrm rot="0">
            <a:off x="10514011" y="5990907"/>
            <a:ext cx="764215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127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90" name="曲线"/>
          <p:cNvSpPr>
            <a:spLocks/>
          </p:cNvSpPr>
          <p:nvPr/>
        </p:nvSpPr>
        <p:spPr>
          <a:xfrm rot="0">
            <a:off x="987805" y="2057400"/>
            <a:ext cx="7322986" cy="3657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Data Collection and Preparation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Selecting the Right Template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Customization and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Visualizing Performance Metrics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Interpreting the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Communication and Reporting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1742107" y="637606"/>
            <a:ext cx="5263500" cy="1311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PROJECT	OVERVIEW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sldNum"/>
          </p:nvPr>
        </p:nvSpPr>
        <p:spPr>
          <a:xfrm rot="0">
            <a:off x="10514011" y="5990900"/>
            <a:ext cx="764099" cy="149850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5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838200" y="4648200"/>
            <a:ext cx="7924800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49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2295625" y="1710675"/>
            <a:ext cx="7238905" cy="38845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Managers and Team Leaders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Human Resources (HR) Professionals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Executives and Business Owners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Employees Themselves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Project Managers and Project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Consultants and External Auditors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Twentieth Century" pitchFamily="0" charset="0"/>
                <a:ea typeface="Twentieth Century" pitchFamily="0" charset="0"/>
                <a:cs typeface="Twentieth Century" pitchFamily="0" charset="0"/>
                <a:sym typeface="Twentieth Century" pitchFamily="0" charset="0"/>
              </a:rPr>
              <a:t>Training and Development Specialists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Twentieth Century" pitchFamily="0" charset="0"/>
              <a:ea typeface="Twentieth Century" pitchFamily="0" charset="0"/>
              <a:cs typeface="Twentieth Century" pitchFamily="0" charset="0"/>
              <a:sym typeface="Twentieth Century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3588752" y="818362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WHO ARE THE END USERS?</a:t>
            </a: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/>
          </p:nvPr>
        </p:nvSpPr>
        <p:spPr>
          <a:xfrm rot="0">
            <a:off x="10514011" y="5990900"/>
            <a:ext cx="764099" cy="149850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6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71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3048000" y="1908206"/>
            <a:ext cx="5867400" cy="35051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1.Conditional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2.Filter- 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3.Formula-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4.Pivot-summary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5.Graph-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visualizations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558165" y="867410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/>
          </p:nvPr>
        </p:nvSpPr>
        <p:spPr>
          <a:xfrm rot="0">
            <a:off x="10514011" y="5990907"/>
            <a:ext cx="764215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800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913774" y="116310"/>
            <a:ext cx="10364450" cy="15961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Dataset Description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1219200" y="1219200"/>
            <a:ext cx="9067799" cy="4724400"/>
          </a:xfrm>
          <a:prstGeom prst="rect"/>
          <a:solidFill>
            <a:schemeClr val="accent1"/>
          </a:solidFill>
          <a:ln w="15875" cmpd="sng" cap="flat">
            <a:solidFill>
              <a:srgbClr val="2077AF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1.Project Management Sample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2. Inventory Records Sample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3.Call Center Customer Satisfaction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4.</a:t>
            </a: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Supermarket Sales Sample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5. Employee Management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6. Technological Product Sample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7.</a:t>
            </a: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Engineering and Manufacturing Sample Data</a:t>
            </a: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8.</a:t>
            </a:r>
            <a:r>
              <a:rPr lang="en-US" altLang="zh-CN" sz="1800" b="1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Students Marksheet Sample Data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435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B7B7B7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3048000" y="1905000"/>
            <a:ext cx="5684838" cy="266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•Performance level =IFS( Z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*151&gt;=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5 “VERY HIGH” Z *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151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&gt;= 4 “HIGH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”,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Z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* 151&gt;=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3 ,”MED”,TRUE,”LOW”)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1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1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Tw Cen MT" pitchFamily="0" charset="0"/>
                <a:ea typeface="宋体" pitchFamily="0" charset="0"/>
                <a:cs typeface="Lucida Sans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367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ropl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hari haran</dc:creator>
  <cp:lastModifiedBy>root</cp:lastModifiedBy>
  <cp:revision>4</cp:revision>
  <dcterms:modified xsi:type="dcterms:W3CDTF">2024-09-04T00:52:11Z</dcterms:modified>
</cp:coreProperties>
</file>