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Franklin Gothic" panose="020B0604020202020204" charset="0"/>
      <p:bold r:id="rId15"/>
    </p:embeddedFont>
    <p:embeddedFont>
      <p:font typeface="Libre Franklin"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dirty="0"/>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1482AB"/>
                </a:solidFill>
                <a:latin typeface="Arial"/>
                <a:ea typeface="Arial"/>
                <a:cs typeface="Arial"/>
                <a:sym typeface="Arial"/>
              </a:rPr>
              <a:t>CAPSTONE PROJECT</a:t>
            </a:r>
            <a:endParaRPr/>
          </a:p>
        </p:txBody>
      </p:sp>
      <p:sp>
        <p:nvSpPr>
          <p:cNvPr id="98" name="Google Shape;98;p13"/>
          <p:cNvSpPr txBox="1"/>
          <p:nvPr/>
        </p:nvSpPr>
        <p:spPr>
          <a:xfrm>
            <a:off x="832104" y="4531388"/>
            <a:ext cx="10716768" cy="1046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rgbClr val="1482AB"/>
                </a:solidFill>
                <a:latin typeface="Arial"/>
                <a:ea typeface="Arial"/>
                <a:cs typeface="Arial"/>
                <a:sym typeface="Arial"/>
              </a:rPr>
              <a:t>Presented By:</a:t>
            </a:r>
          </a:p>
          <a:p>
            <a:pPr marL="0" marR="0" lvl="0" indent="0" algn="l" rtl="0">
              <a:spcBef>
                <a:spcPts val="0"/>
              </a:spcBef>
              <a:spcAft>
                <a:spcPts val="0"/>
              </a:spcAft>
              <a:buNone/>
            </a:pPr>
            <a:endParaRPr dirty="0"/>
          </a:p>
          <a:p>
            <a:pPr marL="0" marR="0" lvl="0" indent="0" algn="l" rtl="0">
              <a:spcBef>
                <a:spcPts val="0"/>
              </a:spcBef>
              <a:spcAft>
                <a:spcPts val="0"/>
              </a:spcAft>
              <a:buNone/>
            </a:pPr>
            <a:r>
              <a:rPr lang="en-US" sz="2400" b="1" dirty="0">
                <a:solidFill>
                  <a:srgbClr val="1482AB"/>
                </a:solidFill>
              </a:rPr>
              <a:t>THILAGARAJAN  V</a:t>
            </a:r>
            <a:r>
              <a:rPr lang="en-IN" sz="2400" b="1" dirty="0">
                <a:solidFill>
                  <a:srgbClr val="1482AB"/>
                </a:solidFill>
              </a:rPr>
              <a:t> </a:t>
            </a:r>
            <a:r>
              <a:rPr lang="en-IN" sz="2400" b="1" dirty="0">
                <a:solidFill>
                  <a:srgbClr val="1482AB"/>
                </a:solidFill>
                <a:latin typeface="Arial"/>
                <a:ea typeface="Arial"/>
                <a:cs typeface="Arial"/>
                <a:sym typeface="Arial"/>
              </a:rPr>
              <a:t>- </a:t>
            </a:r>
            <a:r>
              <a:rPr lang="en-IN" sz="2400" b="1" dirty="0" err="1">
                <a:solidFill>
                  <a:srgbClr val="1482AB"/>
                </a:solidFill>
              </a:rPr>
              <a:t>Jeppiaar</a:t>
            </a:r>
            <a:r>
              <a:rPr lang="en-IN" sz="2400" b="1" dirty="0">
                <a:solidFill>
                  <a:srgbClr val="1482AB"/>
                </a:solidFill>
              </a:rPr>
              <a:t> Institute of Technology</a:t>
            </a:r>
            <a:r>
              <a:rPr lang="en-IN" sz="2400" b="1" dirty="0">
                <a:solidFill>
                  <a:srgbClr val="1482AB"/>
                </a:solidFill>
                <a:latin typeface="Arial"/>
                <a:ea typeface="Arial"/>
                <a:cs typeface="Arial"/>
                <a:sym typeface="Arial"/>
              </a:rPr>
              <a:t> - </a:t>
            </a:r>
            <a:r>
              <a:rPr lang="en-IN" sz="2400" b="1" dirty="0" err="1">
                <a:solidFill>
                  <a:srgbClr val="1482AB"/>
                </a:solidFill>
                <a:latin typeface="Arial"/>
                <a:ea typeface="Arial"/>
                <a:cs typeface="Arial"/>
                <a:sym typeface="Arial"/>
              </a:rPr>
              <a:t>B</a:t>
            </a:r>
            <a:r>
              <a:rPr lang="en-IN" sz="2400" b="1" dirty="0" err="1">
                <a:solidFill>
                  <a:srgbClr val="1482AB"/>
                </a:solidFill>
              </a:rPr>
              <a:t>.Tech</a:t>
            </a:r>
            <a:r>
              <a:rPr lang="en-IN" sz="2400" b="1" dirty="0">
                <a:solidFill>
                  <a:srgbClr val="1482AB"/>
                </a:solidFill>
                <a:latin typeface="Arial"/>
                <a:ea typeface="Arial"/>
                <a:cs typeface="Arial"/>
                <a:sym typeface="Arial"/>
              </a:rPr>
              <a:t>- </a:t>
            </a:r>
            <a:r>
              <a:rPr lang="en-IN" sz="2400" b="1" dirty="0">
                <a:solidFill>
                  <a:srgbClr val="1482AB"/>
                </a:solidFill>
              </a:rPr>
              <a:t>AI &amp; DS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Enhancing Security Measures: Implement encryption techniques to secure logged data.</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User Authentication: Integrate user authentication mechanisms to prevent unauthorized access.</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Advanced Logging: Implement advanced logging features, such as timestamping and window tracking.</a:t>
            </a:r>
            <a:endParaRP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lang="en-IN" sz="2000" b="0" i="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lang="en-IN" sz="2000" b="0" i="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lang="en-IN" sz="2000" b="0" i="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lang="en-IN" sz="2000" b="0" i="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Problem Statement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System Development Approach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Result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a:solidFill>
                  <a:schemeClr val="dk1"/>
                </a:solidFill>
                <a:latin typeface="Arial"/>
                <a:ea typeface="Arial"/>
                <a:cs typeface="Arial"/>
                <a:sym typeface="Arial"/>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sz="2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IN" sz="2000" b="0" i="0" u="none" strike="noStrike" cap="none">
                <a:solidFill>
                  <a:schemeClr val="dk1"/>
                </a:solidFill>
                <a:latin typeface="Arial"/>
                <a:ea typeface="Arial"/>
                <a:cs typeface="Arial"/>
                <a:sym typeface="Arial"/>
              </a:rPr>
              <a:t>Our proposed system entails the development of a keylogger using Python's Tkinter library for the GUI, alongside the pynput library for capturing keyboard inputs. The keylogger records keystrokes and saves them in both text and JSON formats for comprehensive analysis.</a:t>
            </a:r>
            <a:endParaRPr/>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482869" y="1700979"/>
            <a:ext cx="11029615" cy="3261647"/>
          </a:xfrm>
          <a:prstGeom prst="rect">
            <a:avLst/>
          </a:prstGeom>
          <a:noFill/>
          <a:ln>
            <a:noFill/>
          </a:ln>
        </p:spPr>
        <p:txBody>
          <a:bodyPr spcFirstLastPara="1" wrap="square" lIns="91425" tIns="45700" rIns="91425" bIns="45700" anchor="ctr" anchorCtr="0">
            <a:normAutofit/>
          </a:bodyPr>
          <a:lstStyle/>
          <a:p>
            <a:pPr marL="0" lvl="0" indent="0" algn="l" rtl="0">
              <a:lnSpc>
                <a:spcPct val="107000"/>
              </a:lnSpc>
              <a:spcBef>
                <a:spcPts val="0"/>
              </a:spcBef>
              <a:spcAft>
                <a:spcPts val="0"/>
              </a:spcAft>
              <a:buSzPts val="1840"/>
              <a:buNone/>
            </a:pPr>
            <a:r>
              <a:rPr lang="en-IN" sz="2000" b="1">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a:solidFill>
                  <a:schemeClr val="dk1"/>
                </a:solidFill>
                <a:latin typeface="Arial"/>
                <a:ea typeface="Arial"/>
                <a:cs typeface="Arial"/>
                <a:sym typeface="Arial"/>
              </a:rPr>
              <a:t>Initialization:</a:t>
            </a:r>
            <a:r>
              <a:rPr lang="en-IN" sz="2400" b="0" i="0">
                <a:solidFill>
                  <a:schemeClr val="dk1"/>
                </a:solidFill>
                <a:latin typeface="Arial"/>
                <a:ea typeface="Arial"/>
                <a:cs typeface="Arial"/>
                <a:sym typeface="Arial"/>
              </a:rPr>
              <a:t> Initialize necessary variables and flags.</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Event Handling: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on_press(key):</a:t>
            </a:r>
            <a:r>
              <a:rPr lang="en-IN" sz="2000" b="0" i="0">
                <a:solidFill>
                  <a:schemeClr val="dk1"/>
                </a:solidFill>
                <a:latin typeface="Arial"/>
                <a:ea typeface="Arial"/>
                <a:cs typeface="Arial"/>
                <a:sym typeface="Arial"/>
              </a:rPr>
              <a:t> Records pressed and held keys.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on_release(key):</a:t>
            </a:r>
            <a:r>
              <a:rPr lang="en-IN" sz="2000" b="0" i="0">
                <a:solidFill>
                  <a:schemeClr val="dk1"/>
                </a:solidFill>
                <a:latin typeface="Arial"/>
                <a:ea typeface="Arial"/>
                <a:cs typeface="Arial"/>
                <a:sym typeface="Arial"/>
              </a:rPr>
              <a:t> Records released keys and manages flag state.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Logging: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generate_text_log(key):</a:t>
            </a:r>
            <a:r>
              <a:rPr lang="en-IN" sz="2000" b="0" i="0">
                <a:solidFill>
                  <a:schemeClr val="dk1"/>
                </a:solidFill>
                <a:latin typeface="Arial"/>
                <a:ea typeface="Arial"/>
                <a:cs typeface="Arial"/>
                <a:sym typeface="Arial"/>
              </a:rPr>
              <a:t> Saves keystrokes in a text file.</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generate_json_file(keys_used):</a:t>
            </a:r>
            <a:r>
              <a:rPr lang="en-IN" sz="2000" b="0" i="0">
                <a:solidFill>
                  <a:schemeClr val="dk1"/>
                </a:solidFill>
                <a:latin typeface="Arial"/>
                <a:ea typeface="Arial"/>
                <a:cs typeface="Arial"/>
                <a:sym typeface="Arial"/>
              </a:rPr>
              <a:t> Saves keystrokes in a JSON file.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Keylogger Control:</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start_keylogger():</a:t>
            </a:r>
            <a:r>
              <a:rPr lang="en-IN" sz="2000" b="0" i="0">
                <a:solidFill>
                  <a:schemeClr val="dk1"/>
                </a:solidFill>
                <a:latin typeface="Arial"/>
                <a:ea typeface="Arial"/>
                <a:cs typeface="Arial"/>
                <a:sym typeface="Arial"/>
              </a:rPr>
              <a:t> Initiates keylogging process.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stop_keylogger():</a:t>
            </a:r>
            <a:r>
              <a:rPr lang="en-IN" sz="2000" b="0" i="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20"/>
          <p:cNvPicPr preferRelativeResize="0"/>
          <p:nvPr/>
        </p:nvPicPr>
        <p:blipFill rotWithShape="1">
          <a:blip r:embed="rId3">
            <a:alphaModFix/>
          </a:blip>
          <a:srcRect/>
          <a:stretch/>
        </p:blipFill>
        <p:spPr>
          <a:xfrm>
            <a:off x="6096000" y="1877423"/>
            <a:ext cx="4312791" cy="3974226"/>
          </a:xfrm>
          <a:prstGeom prst="rect">
            <a:avLst/>
          </a:prstGeom>
          <a:noFill/>
          <a:ln>
            <a:noFill/>
          </a:ln>
        </p:spPr>
      </p:pic>
      <p:pic>
        <p:nvPicPr>
          <p:cNvPr id="145" name="Google Shape;145;p20"/>
          <p:cNvPicPr preferRelativeResize="0"/>
          <p:nvPr/>
        </p:nvPicPr>
        <p:blipFill rotWithShape="1">
          <a:blip r:embed="rId4">
            <a:alphaModFix/>
          </a:blip>
          <a:srcRect/>
          <a:stretch/>
        </p:blipFill>
        <p:spPr>
          <a:xfrm>
            <a:off x="1370243" y="1877960"/>
            <a:ext cx="4312791" cy="4030841"/>
          </a:xfrm>
          <a:prstGeom prst="rect">
            <a:avLst/>
          </a:prstGeom>
          <a:noFill/>
          <a:ln>
            <a:noFill/>
          </a:ln>
        </p:spPr>
      </p:pic>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IN" sz="2000" b="0" i="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542</Words>
  <Application>Microsoft Office PowerPoint</Application>
  <PresentationFormat>Widescreen</PresentationFormat>
  <Paragraphs>53</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Franklin Gothic</vt:lpstr>
      <vt:lpstr>Libre Franklin</vt:lpstr>
      <vt:lpstr>Noto Sans Symbols</vt:lpstr>
      <vt:lpstr>Calibri</vt: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Thilagarajan V</dc:creator>
  <cp:lastModifiedBy>Thilagarajan V</cp:lastModifiedBy>
  <cp:revision>2</cp:revision>
  <dcterms:modified xsi:type="dcterms:W3CDTF">2024-04-04T14:49:11Z</dcterms:modified>
</cp:coreProperties>
</file>