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a:t>
            </a:r>
            <a:r>
              <a:rPr lang="en-IN" sz="2400" dirty="0" err="1"/>
              <a:t>Thilagavathy</a:t>
            </a:r>
            <a:r>
              <a:rPr lang="en-IN" sz="2400" dirty="0"/>
              <a:t>. S</a:t>
            </a:r>
            <a:endParaRPr lang="en-US" sz="2400" dirty="0"/>
          </a:p>
          <a:p>
            <a:r>
              <a:rPr lang="en-US" sz="2400" dirty="0"/>
              <a:t>REGISTER NO:</a:t>
            </a:r>
            <a:r>
              <a:rPr lang="en-IN" sz="2400" dirty="0"/>
              <a:t> 312217081(asunm1659312217081</a:t>
            </a:r>
            <a:endParaRPr lang="en-US" sz="2400" dirty="0"/>
          </a:p>
          <a:p>
            <a:r>
              <a:rPr lang="en-US" sz="2400" dirty="0"/>
              <a:t>DEPARTMENT:</a:t>
            </a:r>
            <a:r>
              <a:rPr lang="en-IN" sz="2400" dirty="0"/>
              <a:t> B. COM(General) </a:t>
            </a:r>
          </a:p>
          <a:p>
            <a:r>
              <a:rPr lang="en-IN" sz="2400" dirty="0"/>
              <a:t>COLLEGE </a:t>
            </a:r>
            <a:r>
              <a:rPr lang="en-IN" sz="2400"/>
              <a:t>shri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8037C04F-795A-89E5-628A-25E448198F4A}"/>
              </a:ext>
            </a:extLst>
          </p:cNvPr>
          <p:cNvSpPr txBox="1"/>
          <p:nvPr/>
        </p:nvSpPr>
        <p:spPr>
          <a:xfrm>
            <a:off x="1143000" y="1225689"/>
            <a:ext cx="6100074" cy="5632311"/>
          </a:xfrm>
          <a:prstGeom prst="rect">
            <a:avLst/>
          </a:prstGeom>
          <a:noFill/>
        </p:spPr>
        <p:txBody>
          <a:bodyPr wrap="square">
            <a:spAutoFit/>
          </a:bodyPr>
          <a:lstStyle/>
          <a:p>
            <a:r>
              <a:rPr lang="en-US" dirty="0" err="1"/>
              <a:t>Modelling:Modeling</a:t>
            </a:r>
            <a:r>
              <a:rPr lang="en-US" dirty="0"/>
              <a:t> for Visualizing Employee Attendance involves designing a structured framework that represents the data, processes, and relationships necessary to generate meaningful visual insights. 1. Data Modeling:   Entity-Relationship Diagram (ERD):     Entities:       Employee: Attributes include Employee ID, Name, Department, Job Title, Date of Hire, Employment Type.       Attendance Record: Attributes include Attendance ID, Date, Clock-In Time, Clock-Out Time, Work Hours, Attendance Status, Employee ID (foreign key).       Leave Record: Attributes include Leave ID, Employee ID (foreign key), Leave Type, Leave Start Date, Leave End Date, Approval Status.       Shift: Attributes include Shift ID, Shift Start Time, Shift End Time, Break Duration, Employee ID (foreign key).         2. Data Processing Model:   ETL (Extract, Transform, Load) Process:     Extract: Pull raw attendance and employee data from HR systems, time-tracking software, and other relevant databases.     Transform:       Data Cleaning: Handle missing values, correct inconsistencies, and standardize formats.       Calculations: Derive additional fields like total work hours, overtime, attendance points, etc.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9">
            <a:extLst>
              <a:ext uri="{FF2B5EF4-FFF2-40B4-BE49-F238E27FC236}">
                <a16:creationId xmlns:a16="http://schemas.microsoft.com/office/drawing/2014/main" id="{4A9818C5-D061-044E-508F-66F73CBF12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294" y="1524000"/>
            <a:ext cx="7153275" cy="42957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727AA0C-4435-B266-66DE-AB8A9959515D}"/>
              </a:ext>
            </a:extLst>
          </p:cNvPr>
          <p:cNvSpPr txBox="1"/>
          <p:nvPr/>
        </p:nvSpPr>
        <p:spPr>
          <a:xfrm>
            <a:off x="1576973" y="1620684"/>
            <a:ext cx="6802989" cy="1477328"/>
          </a:xfrm>
          <a:prstGeom prst="rect">
            <a:avLst/>
          </a:prstGeom>
          <a:noFill/>
        </p:spPr>
        <p:txBody>
          <a:bodyPr wrap="square">
            <a:spAutoFit/>
          </a:bodyPr>
          <a:lstStyle/>
          <a:p>
            <a:r>
              <a:rPr lang="en-US" dirty="0" err="1"/>
              <a:t>Conclusion:In</a:t>
            </a:r>
            <a:r>
              <a:rPr lang="en-US" dirty="0"/>
              <a:t> conclusion, visualizing employee attendance provides valuable insights into patterns, trends, and potential issues related to workforce management. Effective visualization helps in making informed decisions and promoting a culture of accountability and transparency within the workplace.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554696" y="1677649"/>
            <a:ext cx="8593228" cy="954107"/>
          </a:xfrm>
          <a:prstGeom prst="rect">
            <a:avLst/>
          </a:prstGeom>
          <a:noFill/>
        </p:spPr>
        <p:txBody>
          <a:bodyPr wrap="square" rtlCol="0">
            <a:spAutoFit/>
          </a:bodyPr>
          <a:lstStyle/>
          <a:p>
            <a:r>
              <a:rPr lang="en-IN" sz="2800" dirty="0">
                <a:solidFill>
                  <a:srgbClr val="7030A0"/>
                </a:solidFill>
                <a:latin typeface="Times New Roman" panose="02020603050405020304" pitchFamily="18" charset="0"/>
                <a:cs typeface="Times New Roman" panose="02020603050405020304" pitchFamily="18" charset="0"/>
              </a:rPr>
              <a:t>VISUALIZING EMPLOYEE ATTENDANCE TRENDS WITH EXCEL CHARTS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F8619FC-A891-037F-759B-60EC147224C5}"/>
              </a:ext>
            </a:extLst>
          </p:cNvPr>
          <p:cNvSpPr txBox="1"/>
          <p:nvPr/>
        </p:nvSpPr>
        <p:spPr>
          <a:xfrm>
            <a:off x="834072" y="1459698"/>
            <a:ext cx="6100074" cy="4801314"/>
          </a:xfrm>
          <a:prstGeom prst="rect">
            <a:avLst/>
          </a:prstGeom>
          <a:noFill/>
        </p:spPr>
        <p:txBody>
          <a:bodyPr wrap="square">
            <a:spAutoFit/>
          </a:bodyPr>
          <a:lstStyle/>
          <a:p>
            <a:r>
              <a:rPr lang="en-US" dirty="0"/>
              <a:t> Visualizing employee attendance can be done effectively using several methods. Here are some common approaches:</a:t>
            </a:r>
            <a:endParaRPr lang="en-IN" dirty="0"/>
          </a:p>
          <a:p>
            <a:r>
              <a:rPr lang="en-US" dirty="0"/>
              <a:t>1. Heat Maps: These show attendance trends over time, highlighting periods of high and low attendance with varying colors. They can help identify patterns or issues with attendance</a:t>
            </a:r>
            <a:r>
              <a:rPr lang="en-IN" dirty="0"/>
              <a:t>.</a:t>
            </a:r>
          </a:p>
          <a:p>
            <a:r>
              <a:rPr lang="en-US" dirty="0"/>
              <a:t>2. Bar Charts: These can display attendance data for different time periods (daily, weekly, monthly) or across different departments or teams.</a:t>
            </a:r>
            <a:endParaRPr lang="en-IN" dirty="0"/>
          </a:p>
          <a:p>
            <a:r>
              <a:rPr lang="en-US" dirty="0"/>
              <a:t>3. Line Graphs</a:t>
            </a:r>
            <a:r>
              <a:rPr lang="en-IN" dirty="0"/>
              <a:t>:</a:t>
            </a:r>
            <a:r>
              <a:rPr lang="en-US" dirty="0"/>
              <a:t>Useful for showing trends in attendance over time, helping to identify increases or decreases.</a:t>
            </a:r>
            <a:endParaRPr lang="en-IN" dirty="0"/>
          </a:p>
          <a:p>
            <a:r>
              <a:rPr lang="en-US" dirty="0"/>
              <a:t>4. Pie Charts</a:t>
            </a:r>
            <a:r>
              <a:rPr lang="en-IN" dirty="0"/>
              <a:t>:</a:t>
            </a:r>
            <a:r>
              <a:rPr lang="en-US" dirty="0"/>
              <a:t> Good for showing the proportion of attendance versus absenteeism, or the distribution of attendance across different categories or departments.</a:t>
            </a:r>
            <a:endParaRPr lang="en-IN" dirty="0"/>
          </a:p>
          <a:p>
            <a:r>
              <a:rPr lang="en-US" dirty="0"/>
              <a:t>5. Dashboards: Combine multiple visualizations to provide a comprehensive view of attendance data. They can include heat maps, bar charts, line graphs, and key metrics.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83FDCAC-87CD-9054-B3C7-7E839D205753}"/>
              </a:ext>
            </a:extLst>
          </p:cNvPr>
          <p:cNvSpPr txBox="1"/>
          <p:nvPr/>
        </p:nvSpPr>
        <p:spPr>
          <a:xfrm>
            <a:off x="676275" y="1695450"/>
            <a:ext cx="6100074" cy="4801314"/>
          </a:xfrm>
          <a:prstGeom prst="rect">
            <a:avLst/>
          </a:prstGeom>
          <a:noFill/>
        </p:spPr>
        <p:txBody>
          <a:bodyPr wrap="square">
            <a:spAutoFit/>
          </a:bodyPr>
          <a:lstStyle/>
          <a:p>
            <a:r>
              <a:rPr lang="en-US" dirty="0"/>
              <a:t>Here’s a concise project overview for "Visualizing Employee </a:t>
            </a:r>
            <a:r>
              <a:rPr lang="en-US" dirty="0" err="1"/>
              <a:t>Attendance":Project</a:t>
            </a:r>
            <a:r>
              <a:rPr lang="en-US" dirty="0"/>
              <a:t> </a:t>
            </a:r>
            <a:r>
              <a:rPr lang="en-US" dirty="0" err="1"/>
              <a:t>Title:Visualizing</a:t>
            </a:r>
            <a:r>
              <a:rPr lang="en-US" dirty="0"/>
              <a:t> Employee </a:t>
            </a:r>
            <a:r>
              <a:rPr lang="en-US" dirty="0" err="1"/>
              <a:t>AttendanceProject</a:t>
            </a:r>
            <a:r>
              <a:rPr lang="en-US" dirty="0"/>
              <a:t> </a:t>
            </a:r>
            <a:r>
              <a:rPr lang="en-US" dirty="0" err="1"/>
              <a:t>Objective:To</a:t>
            </a:r>
            <a:r>
              <a:rPr lang="en-US" dirty="0"/>
              <a:t> create a visual tool that effectively tracks and displays employee attendance, allowing HR and management to monitor patterns, identify issues, and make informed</a:t>
            </a:r>
            <a:endParaRPr lang="en-IN" dirty="0"/>
          </a:p>
          <a:p>
            <a:r>
              <a:rPr lang="en-US" dirty="0"/>
              <a:t> </a:t>
            </a:r>
            <a:r>
              <a:rPr lang="en-US" dirty="0" err="1"/>
              <a:t>decisions.Scope</a:t>
            </a:r>
            <a:r>
              <a:rPr lang="en-US" dirty="0"/>
              <a:t>:- Data Collection: - Gather data on employee attendance, including clock-in/out times, absences, and late arrivals.  </a:t>
            </a:r>
            <a:endParaRPr lang="en-IN" dirty="0"/>
          </a:p>
          <a:p>
            <a:r>
              <a:rPr lang="en-US" dirty="0"/>
              <a:t> Data Processing:- Process attendance data to identify trends, absenteeism, and punctuality. </a:t>
            </a:r>
            <a:endParaRPr lang="en-IN" dirty="0"/>
          </a:p>
          <a:p>
            <a:r>
              <a:rPr lang="en-US" dirty="0"/>
              <a:t> Data Visualization:  - Design visual dashboards and reports that represent attendance data.  - Include key metrics like attendance rates, trends over time, and comparisons across departments.  Methodology:- Tools &amp; Technologies:  - Use software like Power BI, Tableau, or similar tools for visualization.  - Data processing with Python, SQL, or Excel.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721160F9-DA53-505E-BA92-DC54A543FCDE}"/>
              </a:ext>
            </a:extLst>
          </p:cNvPr>
          <p:cNvSpPr txBox="1"/>
          <p:nvPr/>
        </p:nvSpPr>
        <p:spPr>
          <a:xfrm>
            <a:off x="1430277" y="1620857"/>
            <a:ext cx="6708757" cy="3970318"/>
          </a:xfrm>
          <a:prstGeom prst="rect">
            <a:avLst/>
          </a:prstGeom>
          <a:noFill/>
        </p:spPr>
        <p:txBody>
          <a:bodyPr wrap="square">
            <a:spAutoFit/>
          </a:bodyPr>
          <a:lstStyle/>
          <a:p>
            <a:r>
              <a:rPr lang="en-US" dirty="0"/>
              <a:t>Who are the end </a:t>
            </a:r>
            <a:r>
              <a:rPr lang="en-US" dirty="0" err="1"/>
              <a:t>users:The</a:t>
            </a:r>
            <a:r>
              <a:rPr lang="en-US" dirty="0"/>
              <a:t> end users for the "Visualizing Employee Attendance" project typically include:1. HR Managers and Staff- Primary Users who will utilize the tool to monitor attendance, manage employee records, and identify trends related to absenteeism and punctuality.   - They may also use the visualizations for performance reviews and compliance reporting.2. Department Managers and Team Leaders   - They use the tool to track their team's attendance, identify any patterns or issues, and manage team productivity.   - The data can help in scheduling, managing workloads, and addressing attendance-related concerns with employees.3. Senior Management and Executives:   - Secondary Users who may use the visualizations to get an overview of company-wide attendance trends.   - This can assist in strategic decision-making, such as workforce planning and policy adjustments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A8330F2-E486-1FF9-A4EB-F02DA27AC1B6}"/>
              </a:ext>
            </a:extLst>
          </p:cNvPr>
          <p:cNvSpPr txBox="1"/>
          <p:nvPr/>
        </p:nvSpPr>
        <p:spPr>
          <a:xfrm>
            <a:off x="3343963" y="1738236"/>
            <a:ext cx="6100074" cy="4524315"/>
          </a:xfrm>
          <a:prstGeom prst="rect">
            <a:avLst/>
          </a:prstGeom>
          <a:noFill/>
        </p:spPr>
        <p:txBody>
          <a:bodyPr wrap="square">
            <a:spAutoFit/>
          </a:bodyPr>
          <a:lstStyle/>
          <a:p>
            <a:r>
              <a:rPr lang="en-IN" dirty="0"/>
              <a:t>H</a:t>
            </a:r>
            <a:r>
              <a:rPr lang="en-US" dirty="0" err="1"/>
              <a:t>ere’s</a:t>
            </a:r>
            <a:r>
              <a:rPr lang="en-US" dirty="0"/>
              <a:t> a concise project overview for “Visualizing Employee </a:t>
            </a:r>
            <a:r>
              <a:rPr lang="en-US" dirty="0" err="1"/>
              <a:t>Attendance”:Project</a:t>
            </a:r>
            <a:r>
              <a:rPr lang="en-US" dirty="0"/>
              <a:t> </a:t>
            </a:r>
            <a:r>
              <a:rPr lang="en-US" dirty="0" err="1"/>
              <a:t>Title:Visualizing</a:t>
            </a:r>
            <a:r>
              <a:rPr lang="en-US" dirty="0"/>
              <a:t> Employee </a:t>
            </a:r>
            <a:r>
              <a:rPr lang="en-US" dirty="0" err="1"/>
              <a:t>AttendanceProject</a:t>
            </a:r>
            <a:r>
              <a:rPr lang="en-US" dirty="0"/>
              <a:t> </a:t>
            </a:r>
            <a:r>
              <a:rPr lang="en-US" dirty="0" err="1"/>
              <a:t>Objective:To</a:t>
            </a:r>
            <a:r>
              <a:rPr lang="en-US" dirty="0"/>
              <a:t> create a visual tool that effectively tracks and displays employee attendance, allowing HR and management to monitor patterns, identify issues, and make </a:t>
            </a:r>
            <a:r>
              <a:rPr lang="en-IN" dirty="0"/>
              <a:t>informed</a:t>
            </a:r>
          </a:p>
          <a:p>
            <a:r>
              <a:rPr lang="en-US" dirty="0"/>
              <a:t> </a:t>
            </a:r>
            <a:r>
              <a:rPr lang="en-US" dirty="0" err="1"/>
              <a:t>decisions.Scope</a:t>
            </a:r>
            <a:r>
              <a:rPr lang="en-US" dirty="0"/>
              <a:t>:- </a:t>
            </a:r>
            <a:r>
              <a:rPr lang="en-IN" dirty="0"/>
              <a:t>D</a:t>
            </a:r>
            <a:r>
              <a:rPr lang="en-US" dirty="0" err="1"/>
              <a:t>ata</a:t>
            </a:r>
            <a:r>
              <a:rPr lang="en-US" dirty="0"/>
              <a:t> Collection:  - Gather data on employee attendance, including clock-in/out times, absences, and late arrivals.  </a:t>
            </a:r>
            <a:endParaRPr lang="en-IN" dirty="0"/>
          </a:p>
          <a:p>
            <a:r>
              <a:rPr lang="en-US" dirty="0"/>
              <a:t>Data Processing:  - Process attendance data to identify trends, absenteeism, and punctuality.  </a:t>
            </a:r>
            <a:endParaRPr lang="en-IN" dirty="0"/>
          </a:p>
          <a:p>
            <a:r>
              <a:rPr lang="en-US" dirty="0"/>
              <a:t>Data Visualization: - Design visual dash</a:t>
            </a:r>
            <a:r>
              <a:rPr lang="en-IN" dirty="0"/>
              <a:t> t</a:t>
            </a:r>
            <a:r>
              <a:rPr lang="en-US" dirty="0" err="1"/>
              <a:t>ools</a:t>
            </a:r>
            <a:r>
              <a:rPr lang="en-US" dirty="0"/>
              <a:t> &amp; Technologies:  - Use software like Power BI, Tableau, or similar tools for visualization.  - Data processing with Python, SQL, or Excel.- Development Approach:  - Employ an agile development cycle with regular feedback </a:t>
            </a:r>
            <a:r>
              <a:rPr lang="en-IN" dirty="0"/>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595A52A-D12A-F4C8-EA33-103FCB5B3D94}"/>
              </a:ext>
            </a:extLst>
          </p:cNvPr>
          <p:cNvSpPr txBox="1"/>
          <p:nvPr/>
        </p:nvSpPr>
        <p:spPr>
          <a:xfrm>
            <a:off x="922958" y="1143634"/>
            <a:ext cx="6100074" cy="4801314"/>
          </a:xfrm>
          <a:prstGeom prst="rect">
            <a:avLst/>
          </a:prstGeom>
          <a:noFill/>
        </p:spPr>
        <p:txBody>
          <a:bodyPr wrap="square">
            <a:spAutoFit/>
          </a:bodyPr>
          <a:lstStyle/>
          <a:p>
            <a:r>
              <a:rPr lang="en-US" dirty="0"/>
              <a:t>Dataset description :Here's a description of the dataset required for the "Visualizing Employee Attendance" </a:t>
            </a:r>
            <a:r>
              <a:rPr lang="en-US" dirty="0" err="1"/>
              <a:t>project:Dataset</a:t>
            </a:r>
            <a:r>
              <a:rPr lang="en-US" dirty="0"/>
              <a:t> Description for Visualizing Employee Attendance1. Employee Information:   Employee ID: Unique identifier for each employee.   - </a:t>
            </a:r>
            <a:r>
              <a:rPr lang="en-US" dirty="0" err="1"/>
              <a:t>Name:Full</a:t>
            </a:r>
            <a:r>
              <a:rPr lang="en-US" dirty="0"/>
              <a:t> name of the employee.   - </a:t>
            </a:r>
            <a:r>
              <a:rPr lang="en-US" dirty="0" err="1"/>
              <a:t>Department:The</a:t>
            </a:r>
            <a:r>
              <a:rPr lang="en-US" dirty="0"/>
              <a:t> department or team the employee belongs to.   - Job </a:t>
            </a:r>
            <a:r>
              <a:rPr lang="en-US" dirty="0" err="1"/>
              <a:t>Title:The</a:t>
            </a:r>
            <a:r>
              <a:rPr lang="en-US" dirty="0"/>
              <a:t> role or position held by the employee.   2. Attendance Records:   - </a:t>
            </a:r>
            <a:r>
              <a:rPr lang="en-US" dirty="0" err="1"/>
              <a:t>Date:The</a:t>
            </a:r>
            <a:r>
              <a:rPr lang="en-US" dirty="0"/>
              <a:t> specific date of the attendance record.   - Clock-In Time: The exact time the employee clocked in for the day.   - Clock-Out Time: The exact time the employee clocked out.   </a:t>
            </a:r>
            <a:endParaRPr lang="en-IN" dirty="0"/>
          </a:p>
          <a:p>
            <a:r>
              <a:rPr lang="en-US" dirty="0"/>
              <a:t> 3. Leave and Absence Data:   Leave Request </a:t>
            </a:r>
            <a:r>
              <a:rPr lang="en-US" dirty="0" err="1"/>
              <a:t>Date:Date</a:t>
            </a:r>
            <a:r>
              <a:rPr lang="en-US" dirty="0"/>
              <a:t> when the leave was requested.   </a:t>
            </a:r>
            <a:endParaRPr lang="en-IN" dirty="0"/>
          </a:p>
          <a:p>
            <a:r>
              <a:rPr lang="en-US" dirty="0"/>
              <a:t>Leave Start Date: Date when the leave begins.   </a:t>
            </a:r>
            <a:endParaRPr lang="en-IN" dirty="0"/>
          </a:p>
          <a:p>
            <a:r>
              <a:rPr lang="en-US" dirty="0"/>
              <a:t>Leave End Date: Date when the leave ends.   - Leave </a:t>
            </a:r>
            <a:r>
              <a:rPr lang="en-US" dirty="0" err="1"/>
              <a:t>Type:Type</a:t>
            </a:r>
            <a:r>
              <a:rPr lang="en-US" dirty="0"/>
              <a:t> of leave (e.g., Vacation, Sick, Maternity/Paternity, Bereavement).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1010008-CD2A-0F83-A37B-0EEB6253BFB3}"/>
              </a:ext>
            </a:extLst>
          </p:cNvPr>
          <p:cNvSpPr txBox="1"/>
          <p:nvPr/>
        </p:nvSpPr>
        <p:spPr>
          <a:xfrm>
            <a:off x="2381250" y="1515397"/>
            <a:ext cx="5861694" cy="4801314"/>
          </a:xfrm>
          <a:prstGeom prst="rect">
            <a:avLst/>
          </a:prstGeom>
          <a:noFill/>
        </p:spPr>
        <p:txBody>
          <a:bodyPr wrap="square">
            <a:spAutoFit/>
          </a:bodyPr>
          <a:lstStyle/>
          <a:p>
            <a:r>
              <a:rPr lang="en-US" dirty="0"/>
              <a:t>Our solution and it's value </a:t>
            </a:r>
            <a:r>
              <a:rPr lang="en-US" dirty="0" err="1"/>
              <a:t>proposition:Our</a:t>
            </a:r>
            <a:r>
              <a:rPr lang="en-US" dirty="0"/>
              <a:t> </a:t>
            </a:r>
            <a:r>
              <a:rPr lang="en-US" dirty="0" err="1"/>
              <a:t>Solution:Our</a:t>
            </a:r>
            <a:r>
              <a:rPr lang="en-US" dirty="0"/>
              <a:t> solution is a comprehensive, data-driven visualization tool designed to track, analyze, and present employee attendance in an intuitive and actionable format. The tool integrates seamlessly with existing HR systems, processes raw attendance data, and provides real-time insights through interactive </a:t>
            </a:r>
            <a:r>
              <a:rPr lang="en-US" dirty="0" err="1"/>
              <a:t>dashboards.Key</a:t>
            </a:r>
            <a:r>
              <a:rPr lang="en-US" dirty="0"/>
              <a:t> </a:t>
            </a:r>
            <a:r>
              <a:rPr lang="en-US" dirty="0" err="1"/>
              <a:t>Features:Real-time</a:t>
            </a:r>
            <a:r>
              <a:rPr lang="en-US" dirty="0"/>
              <a:t> Data Integration: Automatically syncs with HR systems to ensure up-to-date attendance records.- Interactive Dashboards: User-friendly interfaces that display attendance metrics, trends, and patterns across various departments and timeframes.- Customizable </a:t>
            </a:r>
            <a:r>
              <a:rPr lang="en-US" dirty="0" err="1"/>
              <a:t>Views:Allows</a:t>
            </a:r>
            <a:r>
              <a:rPr lang="en-US" dirty="0"/>
              <a:t> users to filter data by department, role, date range, and other relevant </a:t>
            </a:r>
            <a:r>
              <a:rPr lang="en-US" dirty="0" err="1"/>
              <a:t>criteria.Value</a:t>
            </a:r>
            <a:r>
              <a:rPr lang="en-US" dirty="0"/>
              <a:t> </a:t>
            </a:r>
            <a:r>
              <a:rPr lang="en-US" dirty="0" err="1"/>
              <a:t>Proposition:Our</a:t>
            </a:r>
            <a:r>
              <a:rPr lang="en-US" dirty="0"/>
              <a:t> solution offers significant value to organizations by transforming raw attendance data into meaningful insights, enabling better decision-making and more efficient management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 Thilagavathy S. Thilagavathy</cp:lastModifiedBy>
  <cp:revision>15</cp:revision>
  <dcterms:created xsi:type="dcterms:W3CDTF">2024-03-29T15:07:22Z</dcterms:created>
  <dcterms:modified xsi:type="dcterms:W3CDTF">2024-08-30T09:05:35Z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