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D65C-EB48-D049-E9D7-606830C13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805DF-BA91-3460-DCE9-E0F4BA444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58CE9-F82E-07A9-DD32-8582F5A5F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9A7E-3756-47DC-B3CF-8329C23E7362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65482-B620-34A3-A70E-77EDD2CA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E08FB-0532-3614-8C89-5477E275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E547-67FC-4DD7-9A20-48FE70B08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3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B411-445D-556B-113F-7907E040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FADE7-DEAD-710E-551E-DCB21E8AB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4A54B-039E-4DBB-D2E6-F254FFB6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9A7E-3756-47DC-B3CF-8329C23E7362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AF4EA-5D21-C439-9475-69208EAF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22790-9E0D-1AE0-28B9-139AD177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E547-67FC-4DD7-9A20-48FE70B08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56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911F5-9081-5E73-5D5B-DC56EED1B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648B3-10BD-8F17-9981-2850FF19E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12421-8B5C-2D88-9125-187FEA73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9A7E-3756-47DC-B3CF-8329C23E7362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EC6B9-9203-8A60-31CA-4EED1CA5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0CF8C-563B-B569-CAC0-E9AB816F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E547-67FC-4DD7-9A20-48FE70B08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30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D727-3EDA-3AAB-2E25-FA25471F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85CB6-1C10-9138-509E-C4B5F461E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9F9D6-F00D-B5CD-2AF9-1FB812EA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9A7E-3756-47DC-B3CF-8329C23E7362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F3BCA-1EBF-7D9A-D529-32C2D40C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3F93E-2943-2853-1514-C00841A4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E547-67FC-4DD7-9A20-48FE70B08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86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B250-CAEE-E144-382B-6F31F7112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B8AF3-14B2-7EF0-51CB-E842148A3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37287-522F-2404-27A6-0848E6849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9A7E-3756-47DC-B3CF-8329C23E7362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73445-4377-8403-0F87-A3E72C03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D8457-4D62-A826-0B65-26990F21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E547-67FC-4DD7-9A20-48FE70B08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44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5684-6E1B-31A4-5125-E44AEDC9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DD461-5D5F-AC7C-8E69-4A76211B1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A724E-4070-F889-9D98-671999B86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8B4F6-BCA5-61F1-73C8-1CEB7A49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9A7E-3756-47DC-B3CF-8329C23E7362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D4593-611B-B9CD-4C99-3707AE7B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587B7-2165-74A4-55B2-67A927E2D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E547-67FC-4DD7-9A20-48FE70B08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90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7428E-583F-2825-5308-BE09C61C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D082E-67F7-4510-D183-12ABEDDE3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0C2FF-0996-CF6D-0974-48D2DC06C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5BF19-4471-0BB3-1C10-B5750BE4E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9EAB5-209B-E77A-4B88-241A6A94B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90CAA-C2BB-224C-D442-BA90B78CD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9A7E-3756-47DC-B3CF-8329C23E7362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B7BA13-0800-1AF6-8287-70BD0FF1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C88D74-2410-437F-F498-B78EC88E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E547-67FC-4DD7-9A20-48FE70B08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1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3C67-ABB7-FADE-716B-EBA72DF3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F3F18-AA3C-58FE-F004-AF28E871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9A7E-3756-47DC-B3CF-8329C23E7362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ACFD0-8C76-E09C-8232-E9509C21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B20CB-7D12-513B-608B-6218A20E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E547-67FC-4DD7-9A20-48FE70B08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29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8169B-06C5-E9A6-C3E3-161D279E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9A7E-3756-47DC-B3CF-8329C23E7362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09113-FB56-22CC-1B30-B03D3E65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520DD-AF22-D5DE-FE8A-549824DD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E547-67FC-4DD7-9A20-48FE70B08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57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1126-7447-C5FC-1192-389BAE32D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8ED6E-0A06-32E3-B1B9-2330AFBA0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9F536-6A24-BA1E-5E3B-8F90F8EF8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CF086-CC3F-E998-2E51-5326DF78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9A7E-3756-47DC-B3CF-8329C23E7362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46E4C-BF1E-71F2-BA16-EA86E71D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33E2E-FDEC-088B-76D3-60B3810F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E547-67FC-4DD7-9A20-48FE70B08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5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B5F4-EA66-D819-A2BC-8F00DAFBF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A0DA69-D359-629A-4FFE-4B4469A99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DC6E8-EC2A-4266-6D8B-D00133F1F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F6C46-DCA3-A37B-CB50-8353EF30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9A7E-3756-47DC-B3CF-8329C23E7362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E721E-420E-C3BC-4B98-6FEE8E73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AA786-51F0-8E0E-0414-7D22F244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E547-67FC-4DD7-9A20-48FE70B08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60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EF1D72-008E-610C-764C-FDD4FB2F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A615F-BB23-AFE8-C2A3-4114FF7C9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52371-A068-EB5C-C7CA-F92A9B8D1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49A7E-3756-47DC-B3CF-8329C23E7362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648DF-2978-F1CF-9EAF-E30E6CA72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15027-CF13-030B-7F0A-04B6AE07D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4E547-67FC-4DD7-9A20-48FE70B08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30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AC9B2-3FF9-1ED6-DC0F-675778195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40E5C-A3A1-6965-3BDB-D000C76A4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CE129-1E9F-0D38-7919-02F398284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987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A24324-760E-4669-1D71-1FF15D2A7357}"/>
              </a:ext>
            </a:extLst>
          </p:cNvPr>
          <p:cNvSpPr txBox="1"/>
          <p:nvPr/>
        </p:nvSpPr>
        <p:spPr>
          <a:xfrm>
            <a:off x="2921221" y="179023"/>
            <a:ext cx="7669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</a:t>
            </a:r>
            <a:r>
              <a:rPr lang="en-US" sz="3600" dirty="0"/>
              <a:t>RECOMMENDED ANALYSIS</a:t>
            </a:r>
            <a:endParaRPr lang="en-IN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EEE173-7687-E18A-B67A-80D0C5CE97E4}"/>
              </a:ext>
            </a:extLst>
          </p:cNvPr>
          <p:cNvSpPr txBox="1"/>
          <p:nvPr/>
        </p:nvSpPr>
        <p:spPr>
          <a:xfrm>
            <a:off x="1779640" y="1063139"/>
            <a:ext cx="900842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1.How do sales vary by day of the week and hour of the day? </a:t>
            </a:r>
          </a:p>
          <a:p>
            <a:endParaRPr lang="en-US" sz="2400" dirty="0"/>
          </a:p>
          <a:p>
            <a:r>
              <a:rPr lang="en-US" sz="2400" dirty="0"/>
              <a:t>2.Are there any peak times for sales activity?</a:t>
            </a:r>
          </a:p>
          <a:p>
            <a:endParaRPr lang="en-US" sz="2400" dirty="0"/>
          </a:p>
          <a:p>
            <a:r>
              <a:rPr lang="en-US" sz="2400" dirty="0"/>
              <a:t>3.What is the total sales revenue for each month?</a:t>
            </a:r>
          </a:p>
          <a:p>
            <a:endParaRPr lang="en-US" sz="2400" dirty="0"/>
          </a:p>
          <a:p>
            <a:r>
              <a:rPr lang="en-US" sz="2400" dirty="0"/>
              <a:t>4.How do sales vary across different store locations?</a:t>
            </a:r>
          </a:p>
          <a:p>
            <a:endParaRPr lang="en-US" sz="2400" dirty="0"/>
          </a:p>
          <a:p>
            <a:r>
              <a:rPr lang="en-US" sz="2400" dirty="0"/>
              <a:t>5.What is the average price/order per person </a:t>
            </a:r>
          </a:p>
          <a:p>
            <a:endParaRPr lang="en-US" sz="2400" dirty="0"/>
          </a:p>
          <a:p>
            <a:r>
              <a:rPr lang="en-US" sz="2400" dirty="0"/>
              <a:t>6.Which product are the best-selling in terms of quantity and revenue?</a:t>
            </a:r>
          </a:p>
          <a:p>
            <a:endParaRPr lang="en-US" sz="2400" dirty="0"/>
          </a:p>
          <a:p>
            <a:r>
              <a:rPr lang="en-US" sz="2400" dirty="0"/>
              <a:t>7.How do sales vary by product category and type?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529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THILAK B</dc:creator>
  <cp:lastModifiedBy>THILAK B</cp:lastModifiedBy>
  <cp:revision>1</cp:revision>
  <dcterms:created xsi:type="dcterms:W3CDTF">2024-12-06T22:11:41Z</dcterms:created>
  <dcterms:modified xsi:type="dcterms:W3CDTF">2024-12-06T22:27:44Z</dcterms:modified>
</cp:coreProperties>
</file>