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D65C-EB48-D049-E9D7-606830C1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05DF-BA91-3460-DCE9-E0F4BA44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8CE9-F82E-07A9-DD32-8582F5A5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5482-B620-34A3-A70E-77EDD2CA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08FB-0532-3614-8C89-5477E275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B411-445D-556B-113F-7907E040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ADE7-DEAD-710E-551E-DCB21E8A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A54B-039E-4DBB-D2E6-F254FFB6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F4EA-5D21-C439-9475-69208EAF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2790-9E0D-1AE0-28B9-139AD177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6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911F5-9081-5E73-5D5B-DC56EED1B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648B3-10BD-8F17-9981-2850FF19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2421-8B5C-2D88-9125-187FEA73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C6B9-9203-8A60-31CA-4EED1CA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CF8C-563B-B569-CAC0-E9AB816F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D727-3EDA-3AAB-2E25-FA25471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5CB6-1C10-9138-509E-C4B5F461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F9D6-F00D-B5CD-2AF9-1FB812EA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3BCA-1EBF-7D9A-D529-32C2D40C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F93E-2943-2853-1514-C00841A4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6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250-CAEE-E144-382B-6F31F711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8AF3-14B2-7EF0-51CB-E842148A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7287-522F-2404-27A6-0848E684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3445-4377-8403-0F87-A3E72C03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8457-4D62-A826-0B65-26990F21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684-6E1B-31A4-5125-E44AEDC9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D461-5D5F-AC7C-8E69-4A76211B1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724E-4070-F889-9D98-671999B86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8B4F6-BCA5-61F1-73C8-1CEB7A49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D4593-611B-B9CD-4C99-3707AE7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87B7-2165-74A4-55B2-67A927E2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428E-583F-2825-5308-BE09C61C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082E-67F7-4510-D183-12ABEDDE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0C2FF-0996-CF6D-0974-48D2DC06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5BF19-4471-0BB3-1C10-B5750BE4E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9EAB5-209B-E77A-4B88-241A6A94B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90CAA-C2BB-224C-D442-BA90B78C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7BA13-0800-1AF6-8287-70BD0FF1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88D74-2410-437F-F498-B78EC88E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C67-ABB7-FADE-716B-EBA72DF3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F3F18-AA3C-58FE-F004-AF28E871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ACFD0-8C76-E09C-8232-E9509C2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20CB-7D12-513B-608B-6218A20E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9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8169B-06C5-E9A6-C3E3-161D279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9113-FB56-22CC-1B30-B03D3E65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520DD-AF22-D5DE-FE8A-549824DD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1126-7447-C5FC-1192-389BAE3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ED6E-0A06-32E3-B1B9-2330AFBA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9F536-6A24-BA1E-5E3B-8F90F8EF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F086-CC3F-E998-2E51-5326DF78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6E4C-BF1E-71F2-BA16-EA86E71D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3E2E-FDEC-088B-76D3-60B3810F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B5F4-EA66-D819-A2BC-8F00DAFB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0DA69-D359-629A-4FFE-4B4469A99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DC6E8-EC2A-4266-6D8B-D00133F1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6C46-DCA3-A37B-CB50-8353EF30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721E-420E-C3BC-4B98-6FEE8E73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A786-51F0-8E0E-0414-7D22F244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F1D72-008E-610C-764C-FDD4FB2F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615F-BB23-AFE8-C2A3-4114FF7C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2371-A068-EB5C-C7CA-F92A9B8D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48DF-2978-F1CF-9EAF-E30E6CA72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5027-CF13-030B-7F0A-04B6AE07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C9B2-3FF9-1ED6-DC0F-675778195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0E5C-A3A1-6965-3BDB-D000C76A4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CE129-1E9F-0D38-7919-02F39828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88"/>
            <a:ext cx="12192000" cy="6975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24324-760E-4669-1D71-1FF15D2A7357}"/>
              </a:ext>
            </a:extLst>
          </p:cNvPr>
          <p:cNvSpPr txBox="1"/>
          <p:nvPr/>
        </p:nvSpPr>
        <p:spPr>
          <a:xfrm>
            <a:off x="2743737" y="215589"/>
            <a:ext cx="766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</a:t>
            </a:r>
            <a:r>
              <a:rPr lang="en-US" sz="3200" b="1" u="sng" dirty="0"/>
              <a:t>RECOMMENDED ANALYSIS</a:t>
            </a:r>
            <a:endParaRPr lang="en-IN" sz="32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EE173-7687-E18A-B67A-80D0C5CE97E4}"/>
              </a:ext>
            </a:extLst>
          </p:cNvPr>
          <p:cNvSpPr txBox="1"/>
          <p:nvPr/>
        </p:nvSpPr>
        <p:spPr>
          <a:xfrm>
            <a:off x="1779640" y="1063139"/>
            <a:ext cx="900842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1.How do sales vary by day of the week and hour of the day? </a:t>
            </a:r>
          </a:p>
          <a:p>
            <a:endParaRPr lang="en-US" sz="2400" dirty="0"/>
          </a:p>
          <a:p>
            <a:r>
              <a:rPr lang="en-US" sz="2400" dirty="0"/>
              <a:t>2.Are there any peak times for sales activity?</a:t>
            </a:r>
          </a:p>
          <a:p>
            <a:endParaRPr lang="en-US" sz="2400" dirty="0"/>
          </a:p>
          <a:p>
            <a:r>
              <a:rPr lang="en-US" sz="2400" dirty="0"/>
              <a:t>3.What is the total sales revenue for each month?</a:t>
            </a:r>
          </a:p>
          <a:p>
            <a:endParaRPr lang="en-US" sz="2400" dirty="0"/>
          </a:p>
          <a:p>
            <a:r>
              <a:rPr lang="en-US" sz="2400" dirty="0"/>
              <a:t>4.How do sales vary across different store locations?</a:t>
            </a:r>
          </a:p>
          <a:p>
            <a:endParaRPr lang="en-US" sz="2400" dirty="0"/>
          </a:p>
          <a:p>
            <a:r>
              <a:rPr lang="en-US" sz="2400" dirty="0"/>
              <a:t>5.What is the average price/order per person </a:t>
            </a:r>
          </a:p>
          <a:p>
            <a:endParaRPr lang="en-US" sz="2400" dirty="0"/>
          </a:p>
          <a:p>
            <a:r>
              <a:rPr lang="en-US" sz="2400" dirty="0"/>
              <a:t>6.Which product are the best-selling in terms of quantity and revenue?</a:t>
            </a:r>
          </a:p>
          <a:p>
            <a:endParaRPr lang="en-US" sz="2400" dirty="0"/>
          </a:p>
          <a:p>
            <a:r>
              <a:rPr lang="en-US" sz="2400" dirty="0"/>
              <a:t>7.How do sales vary by product category and type?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29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THILAK B</dc:creator>
  <cp:lastModifiedBy>Thilak B</cp:lastModifiedBy>
  <cp:revision>2</cp:revision>
  <dcterms:created xsi:type="dcterms:W3CDTF">2024-12-06T22:11:41Z</dcterms:created>
  <dcterms:modified xsi:type="dcterms:W3CDTF">2024-12-07T03:06:43Z</dcterms:modified>
</cp:coreProperties>
</file>