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4" r:id="rId5"/>
    <p:sldId id="303" r:id="rId6"/>
    <p:sldId id="308" r:id="rId7"/>
    <p:sldId id="309" r:id="rId8"/>
    <p:sldId id="310" r:id="rId9"/>
    <p:sldId id="311" r:id="rId10"/>
    <p:sldId id="312" r:id="rId11"/>
    <p:sldId id="305" r:id="rId12"/>
    <p:sldId id="307" r:id="rId13"/>
    <p:sldId id="306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5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16C8-2EBA-3961-9965-E0194D90E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CE39-C699-993C-F5C6-35D39ACD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209A-C388-A644-BA92-A2E71A89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E6CD-ADD0-C644-8300-7EA2E2A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B9E4-39EF-9FD3-500C-9074D4DF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7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5C4D-E28E-AAED-D11E-EC84C9E2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1D12-2BE8-302B-064C-3A7637F7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6CE3-9403-BDE9-B21D-F8FB7E9A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F864-9AAA-2498-B2D9-FA9ED6FD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85C7-AD1F-26A3-D600-853449DE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6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56A9-F33B-BD39-A926-1B020F225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F084C-65F5-4A3B-9DE1-B40756F6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B6F6-D174-0318-1DD0-422D134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2528-D6B1-9809-8E81-7FDADFF2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F20D-01E6-D677-690B-F0780F51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4BCD-3585-012F-950A-49E014C9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0E14-045B-5B04-BE5A-B1869641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A6B7-20AA-B545-E85E-36B5EA60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BF73-5FF9-DC83-CED1-65774996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8915-9D6B-2BEB-AC73-E6199394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3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61AE-9B35-F749-AD26-A3E5B972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70AC-29B5-F80F-C6ED-F4774D68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256-1951-F586-8A34-55073AAA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00ACC-FF31-8754-7AF4-B1D510C9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A5FA-96A2-5EEC-2530-220FB28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4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F58-02FB-7BD1-C254-45B8D705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1593-81E9-59F4-1F8C-D9430855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65220-B170-F5A8-D1C7-C3F3F455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2E290-2F72-2969-1921-AD9AEC7F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946E-4599-F020-5768-20B0CC8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11E3-A66D-B192-C684-17247034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7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6689-CF62-EDA6-287D-0CFD008F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2DA76-CB29-FDEC-D75F-463C11DE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4A6AA-4C27-2E92-CB6D-305F48A4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A8CA8-072B-FD37-5791-DCE80C414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C23F-A5F7-9C6B-A22E-D03437E0C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6E529-A26E-0014-1193-EA91E4F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D45E-4B7B-F7CB-FD80-ED4B7F3D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16038-B323-7D91-334A-3D0BB10E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1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5133-339C-9768-38A5-1A62ACEA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201DF-EE6A-4509-9DAF-E88A15B6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5B5B-85AD-DD80-84D5-C6EB7F1D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F4E0A-EA0F-C6CE-7C79-917340E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14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8FC33-1EC3-2D8E-D203-8EB6EA96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AF9F0-D685-F7B3-EBA0-87229993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BB2B-9114-A7E1-0CBB-0486E060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BB8B-C460-C49D-A6F9-4AA7B08C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17E3-969B-4137-5089-A9894294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C333A-B985-C2C2-B95D-8409D858A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EAB1-6D4A-D877-3E4F-C6DF709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E93A-500B-06DE-6170-210D85D4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DEA31-C7CF-60D0-1DC9-9928F69F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8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9563-D0C1-F1A0-6048-529A4269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01BE-20B4-3AB8-0A4F-D55B7E49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81EB3-76C2-71A0-27E0-F15BD087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8BDA-9F7A-0AAC-47FC-FDB5F5C2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89131-C640-CF27-7E3B-47B37568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C735-D6B4-1B77-FA89-AF3D0667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ACDB4-3C06-8FE1-DEF1-1B3BAF4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2EC79-CAB4-A403-7059-5B86D190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D53D-C675-68EA-C123-687F75B27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2F6B-CEEB-431D-A4B3-ADD5B88798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B5D1-08B4-4E4B-2660-C1A1E813B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C4C0-2352-3FEE-6FE5-9822B42AF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2FB7-E031-4095-B682-A93A7AAD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7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3F4136-7E4B-331A-81A5-62AAC77F6AFB}"/>
              </a:ext>
            </a:extLst>
          </p:cNvPr>
          <p:cNvSpPr/>
          <p:nvPr/>
        </p:nvSpPr>
        <p:spPr>
          <a:xfrm>
            <a:off x="-60960" y="-106680"/>
            <a:ext cx="12313920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984E1-2BA1-B4CE-DB46-0FA818FEDE95}"/>
              </a:ext>
            </a:extLst>
          </p:cNvPr>
          <p:cNvSpPr txBox="1"/>
          <p:nvPr/>
        </p:nvSpPr>
        <p:spPr>
          <a:xfrm>
            <a:off x="802640" y="1653875"/>
            <a:ext cx="10586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entury Gothic" panose="020B0502020202020204" pitchFamily="34" charset="0"/>
              </a:rPr>
              <a:t>RFID BASED ATTENDANCE SYSTEM</a:t>
            </a:r>
            <a:endParaRPr lang="en-IN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0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DC75F-20F9-1699-5F1C-2219938B8B5F}"/>
              </a:ext>
            </a:extLst>
          </p:cNvPr>
          <p:cNvSpPr/>
          <p:nvPr/>
        </p:nvSpPr>
        <p:spPr>
          <a:xfrm>
            <a:off x="-60960" y="-147107"/>
            <a:ext cx="5735619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1D68-3013-FC52-B88F-87C75F4C2879}"/>
              </a:ext>
            </a:extLst>
          </p:cNvPr>
          <p:cNvSpPr txBox="1"/>
          <p:nvPr/>
        </p:nvSpPr>
        <p:spPr>
          <a:xfrm>
            <a:off x="233081" y="645459"/>
            <a:ext cx="599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Important part of code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7FE44-77EF-1D72-6798-D0B6CA0F14FA}"/>
              </a:ext>
            </a:extLst>
          </p:cNvPr>
          <p:cNvSpPr txBox="1"/>
          <p:nvPr/>
        </p:nvSpPr>
        <p:spPr>
          <a:xfrm>
            <a:off x="0" y="2855187"/>
            <a:ext cx="567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String URL = "http://192.168.1.8/</a:t>
            </a:r>
            <a:r>
              <a:rPr lang="en-US" sz="2000" dirty="0" err="1">
                <a:solidFill>
                  <a:schemeClr val="bg1"/>
                </a:solidFill>
              </a:rPr>
              <a:t>rfidattendance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getdata.php</a:t>
            </a:r>
            <a:r>
              <a:rPr lang="en-US" sz="2000" dirty="0">
                <a:solidFill>
                  <a:schemeClr val="bg1"/>
                </a:solidFill>
              </a:rPr>
              <a:t>";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3EB1F-C17E-2F2E-3752-AAC404DBFDE2}"/>
              </a:ext>
            </a:extLst>
          </p:cNvPr>
          <p:cNvSpPr txBox="1"/>
          <p:nvPr/>
        </p:nvSpPr>
        <p:spPr>
          <a:xfrm>
            <a:off x="233081" y="1642601"/>
            <a:ext cx="501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specifies where the data need to be sent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890FB-A1F8-719D-418E-DBD79044E21D}"/>
              </a:ext>
            </a:extLst>
          </p:cNvPr>
          <p:cNvSpPr txBox="1"/>
          <p:nvPr/>
        </p:nvSpPr>
        <p:spPr>
          <a:xfrm>
            <a:off x="-1" y="3957846"/>
            <a:ext cx="567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sent data is received by our PHP file called </a:t>
            </a:r>
            <a:r>
              <a:rPr lang="en-US" sz="2000" dirty="0" err="1">
                <a:solidFill>
                  <a:schemeClr val="bg1"/>
                </a:solidFill>
              </a:rPr>
              <a:t>getdata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500B36-3B06-852A-FACE-316DAD8F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18" y="1827267"/>
            <a:ext cx="6346456" cy="3176533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63D629A9-6A28-2E82-11EA-F386DB31E72F}"/>
              </a:ext>
            </a:extLst>
          </p:cNvPr>
          <p:cNvSpPr/>
          <p:nvPr/>
        </p:nvSpPr>
        <p:spPr>
          <a:xfrm rot="20489695">
            <a:off x="7467254" y="2044802"/>
            <a:ext cx="185829" cy="862164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6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3F4136-7E4B-331A-81A5-62AAC77F6AFB}"/>
              </a:ext>
            </a:extLst>
          </p:cNvPr>
          <p:cNvSpPr/>
          <p:nvPr/>
        </p:nvSpPr>
        <p:spPr>
          <a:xfrm>
            <a:off x="-10323" y="-106680"/>
            <a:ext cx="5516177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984E1-2BA1-B4CE-DB46-0FA818FEDE95}"/>
              </a:ext>
            </a:extLst>
          </p:cNvPr>
          <p:cNvSpPr txBox="1"/>
          <p:nvPr/>
        </p:nvSpPr>
        <p:spPr>
          <a:xfrm>
            <a:off x="-10323" y="176854"/>
            <a:ext cx="333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RFID ATTENDANCE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41903-9EA4-0D02-79A6-D9ABF471927B}"/>
              </a:ext>
            </a:extLst>
          </p:cNvPr>
          <p:cNvSpPr txBox="1"/>
          <p:nvPr/>
        </p:nvSpPr>
        <p:spPr>
          <a:xfrm>
            <a:off x="0" y="1079850"/>
            <a:ext cx="5505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RFID applications and use cases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95808-5898-7299-7B24-A8BA69985D2A}"/>
              </a:ext>
            </a:extLst>
          </p:cNvPr>
          <p:cNvSpPr txBox="1"/>
          <p:nvPr/>
        </p:nvSpPr>
        <p:spPr>
          <a:xfrm>
            <a:off x="116540" y="2033957"/>
            <a:ext cx="51098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RFID dates back to the 1940s; however, it was used more frequently in the 1970s. As hardware costs have decreased, RFID adoption has also increased.</a:t>
            </a: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Some common uses for RFID applications include:</a:t>
            </a: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pet and livestock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inventory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equipment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vehicle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Shipping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tap-and-go credit card payments</a:t>
            </a:r>
            <a:endParaRPr lang="en-IN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56C12-423C-EBF7-E3B7-9C2CAC0D1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48" y="590864"/>
            <a:ext cx="46291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3F4136-7E4B-331A-81A5-62AAC77F6AFB}"/>
              </a:ext>
            </a:extLst>
          </p:cNvPr>
          <p:cNvSpPr/>
          <p:nvPr/>
        </p:nvSpPr>
        <p:spPr>
          <a:xfrm>
            <a:off x="-10323" y="-106680"/>
            <a:ext cx="5516177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984E1-2BA1-B4CE-DB46-0FA818FEDE95}"/>
              </a:ext>
            </a:extLst>
          </p:cNvPr>
          <p:cNvSpPr txBox="1"/>
          <p:nvPr/>
        </p:nvSpPr>
        <p:spPr>
          <a:xfrm>
            <a:off x="-10323" y="176854"/>
            <a:ext cx="333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RFID ATTENDANCE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41903-9EA4-0D02-79A6-D9ABF471927B}"/>
              </a:ext>
            </a:extLst>
          </p:cNvPr>
          <p:cNvSpPr txBox="1"/>
          <p:nvPr/>
        </p:nvSpPr>
        <p:spPr>
          <a:xfrm>
            <a:off x="0" y="1079850"/>
            <a:ext cx="550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95808-5898-7299-7B24-A8BA69985D2A}"/>
              </a:ext>
            </a:extLst>
          </p:cNvPr>
          <p:cNvSpPr txBox="1"/>
          <p:nvPr/>
        </p:nvSpPr>
        <p:spPr>
          <a:xfrm>
            <a:off x="116540" y="2033957"/>
            <a:ext cx="5109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 conclusion, an RFID-based attendance system offers several advantages, including accuracy, efficiency, and convenience. By using RFID technology, this system can track attendance with precision and eliminate the need for manual attendance marking.</a:t>
            </a:r>
          </a:p>
          <a:p>
            <a:r>
              <a:rPr lang="en-US" sz="160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Moreover</a:t>
            </a:r>
            <a:r>
              <a:rPr lang="en-US" sz="1600">
                <a:solidFill>
                  <a:schemeClr val="bg1"/>
                </a:solidFill>
                <a:latin typeface="Century Gothic" panose="020B0502020202020204" pitchFamily="34" charset="0"/>
              </a:rPr>
              <a:t>, an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RFID-based attendance system is a reliable and modern solution for managing attendance in various places.</a:t>
            </a:r>
            <a:endParaRPr lang="en-IN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B7D3A-3ABA-B121-20FB-B2E696E5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87" y="1603070"/>
            <a:ext cx="6445773" cy="38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40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E70C5-3D20-D418-E88E-7C225ECEBE4C}"/>
              </a:ext>
            </a:extLst>
          </p:cNvPr>
          <p:cNvSpPr/>
          <p:nvPr/>
        </p:nvSpPr>
        <p:spPr>
          <a:xfrm>
            <a:off x="-60960" y="-147107"/>
            <a:ext cx="12313920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A62E7-5CE1-99E0-C966-03472A92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0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3F4136-7E4B-331A-81A5-62AAC77F6AFB}"/>
              </a:ext>
            </a:extLst>
          </p:cNvPr>
          <p:cNvSpPr/>
          <p:nvPr/>
        </p:nvSpPr>
        <p:spPr>
          <a:xfrm>
            <a:off x="-60960" y="-106680"/>
            <a:ext cx="12313920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984E1-2BA1-B4CE-DB46-0FA818FEDE95}"/>
              </a:ext>
            </a:extLst>
          </p:cNvPr>
          <p:cNvSpPr txBox="1"/>
          <p:nvPr/>
        </p:nvSpPr>
        <p:spPr>
          <a:xfrm>
            <a:off x="1015999" y="2499261"/>
            <a:ext cx="1058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lang="en-IN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B751-5613-B16A-8F74-C578F2268358}"/>
              </a:ext>
            </a:extLst>
          </p:cNvPr>
          <p:cNvSpPr txBox="1"/>
          <p:nvPr/>
        </p:nvSpPr>
        <p:spPr>
          <a:xfrm>
            <a:off x="3049023" y="4541449"/>
            <a:ext cx="6520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BY: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THILAKKUMAR &amp; PRAVEEN </a:t>
            </a:r>
          </a:p>
          <a:p>
            <a:pPr algn="ctr"/>
            <a:endParaRPr lang="en-IN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7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3F4136-7E4B-331A-81A5-62AAC77F6AFB}"/>
              </a:ext>
            </a:extLst>
          </p:cNvPr>
          <p:cNvSpPr/>
          <p:nvPr/>
        </p:nvSpPr>
        <p:spPr>
          <a:xfrm>
            <a:off x="-10323" y="-106680"/>
            <a:ext cx="5516177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984E1-2BA1-B4CE-DB46-0FA818FEDE95}"/>
              </a:ext>
            </a:extLst>
          </p:cNvPr>
          <p:cNvSpPr txBox="1"/>
          <p:nvPr/>
        </p:nvSpPr>
        <p:spPr>
          <a:xfrm>
            <a:off x="-10323" y="176854"/>
            <a:ext cx="333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RFID ATTENDANCE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41903-9EA4-0D02-79A6-D9ABF471927B}"/>
              </a:ext>
            </a:extLst>
          </p:cNvPr>
          <p:cNvSpPr txBox="1"/>
          <p:nvPr/>
        </p:nvSpPr>
        <p:spPr>
          <a:xfrm>
            <a:off x="0" y="1186774"/>
            <a:ext cx="26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RFID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95808-5898-7299-7B24-A8BA69985D2A}"/>
              </a:ext>
            </a:extLst>
          </p:cNvPr>
          <p:cNvSpPr txBox="1"/>
          <p:nvPr/>
        </p:nvSpPr>
        <p:spPr>
          <a:xfrm>
            <a:off x="0" y="1953665"/>
            <a:ext cx="4683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RFID (Radio Frequency Identification.</a:t>
            </a: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RFID is a technology that enables the wireless identification and tracking of objects using radio waves.</a:t>
            </a: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Each RFID tag contains unique identification information, and a network of RFID readers can be deployed to detect these tags.</a:t>
            </a: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RFID systems utilize readers to detect RFID tags, and specialized software interprets the data collected from these tags.</a:t>
            </a: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Overall, RFID technology enhances efficiency and accuracy in various industries by automating the process of identification and tracking.</a:t>
            </a:r>
            <a:endParaRPr lang="en-IN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0487A1-56C2-DB8A-F4C8-E2C9549E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11" y="1448384"/>
            <a:ext cx="6067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9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82D4F-F9A8-930F-7040-1F559D4A7131}"/>
              </a:ext>
            </a:extLst>
          </p:cNvPr>
          <p:cNvSpPr/>
          <p:nvPr/>
        </p:nvSpPr>
        <p:spPr>
          <a:xfrm>
            <a:off x="-60960" y="-147107"/>
            <a:ext cx="12313920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E01E9-0313-BE20-E1A8-58A9BA0E715D}"/>
              </a:ext>
            </a:extLst>
          </p:cNvPr>
          <p:cNvSpPr txBox="1"/>
          <p:nvPr/>
        </p:nvSpPr>
        <p:spPr>
          <a:xfrm>
            <a:off x="1454744" y="265754"/>
            <a:ext cx="928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 of RFID Attendance System</a:t>
            </a:r>
            <a:endParaRPr lang="en-I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BC23-F656-8E57-5D9D-ADE1DF87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524000"/>
            <a:ext cx="5238750" cy="381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BDB12D-A368-15AC-81E7-69E911DA6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63" y="1554148"/>
            <a:ext cx="2719695" cy="3668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6871A8-A5A3-79AC-B8B4-4DF2F8217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25" y="1643466"/>
            <a:ext cx="2398556" cy="36443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6B0F65-C672-C87D-1BE1-D1803278000F}"/>
              </a:ext>
            </a:extLst>
          </p:cNvPr>
          <p:cNvSpPr txBox="1"/>
          <p:nvPr/>
        </p:nvSpPr>
        <p:spPr>
          <a:xfrm>
            <a:off x="7927753" y="5263425"/>
            <a:ext cx="385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NODEMCU-esp8266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69910-0740-5815-7D14-E2B841457E77}"/>
              </a:ext>
            </a:extLst>
          </p:cNvPr>
          <p:cNvSpPr txBox="1"/>
          <p:nvPr/>
        </p:nvSpPr>
        <p:spPr>
          <a:xfrm>
            <a:off x="5003935" y="5263425"/>
            <a:ext cx="242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RFID READER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F32D5-CEC3-B32F-01CC-9527126FB1A3}"/>
              </a:ext>
            </a:extLst>
          </p:cNvPr>
          <p:cNvSpPr txBox="1"/>
          <p:nvPr/>
        </p:nvSpPr>
        <p:spPr>
          <a:xfrm>
            <a:off x="1594522" y="5263425"/>
            <a:ext cx="178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RFID TAG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5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3F4136-7E4B-331A-81A5-62AAC77F6AFB}"/>
              </a:ext>
            </a:extLst>
          </p:cNvPr>
          <p:cNvSpPr/>
          <p:nvPr/>
        </p:nvSpPr>
        <p:spPr>
          <a:xfrm>
            <a:off x="-10323" y="-106680"/>
            <a:ext cx="5516177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984E1-2BA1-B4CE-DB46-0FA818FEDE95}"/>
              </a:ext>
            </a:extLst>
          </p:cNvPr>
          <p:cNvSpPr txBox="1"/>
          <p:nvPr/>
        </p:nvSpPr>
        <p:spPr>
          <a:xfrm>
            <a:off x="-10323" y="176854"/>
            <a:ext cx="333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RFID ATTENDANCE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41903-9EA4-0D02-79A6-D9ABF471927B}"/>
              </a:ext>
            </a:extLst>
          </p:cNvPr>
          <p:cNvSpPr txBox="1"/>
          <p:nvPr/>
        </p:nvSpPr>
        <p:spPr>
          <a:xfrm>
            <a:off x="0" y="1079850"/>
            <a:ext cx="468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HOW DOES RFID WORKS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95808-5898-7299-7B24-A8BA69985D2A}"/>
              </a:ext>
            </a:extLst>
          </p:cNvPr>
          <p:cNvSpPr txBox="1"/>
          <p:nvPr/>
        </p:nvSpPr>
        <p:spPr>
          <a:xfrm>
            <a:off x="116541" y="1982847"/>
            <a:ext cx="46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Like barcode technology, RFID Scanner recognizes locations and identification of tagged items — but instead of reading laser light reflections from printed barcode labels, it leverages low-power radio frequencies to collect and store data</a:t>
            </a:r>
            <a:endParaRPr lang="en-IN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538749-4E23-2AC2-6193-8C1E149D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1492250"/>
            <a:ext cx="6248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8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DC75F-20F9-1699-5F1C-2219938B8B5F}"/>
              </a:ext>
            </a:extLst>
          </p:cNvPr>
          <p:cNvSpPr/>
          <p:nvPr/>
        </p:nvSpPr>
        <p:spPr>
          <a:xfrm>
            <a:off x="-60960" y="-147107"/>
            <a:ext cx="12313920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1D68-3013-FC52-B88F-87C75F4C2879}"/>
              </a:ext>
            </a:extLst>
          </p:cNvPr>
          <p:cNvSpPr txBox="1"/>
          <p:nvPr/>
        </p:nvSpPr>
        <p:spPr>
          <a:xfrm>
            <a:off x="233081" y="645459"/>
            <a:ext cx="5997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Advantages of RFID Attendance System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7FE44-77EF-1D72-6798-D0B6CA0F14FA}"/>
              </a:ext>
            </a:extLst>
          </p:cNvPr>
          <p:cNvSpPr txBox="1"/>
          <p:nvPr/>
        </p:nvSpPr>
        <p:spPr>
          <a:xfrm>
            <a:off x="233081" y="2392132"/>
            <a:ext cx="6544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Accuracy: Unlike manual methods, RFID ensures accurate attendance recording.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Efficiency: Faster data capture saves time.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Automation: No need for manual roll calls.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Real-time Tracking: Monitor attendance in real-time.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144C-4EA5-55D4-A132-CA0186FA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08" y="1919132"/>
            <a:ext cx="4948002" cy="26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7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DC75F-20F9-1699-5F1C-2219938B8B5F}"/>
              </a:ext>
            </a:extLst>
          </p:cNvPr>
          <p:cNvSpPr/>
          <p:nvPr/>
        </p:nvSpPr>
        <p:spPr>
          <a:xfrm>
            <a:off x="-60960" y="-147107"/>
            <a:ext cx="5735619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1D68-3013-FC52-B88F-87C75F4C2879}"/>
              </a:ext>
            </a:extLst>
          </p:cNvPr>
          <p:cNvSpPr txBox="1"/>
          <p:nvPr/>
        </p:nvSpPr>
        <p:spPr>
          <a:xfrm>
            <a:off x="233081" y="645459"/>
            <a:ext cx="599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Implementation Steps: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7FE44-77EF-1D72-6798-D0B6CA0F14FA}"/>
              </a:ext>
            </a:extLst>
          </p:cNvPr>
          <p:cNvSpPr txBox="1"/>
          <p:nvPr/>
        </p:nvSpPr>
        <p:spPr>
          <a:xfrm>
            <a:off x="233082" y="1961245"/>
            <a:ext cx="5038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Download the required board and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 the port to upload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Upload the code to the </a:t>
            </a:r>
            <a:r>
              <a:rPr lang="en-US" sz="2000" dirty="0" err="1">
                <a:solidFill>
                  <a:schemeClr val="bg1"/>
                </a:solidFill>
              </a:rPr>
              <a:t>NodeMCU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8290C-CEC2-7A52-9620-2D9D8FD1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60" y="457200"/>
            <a:ext cx="3458058" cy="2124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C3EF1-680F-FCA8-4A7E-85A66AB6D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59" y="3100294"/>
            <a:ext cx="6524870" cy="3796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3A00B9-0B76-719C-F2FE-644068C49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60" y="0"/>
            <a:ext cx="2687358" cy="31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5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DC75F-20F9-1699-5F1C-2219938B8B5F}"/>
              </a:ext>
            </a:extLst>
          </p:cNvPr>
          <p:cNvSpPr/>
          <p:nvPr/>
        </p:nvSpPr>
        <p:spPr>
          <a:xfrm>
            <a:off x="-60960" y="-147107"/>
            <a:ext cx="5735619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1D68-3013-FC52-B88F-87C75F4C2879}"/>
              </a:ext>
            </a:extLst>
          </p:cNvPr>
          <p:cNvSpPr txBox="1"/>
          <p:nvPr/>
        </p:nvSpPr>
        <p:spPr>
          <a:xfrm>
            <a:off x="233081" y="645459"/>
            <a:ext cx="599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Implementation Steps: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7FE44-77EF-1D72-6798-D0B6CA0F14FA}"/>
              </a:ext>
            </a:extLst>
          </p:cNvPr>
          <p:cNvSpPr txBox="1"/>
          <p:nvPr/>
        </p:nvSpPr>
        <p:spPr>
          <a:xfrm>
            <a:off x="233082" y="1961245"/>
            <a:ext cx="5038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Download XAMPP for our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Start the XAMPP and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Connect to local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eg.</a:t>
            </a:r>
            <a:r>
              <a:rPr lang="en-US" sz="2000" dirty="0">
                <a:solidFill>
                  <a:schemeClr val="bg1"/>
                </a:solidFill>
              </a:rPr>
              <a:t> Localhost/RFID-attendance/)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4F908-1234-9824-85E8-1CF783C3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59" y="5927"/>
            <a:ext cx="6491941" cy="381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EA1C81-6CB0-5AB4-E935-19A9041F9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0268"/>
            <a:ext cx="5735619" cy="28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DC75F-20F9-1699-5F1C-2219938B8B5F}"/>
              </a:ext>
            </a:extLst>
          </p:cNvPr>
          <p:cNvSpPr/>
          <p:nvPr/>
        </p:nvSpPr>
        <p:spPr>
          <a:xfrm>
            <a:off x="-60960" y="-147107"/>
            <a:ext cx="5735619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1D68-3013-FC52-B88F-87C75F4C2879}"/>
              </a:ext>
            </a:extLst>
          </p:cNvPr>
          <p:cNvSpPr txBox="1"/>
          <p:nvPr/>
        </p:nvSpPr>
        <p:spPr>
          <a:xfrm>
            <a:off x="233081" y="645459"/>
            <a:ext cx="599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Important part of code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7FE44-77EF-1D72-6798-D0B6CA0F14FA}"/>
              </a:ext>
            </a:extLst>
          </p:cNvPr>
          <p:cNvSpPr txBox="1"/>
          <p:nvPr/>
        </p:nvSpPr>
        <p:spPr>
          <a:xfrm>
            <a:off x="118780" y="2855187"/>
            <a:ext cx="704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const char *</a:t>
            </a:r>
            <a:r>
              <a:rPr lang="en-US" sz="2000" dirty="0" err="1">
                <a:solidFill>
                  <a:schemeClr val="bg1"/>
                </a:solidFill>
              </a:rPr>
              <a:t>ssid</a:t>
            </a:r>
            <a:r>
              <a:rPr lang="en-US" sz="2000" dirty="0">
                <a:solidFill>
                  <a:schemeClr val="bg1"/>
                </a:solidFill>
              </a:rPr>
              <a:t> = “RFID";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const char *password = “123456789";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3EB1F-C17E-2F2E-3752-AAC404DBFDE2}"/>
              </a:ext>
            </a:extLst>
          </p:cNvPr>
          <p:cNvSpPr txBox="1"/>
          <p:nvPr/>
        </p:nvSpPr>
        <p:spPr>
          <a:xfrm>
            <a:off x="233081" y="1642601"/>
            <a:ext cx="501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used to connect to our network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7E2A9B-3DF7-08C3-6EFC-6FFAD8386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06" y="1827267"/>
            <a:ext cx="4188934" cy="30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DC75F-20F9-1699-5F1C-2219938B8B5F}"/>
              </a:ext>
            </a:extLst>
          </p:cNvPr>
          <p:cNvSpPr/>
          <p:nvPr/>
        </p:nvSpPr>
        <p:spPr>
          <a:xfrm>
            <a:off x="-60960" y="-147107"/>
            <a:ext cx="5735619" cy="7071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1D68-3013-FC52-B88F-87C75F4C2879}"/>
              </a:ext>
            </a:extLst>
          </p:cNvPr>
          <p:cNvSpPr txBox="1"/>
          <p:nvPr/>
        </p:nvSpPr>
        <p:spPr>
          <a:xfrm>
            <a:off x="233081" y="645459"/>
            <a:ext cx="599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Important part of code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7FE44-77EF-1D72-6798-D0B6CA0F14FA}"/>
              </a:ext>
            </a:extLst>
          </p:cNvPr>
          <p:cNvSpPr txBox="1"/>
          <p:nvPr/>
        </p:nvSpPr>
        <p:spPr>
          <a:xfrm>
            <a:off x="233081" y="2855187"/>
            <a:ext cx="536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const char* </a:t>
            </a:r>
            <a:r>
              <a:rPr lang="en-US" sz="2000" dirty="0" err="1">
                <a:solidFill>
                  <a:schemeClr val="bg1"/>
                </a:solidFill>
              </a:rPr>
              <a:t>device_token</a:t>
            </a:r>
            <a:r>
              <a:rPr lang="en-US" sz="2000" dirty="0">
                <a:solidFill>
                  <a:schemeClr val="bg1"/>
                </a:solidFill>
              </a:rPr>
              <a:t>  = "2c4f3c61aa79d533";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3EB1F-C17E-2F2E-3752-AAC404DBFDE2}"/>
              </a:ext>
            </a:extLst>
          </p:cNvPr>
          <p:cNvSpPr txBox="1"/>
          <p:nvPr/>
        </p:nvSpPr>
        <p:spPr>
          <a:xfrm>
            <a:off x="233081" y="1642601"/>
            <a:ext cx="501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defines the unique id of our RFID reader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41A6B6-6698-1AB1-4102-D783CCA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98" y="1706101"/>
            <a:ext cx="6400802" cy="30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7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454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Ramamurthy</dc:creator>
  <cp:lastModifiedBy>Thilak Kumar</cp:lastModifiedBy>
  <cp:revision>12</cp:revision>
  <dcterms:created xsi:type="dcterms:W3CDTF">2024-03-25T13:42:06Z</dcterms:created>
  <dcterms:modified xsi:type="dcterms:W3CDTF">2024-05-05T16:45:14Z</dcterms:modified>
</cp:coreProperties>
</file>