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6256000" cy="9144000"/>
  <p:notesSz cx="16256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4409" y="447885"/>
            <a:ext cx="14267181" cy="594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503234" y="6433"/>
            <a:ext cx="1624965" cy="9137650"/>
          </a:xfrm>
          <a:custGeom>
            <a:avLst/>
            <a:gdLst/>
            <a:ahLst/>
            <a:cxnLst/>
            <a:rect l="l" t="t" r="r" b="b"/>
            <a:pathLst>
              <a:path w="1624965" h="9137650">
                <a:moveTo>
                  <a:pt x="0" y="0"/>
                </a:moveTo>
                <a:lnTo>
                  <a:pt x="1624469" y="9137565"/>
                </a:lnTo>
              </a:path>
            </a:pathLst>
          </a:custGeom>
          <a:ln w="12700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931482" y="4926527"/>
            <a:ext cx="6324600" cy="4217670"/>
          </a:xfrm>
          <a:custGeom>
            <a:avLst/>
            <a:gdLst/>
            <a:ahLst/>
            <a:cxnLst/>
            <a:rect l="l" t="t" r="r" b="b"/>
            <a:pathLst>
              <a:path w="6324600" h="4217670">
                <a:moveTo>
                  <a:pt x="6324516" y="0"/>
                </a:moveTo>
                <a:lnTo>
                  <a:pt x="0" y="4217467"/>
                </a:lnTo>
              </a:path>
            </a:pathLst>
          </a:custGeom>
          <a:ln w="12700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242799" y="0"/>
            <a:ext cx="4013200" cy="9144000"/>
          </a:xfrm>
          <a:custGeom>
            <a:avLst/>
            <a:gdLst/>
            <a:ahLst/>
            <a:cxnLst/>
            <a:rect l="l" t="t" r="r" b="b"/>
            <a:pathLst>
              <a:path w="4013200" h="9144000">
                <a:moveTo>
                  <a:pt x="4013200" y="0"/>
                </a:moveTo>
                <a:lnTo>
                  <a:pt x="2725864" y="0"/>
                </a:lnTo>
                <a:lnTo>
                  <a:pt x="0" y="9143994"/>
                </a:lnTo>
                <a:lnTo>
                  <a:pt x="4013200" y="9143994"/>
                </a:lnTo>
                <a:lnTo>
                  <a:pt x="4013200" y="0"/>
                </a:lnTo>
                <a:close/>
              </a:path>
            </a:pathLst>
          </a:custGeom>
          <a:solidFill>
            <a:srgbClr val="5FCAEE">
              <a:alpha val="356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2803834" y="0"/>
            <a:ext cx="3452495" cy="9144000"/>
          </a:xfrm>
          <a:custGeom>
            <a:avLst/>
            <a:gdLst/>
            <a:ahLst/>
            <a:cxnLst/>
            <a:rect l="l" t="t" r="r" b="b"/>
            <a:pathLst>
              <a:path w="3452494" h="9144000">
                <a:moveTo>
                  <a:pt x="3452164" y="0"/>
                </a:moveTo>
                <a:lnTo>
                  <a:pt x="0" y="0"/>
                </a:lnTo>
                <a:lnTo>
                  <a:pt x="1611845" y="9143994"/>
                </a:lnTo>
                <a:lnTo>
                  <a:pt x="3452164" y="9143994"/>
                </a:lnTo>
                <a:lnTo>
                  <a:pt x="3452164" y="0"/>
                </a:lnTo>
                <a:close/>
              </a:path>
            </a:pathLst>
          </a:custGeom>
          <a:solidFill>
            <a:srgbClr val="5FCAEE">
              <a:alpha val="1960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1912599" y="4064000"/>
            <a:ext cx="4343400" cy="5080000"/>
          </a:xfrm>
          <a:custGeom>
            <a:avLst/>
            <a:gdLst/>
            <a:ahLst/>
            <a:cxnLst/>
            <a:rect l="l" t="t" r="r" b="b"/>
            <a:pathLst>
              <a:path w="4343400" h="5080000">
                <a:moveTo>
                  <a:pt x="4343400" y="0"/>
                </a:moveTo>
                <a:lnTo>
                  <a:pt x="0" y="5080000"/>
                </a:lnTo>
                <a:lnTo>
                  <a:pt x="4343400" y="5080000"/>
                </a:lnTo>
                <a:lnTo>
                  <a:pt x="4343400" y="0"/>
                </a:lnTo>
                <a:close/>
              </a:path>
            </a:pathLst>
          </a:custGeom>
          <a:solidFill>
            <a:srgbClr val="17AFE3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2450572" y="0"/>
            <a:ext cx="3805554" cy="9144000"/>
          </a:xfrm>
          <a:custGeom>
            <a:avLst/>
            <a:gdLst/>
            <a:ahLst/>
            <a:cxnLst/>
            <a:rect l="l" t="t" r="r" b="b"/>
            <a:pathLst>
              <a:path w="3805555" h="9144000">
                <a:moveTo>
                  <a:pt x="3805426" y="0"/>
                </a:moveTo>
                <a:lnTo>
                  <a:pt x="0" y="0"/>
                </a:lnTo>
                <a:lnTo>
                  <a:pt x="3293362" y="9143994"/>
                </a:lnTo>
                <a:lnTo>
                  <a:pt x="3805426" y="9143994"/>
                </a:lnTo>
                <a:lnTo>
                  <a:pt x="3805426" y="0"/>
                </a:lnTo>
                <a:close/>
              </a:path>
            </a:pathLst>
          </a:custGeom>
          <a:solidFill>
            <a:srgbClr val="17AFE3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4528799" y="0"/>
            <a:ext cx="1727200" cy="9144000"/>
          </a:xfrm>
          <a:custGeom>
            <a:avLst/>
            <a:gdLst/>
            <a:ahLst/>
            <a:cxnLst/>
            <a:rect l="l" t="t" r="r" b="b"/>
            <a:pathLst>
              <a:path w="1727200" h="9144000">
                <a:moveTo>
                  <a:pt x="1727200" y="0"/>
                </a:moveTo>
                <a:lnTo>
                  <a:pt x="1363268" y="0"/>
                </a:lnTo>
                <a:lnTo>
                  <a:pt x="0" y="9143994"/>
                </a:lnTo>
                <a:lnTo>
                  <a:pt x="1727200" y="9143994"/>
                </a:lnTo>
                <a:lnTo>
                  <a:pt x="1727200" y="0"/>
                </a:lnTo>
                <a:close/>
              </a:path>
            </a:pathLst>
          </a:custGeom>
          <a:solidFill>
            <a:srgbClr val="2D83C3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4581656" y="0"/>
            <a:ext cx="1674495" cy="9144000"/>
          </a:xfrm>
          <a:custGeom>
            <a:avLst/>
            <a:gdLst/>
            <a:ahLst/>
            <a:cxnLst/>
            <a:rect l="l" t="t" r="r" b="b"/>
            <a:pathLst>
              <a:path w="1674494" h="9144000">
                <a:moveTo>
                  <a:pt x="1674342" y="0"/>
                </a:moveTo>
                <a:lnTo>
                  <a:pt x="0" y="0"/>
                </a:lnTo>
                <a:lnTo>
                  <a:pt x="1486039" y="9143994"/>
                </a:lnTo>
                <a:lnTo>
                  <a:pt x="1674342" y="9143994"/>
                </a:lnTo>
                <a:lnTo>
                  <a:pt x="1674342" y="0"/>
                </a:lnTo>
                <a:close/>
              </a:path>
            </a:pathLst>
          </a:custGeom>
          <a:solidFill>
            <a:srgbClr val="226192">
              <a:alpha val="7960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3830299" y="4787900"/>
            <a:ext cx="2425700" cy="4356100"/>
          </a:xfrm>
          <a:custGeom>
            <a:avLst/>
            <a:gdLst/>
            <a:ahLst/>
            <a:cxnLst/>
            <a:rect l="l" t="t" r="r" b="b"/>
            <a:pathLst>
              <a:path w="2425700" h="4356100">
                <a:moveTo>
                  <a:pt x="2425700" y="0"/>
                </a:moveTo>
                <a:lnTo>
                  <a:pt x="0" y="4356100"/>
                </a:lnTo>
                <a:lnTo>
                  <a:pt x="2425700" y="4356100"/>
                </a:lnTo>
                <a:lnTo>
                  <a:pt x="2425700" y="0"/>
                </a:lnTo>
                <a:close/>
              </a:path>
            </a:pathLst>
          </a:custGeom>
          <a:solidFill>
            <a:srgbClr val="17AFE3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5346700"/>
            <a:ext cx="596900" cy="3797300"/>
          </a:xfrm>
          <a:custGeom>
            <a:avLst/>
            <a:gdLst/>
            <a:ahLst/>
            <a:cxnLst/>
            <a:rect l="l" t="t" r="r" b="b"/>
            <a:pathLst>
              <a:path w="596900" h="3797300">
                <a:moveTo>
                  <a:pt x="0" y="0"/>
                </a:moveTo>
                <a:lnTo>
                  <a:pt x="0" y="3797300"/>
                </a:lnTo>
                <a:lnTo>
                  <a:pt x="596900" y="37973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1342" y="426718"/>
            <a:ext cx="2895600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0100" y="2042160"/>
            <a:ext cx="14655800" cy="4577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5150591" y="8617931"/>
            <a:ext cx="173990" cy="2419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s://example.com/" TargetMode="Externa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68398" y="1320800"/>
            <a:ext cx="2324100" cy="1778000"/>
            <a:chOff x="1168398" y="1320800"/>
            <a:chExt cx="2324100" cy="1778000"/>
          </a:xfrm>
        </p:grpSpPr>
        <p:sp>
          <p:nvSpPr>
            <p:cNvPr id="3" name="object 3"/>
            <p:cNvSpPr/>
            <p:nvPr/>
          </p:nvSpPr>
          <p:spPr>
            <a:xfrm>
              <a:off x="1168398" y="1689100"/>
              <a:ext cx="1638300" cy="1409700"/>
            </a:xfrm>
            <a:custGeom>
              <a:avLst/>
              <a:gdLst/>
              <a:ahLst/>
              <a:cxnLst/>
              <a:rect l="l" t="t" r="r" b="b"/>
              <a:pathLst>
                <a:path w="1638300" h="1409700">
                  <a:moveTo>
                    <a:pt x="1285916" y="0"/>
                  </a:moveTo>
                  <a:lnTo>
                    <a:pt x="352416" y="0"/>
                  </a:lnTo>
                  <a:lnTo>
                    <a:pt x="0" y="704935"/>
                  </a:lnTo>
                  <a:lnTo>
                    <a:pt x="352416" y="1409700"/>
                  </a:lnTo>
                  <a:lnTo>
                    <a:pt x="1285916" y="1409700"/>
                  </a:lnTo>
                  <a:lnTo>
                    <a:pt x="1638300" y="704935"/>
                  </a:lnTo>
                  <a:lnTo>
                    <a:pt x="1285916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628898" y="1320800"/>
              <a:ext cx="863600" cy="749300"/>
            </a:xfrm>
            <a:custGeom>
              <a:avLst/>
              <a:gdLst/>
              <a:ahLst/>
              <a:cxnLst/>
              <a:rect l="l" t="t" r="r" b="b"/>
              <a:pathLst>
                <a:path w="863600" h="749300">
                  <a:moveTo>
                    <a:pt x="676316" y="0"/>
                  </a:moveTo>
                  <a:lnTo>
                    <a:pt x="187283" y="0"/>
                  </a:lnTo>
                  <a:lnTo>
                    <a:pt x="0" y="374564"/>
                  </a:lnTo>
                  <a:lnTo>
                    <a:pt x="187283" y="749300"/>
                  </a:lnTo>
                  <a:lnTo>
                    <a:pt x="676316" y="749300"/>
                  </a:lnTo>
                  <a:lnTo>
                    <a:pt x="863600" y="374564"/>
                  </a:lnTo>
                  <a:lnTo>
                    <a:pt x="676316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5003800" y="1587500"/>
            <a:ext cx="2222500" cy="1917700"/>
          </a:xfrm>
          <a:custGeom>
            <a:avLst/>
            <a:gdLst/>
            <a:ahLst/>
            <a:cxnLst/>
            <a:rect l="l" t="t" r="r" b="b"/>
            <a:pathLst>
              <a:path w="2222500" h="1917700">
                <a:moveTo>
                  <a:pt x="1743116" y="0"/>
                </a:moveTo>
                <a:lnTo>
                  <a:pt x="479383" y="0"/>
                </a:lnTo>
                <a:lnTo>
                  <a:pt x="0" y="958764"/>
                </a:lnTo>
                <a:lnTo>
                  <a:pt x="479383" y="1917700"/>
                </a:lnTo>
                <a:lnTo>
                  <a:pt x="1743116" y="1917700"/>
                </a:lnTo>
                <a:lnTo>
                  <a:pt x="2222500" y="958764"/>
                </a:lnTo>
                <a:lnTo>
                  <a:pt x="1743116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67300" y="6972300"/>
            <a:ext cx="965200" cy="825500"/>
          </a:xfrm>
          <a:custGeom>
            <a:avLst/>
            <a:gdLst/>
            <a:ahLst/>
            <a:cxnLst/>
            <a:rect l="l" t="t" r="r" b="b"/>
            <a:pathLst>
              <a:path w="965200" h="825500">
                <a:moveTo>
                  <a:pt x="758783" y="0"/>
                </a:moveTo>
                <a:lnTo>
                  <a:pt x="206415" y="0"/>
                </a:lnTo>
                <a:lnTo>
                  <a:pt x="0" y="412833"/>
                </a:lnTo>
                <a:lnTo>
                  <a:pt x="206415" y="825500"/>
                </a:lnTo>
                <a:lnTo>
                  <a:pt x="758783" y="825500"/>
                </a:lnTo>
                <a:lnTo>
                  <a:pt x="965200" y="412833"/>
                </a:lnTo>
                <a:lnTo>
                  <a:pt x="758783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67380" y="0"/>
            <a:ext cx="8416925" cy="67564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4250">
                <a:solidFill>
                  <a:srgbClr val="0F0F0F"/>
                </a:solidFill>
                <a:latin typeface="Times New Roman"/>
                <a:cs typeface="Times New Roman"/>
              </a:rPr>
              <a:t>Employee</a:t>
            </a:r>
            <a:r>
              <a:rPr dirty="0" sz="4250" spc="-1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4250" spc="5">
                <a:solidFill>
                  <a:srgbClr val="0F0F0F"/>
                </a:solidFill>
                <a:latin typeface="Times New Roman"/>
                <a:cs typeface="Times New Roman"/>
              </a:rPr>
              <a:t>Data</a:t>
            </a:r>
            <a:r>
              <a:rPr dirty="0" sz="4250" spc="-5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4250">
                <a:solidFill>
                  <a:srgbClr val="0F0F0F"/>
                </a:solidFill>
                <a:latin typeface="Times New Roman"/>
                <a:cs typeface="Times New Roman"/>
              </a:rPr>
              <a:t>Analysis</a:t>
            </a:r>
            <a:r>
              <a:rPr dirty="0" sz="4250" spc="-5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4250">
                <a:solidFill>
                  <a:srgbClr val="0F0F0F"/>
                </a:solidFill>
                <a:latin typeface="Times New Roman"/>
                <a:cs typeface="Times New Roman"/>
              </a:rPr>
              <a:t>using</a:t>
            </a:r>
            <a:r>
              <a:rPr dirty="0" sz="4250" spc="-5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4250">
                <a:solidFill>
                  <a:srgbClr val="0F0F0F"/>
                </a:solidFill>
                <a:latin typeface="Times New Roman"/>
                <a:cs typeface="Times New Roman"/>
              </a:rPr>
              <a:t>Excel</a:t>
            </a:r>
            <a:endParaRPr sz="425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0" y="8623300"/>
            <a:ext cx="101600" cy="23706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41700" y="4114800"/>
            <a:ext cx="10264775" cy="2176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900">
              <a:lnSpc>
                <a:spcPts val="3770"/>
              </a:lnSpc>
              <a:spcBef>
                <a:spcPts val="100"/>
              </a:spcBef>
            </a:pPr>
            <a:r>
              <a:rPr dirty="0" sz="3200" spc="-5">
                <a:latin typeface="Times New Roman"/>
                <a:cs typeface="Times New Roman"/>
              </a:rPr>
              <a:t>STUDENTNAME</a:t>
            </a:r>
            <a:r>
              <a:rPr dirty="0" sz="3200">
                <a:latin typeface="Times New Roman"/>
                <a:cs typeface="Times New Roman"/>
              </a:rPr>
              <a:t>: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THIL</a:t>
            </a:r>
            <a:r>
              <a:rPr dirty="0" sz="3200" spc="-75">
                <a:latin typeface="Times New Roman"/>
                <a:cs typeface="Times New Roman"/>
              </a:rPr>
              <a:t>A</a:t>
            </a:r>
            <a:r>
              <a:rPr dirty="0" sz="3200">
                <a:latin typeface="Times New Roman"/>
                <a:cs typeface="Times New Roman"/>
              </a:rPr>
              <a:t>K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R</a:t>
            </a:r>
            <a:r>
              <a:rPr dirty="0" sz="3200" spc="-50">
                <a:latin typeface="Times New Roman"/>
                <a:cs typeface="Times New Roman"/>
              </a:rPr>
              <a:t>A</a:t>
            </a:r>
            <a:r>
              <a:rPr dirty="0" sz="3200">
                <a:latin typeface="Times New Roman"/>
                <a:cs typeface="Times New Roman"/>
              </a:rPr>
              <a:t>J</a:t>
            </a:r>
            <a:r>
              <a:rPr dirty="0" sz="3200" spc="-5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K</a:t>
            </a:r>
            <a:r>
              <a:rPr dirty="0" sz="3200">
                <a:latin typeface="Times New Roman"/>
                <a:cs typeface="Times New Roman"/>
              </a:rPr>
              <a:t>.</a:t>
            </a:r>
            <a:r>
              <a:rPr dirty="0" sz="3200" spc="-1350">
                <a:latin typeface="Times New Roman"/>
                <a:cs typeface="Times New Roman"/>
              </a:rPr>
              <a:t>M</a:t>
            </a:r>
            <a:r>
              <a:rPr dirty="0" baseline="27777" sz="1500">
                <a:latin typeface="Arial MT"/>
                <a:cs typeface="Arial MT"/>
              </a:rPr>
              <a:t>Ty</a:t>
            </a:r>
            <a:r>
              <a:rPr dirty="0" baseline="27777" sz="1500" spc="-487">
                <a:latin typeface="Arial MT"/>
                <a:cs typeface="Arial MT"/>
              </a:rPr>
              <a:t>p</a:t>
            </a:r>
            <a:r>
              <a:rPr dirty="0" sz="3200" spc="-480">
                <a:latin typeface="Times New Roman"/>
                <a:cs typeface="Times New Roman"/>
              </a:rPr>
              <a:t>.</a:t>
            </a:r>
            <a:r>
              <a:rPr dirty="0" baseline="27777" sz="1500" spc="-120">
                <a:latin typeface="Arial MT"/>
                <a:cs typeface="Arial MT"/>
              </a:rPr>
              <a:t>e</a:t>
            </a:r>
            <a:r>
              <a:rPr dirty="0" sz="3200" spc="-1780">
                <a:latin typeface="Times New Roman"/>
                <a:cs typeface="Times New Roman"/>
              </a:rPr>
              <a:t>R</a:t>
            </a:r>
            <a:r>
              <a:rPr dirty="0" baseline="27777" sz="1500">
                <a:latin typeface="Arial MT"/>
                <a:cs typeface="Arial MT"/>
              </a:rPr>
              <a:t>your text</a:t>
            </a:r>
            <a:endParaRPr baseline="27777" sz="1500">
              <a:latin typeface="Arial MT"/>
              <a:cs typeface="Arial MT"/>
            </a:endParaRPr>
          </a:p>
          <a:p>
            <a:pPr marL="38100">
              <a:lnSpc>
                <a:spcPts val="3770"/>
              </a:lnSpc>
            </a:pPr>
            <a:r>
              <a:rPr dirty="0" sz="3200">
                <a:latin typeface="Times New Roman"/>
                <a:cs typeface="Times New Roman"/>
                <a:hlinkClick r:id="rId3"/>
              </a:rPr>
              <a:t>REGISTERNO:asum1473122203295</a:t>
            </a:r>
            <a:endParaRPr sz="3200">
              <a:latin typeface="Times New Roman"/>
              <a:cs typeface="Times New Roman"/>
            </a:endParaRPr>
          </a:p>
          <a:p>
            <a:pPr marL="88900" marR="30480">
              <a:lnSpc>
                <a:spcPts val="3800"/>
              </a:lnSpc>
              <a:spcBef>
                <a:spcPts val="1900"/>
              </a:spcBef>
            </a:pPr>
            <a:r>
              <a:rPr dirty="0" sz="3200" spc="-5">
                <a:latin typeface="Times New Roman"/>
                <a:cs typeface="Times New Roman"/>
              </a:rPr>
              <a:t>DEPARTMENT:BCOMCS </a:t>
            </a:r>
            <a:r>
              <a:rPr dirty="0" sz="3200">
                <a:latin typeface="Times New Roman"/>
                <a:cs typeface="Times New Roman"/>
              </a:rPr>
              <a:t> COLLEGE:STTHOMASCOLLEGEOFARTSANDSCIENCE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175991" y="8617931"/>
            <a:ext cx="123189" cy="24193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450" spc="5">
                <a:solidFill>
                  <a:srgbClr val="2D936B"/>
                </a:solidFill>
                <a:latin typeface="Trebuchet MS"/>
                <a:cs typeface="Trebuchet MS"/>
              </a:rPr>
              <a:t>1</a:t>
            </a:r>
            <a:endParaRPr sz="1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300" y="8668731"/>
            <a:ext cx="2268855" cy="216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64"/>
              </a:lnSpc>
            </a:pPr>
            <a:r>
              <a:rPr dirty="0" sz="145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450" spc="42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450" b="1">
                <a:solidFill>
                  <a:srgbClr val="2D83C3"/>
                </a:solidFill>
                <a:latin typeface="Trebuchet MS"/>
                <a:cs typeface="Trebuchet MS"/>
              </a:rPr>
              <a:t>Annual </a:t>
            </a:r>
            <a:r>
              <a:rPr dirty="0" sz="1450" spc="5" b="1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71400" y="71501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0"/>
                </a:moveTo>
                <a:lnTo>
                  <a:pt x="0" y="0"/>
                </a:ln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28100" y="2260600"/>
            <a:ext cx="419100" cy="431800"/>
          </a:xfrm>
          <a:custGeom>
            <a:avLst/>
            <a:gdLst/>
            <a:ahLst/>
            <a:cxnLst/>
            <a:rect l="l" t="t" r="r" b="b"/>
            <a:pathLst>
              <a:path w="419100" h="431800">
                <a:moveTo>
                  <a:pt x="419100" y="0"/>
                </a:moveTo>
                <a:lnTo>
                  <a:pt x="0" y="0"/>
                </a:lnTo>
                <a:lnTo>
                  <a:pt x="0" y="431800"/>
                </a:lnTo>
                <a:lnTo>
                  <a:pt x="419100" y="431800"/>
                </a:lnTo>
                <a:lnTo>
                  <a:pt x="41910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471400" y="7861300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0" y="0"/>
                </a:moveTo>
                <a:lnTo>
                  <a:pt x="0" y="0"/>
                </a:lnTo>
                <a:lnTo>
                  <a:pt x="0" y="241300"/>
                </a:lnTo>
                <a:lnTo>
                  <a:pt x="241300" y="241300"/>
                </a:lnTo>
                <a:lnTo>
                  <a:pt x="241300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900" y="4508497"/>
            <a:ext cx="3289300" cy="45593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1342" y="442804"/>
            <a:ext cx="10033635" cy="88900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090670" algn="l"/>
              </a:tabLst>
            </a:pPr>
            <a:r>
              <a:rPr dirty="0" sz="5650" spc="5"/>
              <a:t>THE "WOW"	IN</a:t>
            </a:r>
            <a:r>
              <a:rPr dirty="0" sz="5650" spc="-25"/>
              <a:t> </a:t>
            </a:r>
            <a:r>
              <a:rPr dirty="0" sz="5650" spc="5"/>
              <a:t>OUR</a:t>
            </a:r>
            <a:r>
              <a:rPr dirty="0" sz="5650" spc="-25"/>
              <a:t> </a:t>
            </a:r>
            <a:r>
              <a:rPr dirty="0" sz="5650"/>
              <a:t>SOLUTION</a:t>
            </a:r>
            <a:endParaRPr sz="5650"/>
          </a:p>
        </p:txBody>
      </p:sp>
      <p:sp>
        <p:nvSpPr>
          <p:cNvPr id="9" name="object 9"/>
          <p:cNvSpPr txBox="1"/>
          <p:nvPr/>
        </p:nvSpPr>
        <p:spPr>
          <a:xfrm>
            <a:off x="15048991" y="8617931"/>
            <a:ext cx="271780" cy="24193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z="1450" spc="5">
                <a:solidFill>
                  <a:srgbClr val="2D936B"/>
                </a:solidFill>
                <a:latin typeface="Trebuchet MS"/>
                <a:cs typeface="Trebuchet MS"/>
              </a:rPr>
              <a:t>9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3972" y="3138756"/>
            <a:ext cx="11041380" cy="11633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0"/>
              </a:spcBef>
            </a:pPr>
            <a:r>
              <a:rPr dirty="0" baseline="-4504" sz="5550" spc="15">
                <a:solidFill>
                  <a:srgbClr val="0D0D0D"/>
                </a:solidFill>
                <a:latin typeface="Times New Roman"/>
                <a:cs typeface="Times New Roman"/>
              </a:rPr>
              <a:t>•</a:t>
            </a:r>
            <a:r>
              <a:rPr dirty="0" baseline="-4504" sz="5550" spc="-5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700" spc="5">
                <a:solidFill>
                  <a:srgbClr val="0D0D0D"/>
                </a:solidFill>
                <a:latin typeface="Times New Roman"/>
                <a:cs typeface="Times New Roman"/>
              </a:rPr>
              <a:t>=</a:t>
            </a:r>
            <a:r>
              <a:rPr dirty="0" sz="3700" spc="10">
                <a:solidFill>
                  <a:srgbClr val="0D0D0D"/>
                </a:solidFill>
                <a:latin typeface="Times New Roman"/>
                <a:cs typeface="Times New Roman"/>
              </a:rPr>
              <a:t>IFS(Z</a:t>
            </a:r>
            <a:r>
              <a:rPr dirty="0" sz="3700" spc="15">
                <a:solidFill>
                  <a:srgbClr val="0D0D0D"/>
                </a:solidFill>
                <a:latin typeface="Times New Roman"/>
                <a:cs typeface="Times New Roman"/>
              </a:rPr>
              <a:t>30</a:t>
            </a:r>
            <a:r>
              <a:rPr dirty="0" sz="3700" spc="5">
                <a:solidFill>
                  <a:srgbClr val="0D0D0D"/>
                </a:solidFill>
                <a:latin typeface="Times New Roman"/>
                <a:cs typeface="Times New Roman"/>
              </a:rPr>
              <a:t>&gt;=</a:t>
            </a:r>
            <a:r>
              <a:rPr dirty="0" sz="3700" spc="10">
                <a:solidFill>
                  <a:srgbClr val="0D0D0D"/>
                </a:solidFill>
                <a:latin typeface="Times New Roman"/>
                <a:cs typeface="Times New Roman"/>
              </a:rPr>
              <a:t>5,</a:t>
            </a:r>
            <a:r>
              <a:rPr dirty="0" sz="3700" spc="15">
                <a:solidFill>
                  <a:srgbClr val="0D0D0D"/>
                </a:solidFill>
                <a:latin typeface="Times New Roman"/>
                <a:cs typeface="Times New Roman"/>
              </a:rPr>
              <a:t>"VER</a:t>
            </a:r>
            <a:r>
              <a:rPr dirty="0" sz="3700" spc="10">
                <a:solidFill>
                  <a:srgbClr val="0D0D0D"/>
                </a:solidFill>
                <a:latin typeface="Times New Roman"/>
                <a:cs typeface="Times New Roman"/>
              </a:rPr>
              <a:t>Y  </a:t>
            </a:r>
            <a:r>
              <a:rPr dirty="0" sz="3700" spc="10">
                <a:solidFill>
                  <a:srgbClr val="0D0D0D"/>
                </a:solidFill>
                <a:latin typeface="Times New Roman"/>
                <a:cs typeface="Times New Roman"/>
              </a:rPr>
              <a:t>HIGH",Z30&gt;=4"HIGH",Z30&gt;=3"MED","TRUE","LOW"</a:t>
            </a:r>
            <a:endParaRPr sz="3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1400" y="7861300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0" y="0"/>
                </a:moveTo>
                <a:lnTo>
                  <a:pt x="0" y="0"/>
                </a:lnTo>
                <a:lnTo>
                  <a:pt x="0" y="241300"/>
                </a:lnTo>
                <a:lnTo>
                  <a:pt x="241300" y="241300"/>
                </a:lnTo>
                <a:lnTo>
                  <a:pt x="241300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0" y="8623300"/>
            <a:ext cx="101600" cy="23706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3411200" y="700187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0"/>
                </a:moveTo>
                <a:lnTo>
                  <a:pt x="0" y="0"/>
                </a:ln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4409" y="409785"/>
            <a:ext cx="439737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</a:t>
            </a:r>
            <a:r>
              <a:rPr dirty="0"/>
              <a:t>O</a:t>
            </a:r>
            <a:r>
              <a:rPr dirty="0" spc="-10"/>
              <a:t>D</a:t>
            </a:r>
            <a:r>
              <a:rPr dirty="0" spc="-5"/>
              <a:t>ELLI</a:t>
            </a:r>
            <a:r>
              <a:rPr dirty="0" spc="-10"/>
              <a:t>N</a:t>
            </a:r>
            <a:r>
              <a:rPr dirty="0"/>
              <a:t>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048991" y="8617931"/>
            <a:ext cx="271780" cy="24193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z="1450" spc="5">
                <a:solidFill>
                  <a:srgbClr val="2D936B"/>
                </a:solidFill>
                <a:latin typeface="Trebuchet MS"/>
                <a:cs typeface="Trebuchet MS"/>
              </a:rPr>
              <a:t>10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900" y="1549400"/>
            <a:ext cx="11751945" cy="7085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>
                <a:solidFill>
                  <a:srgbClr val="538CD5"/>
                </a:solidFill>
                <a:latin typeface="Times New Roman"/>
                <a:cs typeface="Times New Roman"/>
              </a:rPr>
              <a:t>Data</a:t>
            </a:r>
            <a:r>
              <a:rPr dirty="0" sz="4800" spc="-140">
                <a:solidFill>
                  <a:srgbClr val="538CD5"/>
                </a:solidFill>
                <a:latin typeface="Times New Roman"/>
                <a:cs typeface="Times New Roman"/>
              </a:rPr>
              <a:t> </a:t>
            </a:r>
            <a:r>
              <a:rPr dirty="0" sz="4800" spc="-5">
                <a:solidFill>
                  <a:srgbClr val="538CD5"/>
                </a:solidFill>
                <a:latin typeface="Times New Roman"/>
                <a:cs typeface="Times New Roman"/>
              </a:rPr>
              <a:t>collection</a:t>
            </a:r>
            <a:endParaRPr sz="4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30"/>
              </a:spcBef>
            </a:pPr>
            <a:r>
              <a:rPr dirty="0" baseline="-5241" sz="3975" spc="135">
                <a:latin typeface="Tahoma"/>
                <a:cs typeface="Tahoma"/>
              </a:rPr>
              <a:t>¾</a:t>
            </a:r>
            <a:r>
              <a:rPr dirty="0" sz="2650" spc="90">
                <a:latin typeface="Times New Roman"/>
                <a:cs typeface="Times New Roman"/>
              </a:rPr>
              <a:t>The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employee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performance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analysis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table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are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taken</a:t>
            </a:r>
            <a:r>
              <a:rPr dirty="0" sz="2650" spc="-4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from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the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website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called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Kaggle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.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Times New Roman"/>
              <a:cs typeface="Times New Roman"/>
            </a:endParaRPr>
          </a:p>
          <a:p>
            <a:pPr marL="393700" marR="586105" indent="-381000">
              <a:lnSpc>
                <a:spcPct val="100600"/>
              </a:lnSpc>
            </a:pPr>
            <a:r>
              <a:rPr dirty="0" baseline="-5241" sz="3975" spc="104">
                <a:latin typeface="Tahoma"/>
                <a:cs typeface="Tahoma"/>
              </a:rPr>
              <a:t>¾</a:t>
            </a:r>
            <a:r>
              <a:rPr dirty="0" sz="2650" spc="70">
                <a:latin typeface="Times New Roman"/>
                <a:cs typeface="Times New Roman"/>
              </a:rPr>
              <a:t>From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the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data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we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had</a:t>
            </a:r>
            <a:r>
              <a:rPr dirty="0" sz="2650" spc="-4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some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missing</a:t>
            </a:r>
            <a:r>
              <a:rPr dirty="0" sz="2650" spc="-4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figures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to</a:t>
            </a:r>
            <a:r>
              <a:rPr dirty="0" sz="2650" spc="-4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identify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the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missing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terms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we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use </a:t>
            </a:r>
            <a:r>
              <a:rPr dirty="0" sz="2650" spc="-6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conditional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techniques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to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identify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the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missing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terms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like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exit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data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etc..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470015" algn="l"/>
              </a:tabLst>
            </a:pPr>
            <a:r>
              <a:rPr dirty="0" baseline="-5241" sz="3975" spc="104">
                <a:latin typeface="Tahoma"/>
                <a:cs typeface="Tahoma"/>
              </a:rPr>
              <a:t>¾</a:t>
            </a:r>
            <a:r>
              <a:rPr dirty="0" sz="2650" spc="70">
                <a:latin typeface="Times New Roman"/>
                <a:cs typeface="Times New Roman"/>
              </a:rPr>
              <a:t>Then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we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used</a:t>
            </a:r>
            <a:r>
              <a:rPr dirty="0" sz="2650" spc="-4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filtering</a:t>
            </a:r>
            <a:r>
              <a:rPr dirty="0" sz="2650" spc="-4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and</a:t>
            </a:r>
            <a:r>
              <a:rPr dirty="0" sz="2650" spc="-4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sorting</a:t>
            </a:r>
            <a:r>
              <a:rPr dirty="0" sz="2650" spc="-4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to</a:t>
            </a:r>
            <a:r>
              <a:rPr dirty="0" sz="2650" spc="-4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fill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the	</a:t>
            </a:r>
            <a:r>
              <a:rPr dirty="0" sz="2650">
                <a:latin typeface="Times New Roman"/>
                <a:cs typeface="Times New Roman"/>
              </a:rPr>
              <a:t>missing</a:t>
            </a:r>
            <a:r>
              <a:rPr dirty="0" sz="2650" spc="-6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figues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800" spc="-5">
                <a:solidFill>
                  <a:srgbClr val="538CD5"/>
                </a:solidFill>
                <a:latin typeface="Times New Roman"/>
                <a:cs typeface="Times New Roman"/>
              </a:rPr>
              <a:t>Features</a:t>
            </a:r>
            <a:r>
              <a:rPr dirty="0" sz="4800" spc="-140">
                <a:solidFill>
                  <a:srgbClr val="538CD5"/>
                </a:solidFill>
                <a:latin typeface="Times New Roman"/>
                <a:cs typeface="Times New Roman"/>
              </a:rPr>
              <a:t> </a:t>
            </a:r>
            <a:r>
              <a:rPr dirty="0" sz="4800" spc="-5">
                <a:solidFill>
                  <a:srgbClr val="538CD5"/>
                </a:solidFill>
                <a:latin typeface="Times New Roman"/>
                <a:cs typeface="Times New Roman"/>
              </a:rPr>
              <a:t>collection</a:t>
            </a:r>
            <a:endParaRPr sz="4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30"/>
              </a:spcBef>
            </a:pPr>
            <a:r>
              <a:rPr dirty="0" baseline="-5241" sz="3975" spc="419">
                <a:latin typeface="Tahoma"/>
                <a:cs typeface="Tahoma"/>
              </a:rPr>
              <a:t>¾</a:t>
            </a:r>
            <a:r>
              <a:rPr dirty="0" baseline="-5241" sz="3975" spc="-284">
                <a:latin typeface="Tahoma"/>
                <a:cs typeface="Tahoma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Pivot</a:t>
            </a:r>
            <a:r>
              <a:rPr dirty="0" sz="2650" spc="-8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table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baseline="-5241" sz="3975" spc="419">
                <a:latin typeface="Tahoma"/>
                <a:cs typeface="Tahoma"/>
              </a:rPr>
              <a:t>¾</a:t>
            </a:r>
            <a:r>
              <a:rPr dirty="0" baseline="-5241" sz="3975" spc="-300">
                <a:latin typeface="Tahoma"/>
                <a:cs typeface="Tahoma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Charts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baseline="-5241" sz="3975" spc="419">
                <a:latin typeface="Tahoma"/>
                <a:cs typeface="Tahoma"/>
              </a:rPr>
              <a:t>¾</a:t>
            </a:r>
            <a:r>
              <a:rPr dirty="0" baseline="-5241" sz="3975" spc="-254">
                <a:latin typeface="Tahoma"/>
                <a:cs typeface="Tahoma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Conditional</a:t>
            </a:r>
            <a:r>
              <a:rPr dirty="0" sz="2650" spc="-6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formatting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633" y="858519"/>
            <a:ext cx="263652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 b="0">
                <a:solidFill>
                  <a:srgbClr val="538CD5"/>
                </a:solidFill>
                <a:latin typeface="Times New Roman"/>
                <a:cs typeface="Times New Roman"/>
              </a:rPr>
              <a:t>Pivot</a:t>
            </a:r>
            <a:r>
              <a:rPr dirty="0" sz="4800" spc="-175" b="0">
                <a:solidFill>
                  <a:srgbClr val="538CD5"/>
                </a:solidFill>
                <a:latin typeface="Times New Roman"/>
                <a:cs typeface="Times New Roman"/>
              </a:rPr>
              <a:t> </a:t>
            </a:r>
            <a:r>
              <a:rPr dirty="0" sz="4800" spc="-5" b="0">
                <a:solidFill>
                  <a:srgbClr val="538CD5"/>
                </a:solidFill>
                <a:latin typeface="Times New Roman"/>
                <a:cs typeface="Times New Roman"/>
              </a:rPr>
              <a:t>table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500" y="1619673"/>
            <a:ext cx="12672695" cy="56337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14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650">
                <a:latin typeface="Times New Roman"/>
                <a:cs typeface="Times New Roman"/>
              </a:rPr>
              <a:t>Click</a:t>
            </a:r>
            <a:r>
              <a:rPr dirty="0" sz="2650" spc="-8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insert</a:t>
            </a:r>
            <a:endParaRPr sz="26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650" spc="5">
                <a:latin typeface="Times New Roman"/>
                <a:cs typeface="Times New Roman"/>
              </a:rPr>
              <a:t>From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the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insert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bar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click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pivot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table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in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new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excel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sheet</a:t>
            </a:r>
            <a:endParaRPr sz="26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650">
                <a:latin typeface="Times New Roman"/>
                <a:cs typeface="Times New Roman"/>
              </a:rPr>
              <a:t>Select</a:t>
            </a:r>
            <a:r>
              <a:rPr dirty="0" sz="2650" spc="-6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business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unit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and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drag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it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in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row</a:t>
            </a:r>
            <a:endParaRPr sz="2650">
              <a:latin typeface="Times New Roman"/>
              <a:cs typeface="Times New Roman"/>
            </a:endParaRPr>
          </a:p>
          <a:p>
            <a:pPr marL="12700" marR="5185410">
              <a:lnSpc>
                <a:spcPct val="100600"/>
              </a:lnSpc>
              <a:buAutoNum type="arabicPeriod"/>
              <a:tabLst>
                <a:tab pos="469265" algn="l"/>
                <a:tab pos="469900" algn="l"/>
                <a:tab pos="499745" algn="l"/>
              </a:tabLst>
            </a:pPr>
            <a:r>
              <a:rPr dirty="0" sz="2650" spc="5">
                <a:latin typeface="Times New Roman"/>
                <a:cs typeface="Times New Roman"/>
              </a:rPr>
              <a:t>Then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select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performance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level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and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drag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it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in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column </a:t>
            </a:r>
            <a:r>
              <a:rPr dirty="0" sz="2650" spc="-64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5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.		Select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gender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in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value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4800" spc="-5">
                <a:solidFill>
                  <a:srgbClr val="538CD5"/>
                </a:solidFill>
                <a:latin typeface="Times New Roman"/>
                <a:cs typeface="Times New Roman"/>
              </a:rPr>
              <a:t>Performance</a:t>
            </a:r>
            <a:r>
              <a:rPr dirty="0" sz="4800" spc="-145">
                <a:solidFill>
                  <a:srgbClr val="538CD5"/>
                </a:solidFill>
                <a:latin typeface="Times New Roman"/>
                <a:cs typeface="Times New Roman"/>
              </a:rPr>
              <a:t> </a:t>
            </a:r>
            <a:r>
              <a:rPr dirty="0" sz="4800" spc="-5">
                <a:solidFill>
                  <a:srgbClr val="538CD5"/>
                </a:solidFill>
                <a:latin typeface="Times New Roman"/>
                <a:cs typeface="Times New Roman"/>
              </a:rPr>
              <a:t>level</a:t>
            </a:r>
            <a:endParaRPr sz="48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600"/>
              </a:lnSpc>
              <a:spcBef>
                <a:spcPts val="229"/>
              </a:spcBef>
              <a:tabLst>
                <a:tab pos="3508375" algn="l"/>
              </a:tabLst>
            </a:pPr>
            <a:r>
              <a:rPr dirty="0" baseline="-5241" sz="3975" spc="419">
                <a:latin typeface="Tahoma"/>
                <a:cs typeface="Tahoma"/>
              </a:rPr>
              <a:t>¾</a:t>
            </a:r>
            <a:r>
              <a:rPr dirty="0" baseline="-5241" sz="3975" spc="-240">
                <a:latin typeface="Tahoma"/>
                <a:cs typeface="Tahoma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From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the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pivot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table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we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can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see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the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analysis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for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female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male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and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all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and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we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can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access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all </a:t>
            </a:r>
            <a:r>
              <a:rPr dirty="0" sz="2650" spc="5">
                <a:latin typeface="Times New Roman"/>
                <a:cs typeface="Times New Roman"/>
              </a:rPr>
              <a:t> type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of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employees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by	</a:t>
            </a:r>
            <a:r>
              <a:rPr dirty="0" sz="2650">
                <a:latin typeface="Times New Roman"/>
                <a:cs typeface="Times New Roman"/>
              </a:rPr>
              <a:t>inerting</a:t>
            </a:r>
            <a:r>
              <a:rPr dirty="0" sz="2650" spc="-4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slicers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to</a:t>
            </a:r>
            <a:r>
              <a:rPr dirty="0" sz="2650" spc="-4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see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how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many</a:t>
            </a:r>
            <a:r>
              <a:rPr dirty="0" sz="2650" spc="-4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are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full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time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,part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time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and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contract </a:t>
            </a:r>
            <a:r>
              <a:rPr dirty="0" sz="2650" spc="-6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based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employees.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Times New Roman"/>
              <a:cs typeface="Times New Roman"/>
            </a:endParaRPr>
          </a:p>
          <a:p>
            <a:pPr marL="469900" marR="62865" indent="-457200">
              <a:lnSpc>
                <a:spcPct val="100600"/>
              </a:lnSpc>
              <a:spcBef>
                <a:spcPts val="5"/>
              </a:spcBef>
            </a:pPr>
            <a:r>
              <a:rPr dirty="0" baseline="-5241" sz="3975" spc="419">
                <a:latin typeface="Tahoma"/>
                <a:cs typeface="Tahoma"/>
              </a:rPr>
              <a:t>¾</a:t>
            </a:r>
            <a:r>
              <a:rPr dirty="0" baseline="-5241" sz="3975" spc="-240">
                <a:latin typeface="Tahoma"/>
                <a:cs typeface="Tahoma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Insert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graph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for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better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analysis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the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graph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shows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the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accurate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levels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and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the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performance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of </a:t>
            </a:r>
            <a:r>
              <a:rPr dirty="0" sz="2650" spc="-6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employees.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We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can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see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the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various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graph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by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changing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the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options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in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the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graph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options.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1400" y="71501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0"/>
                </a:moveTo>
                <a:lnTo>
                  <a:pt x="0" y="0"/>
                </a:ln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928100" y="2260600"/>
            <a:ext cx="419100" cy="431800"/>
          </a:xfrm>
          <a:custGeom>
            <a:avLst/>
            <a:gdLst/>
            <a:ahLst/>
            <a:cxnLst/>
            <a:rect l="l" t="t" r="r" b="b"/>
            <a:pathLst>
              <a:path w="419100" h="431800">
                <a:moveTo>
                  <a:pt x="419100" y="0"/>
                </a:moveTo>
                <a:lnTo>
                  <a:pt x="0" y="0"/>
                </a:lnTo>
                <a:lnTo>
                  <a:pt x="0" y="431800"/>
                </a:lnTo>
                <a:lnTo>
                  <a:pt x="419100" y="431800"/>
                </a:lnTo>
                <a:lnTo>
                  <a:pt x="41910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471400" y="7861300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0" y="0"/>
                </a:moveTo>
                <a:lnTo>
                  <a:pt x="0" y="0"/>
                </a:lnTo>
                <a:lnTo>
                  <a:pt x="0" y="241300"/>
                </a:lnTo>
                <a:lnTo>
                  <a:pt x="241300" y="241300"/>
                </a:lnTo>
                <a:lnTo>
                  <a:pt x="241300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0" y="8623300"/>
            <a:ext cx="101600" cy="23706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</a:t>
            </a:r>
            <a:r>
              <a:rPr dirty="0" spc="-10"/>
              <a:t>S</a:t>
            </a:r>
            <a:r>
              <a:rPr dirty="0" spc="-5"/>
              <a:t>UL</a:t>
            </a:r>
            <a:r>
              <a:rPr dirty="0"/>
              <a:t>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11342" y="1402078"/>
            <a:ext cx="441325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b="1">
                <a:latin typeface="Trebuchet MS"/>
                <a:cs typeface="Trebuchet MS"/>
              </a:rPr>
              <a:t>S</a:t>
            </a:r>
            <a:endParaRPr sz="6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74391" y="8606563"/>
            <a:ext cx="220979" cy="2489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50">
                <a:solidFill>
                  <a:srgbClr val="2D936B"/>
                </a:solidFill>
                <a:latin typeface="Trebuchet MS"/>
                <a:cs typeface="Trebuchet MS"/>
              </a:rPr>
              <a:t>1</a:t>
            </a:r>
            <a:r>
              <a:rPr dirty="0" sz="1450" spc="5">
                <a:solidFill>
                  <a:srgbClr val="2D936B"/>
                </a:solidFill>
                <a:latin typeface="Trebuchet MS"/>
                <a:cs typeface="Trebuchet MS"/>
              </a:rPr>
              <a:t>2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24607" y="2778760"/>
            <a:ext cx="7987030" cy="0"/>
          </a:xfrm>
          <a:custGeom>
            <a:avLst/>
            <a:gdLst/>
            <a:ahLst/>
            <a:cxnLst/>
            <a:rect l="l" t="t" r="r" b="b"/>
            <a:pathLst>
              <a:path w="7987030" h="0">
                <a:moveTo>
                  <a:pt x="0" y="0"/>
                </a:moveTo>
                <a:lnTo>
                  <a:pt x="7986945" y="0"/>
                </a:lnTo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2318257" y="3088180"/>
            <a:ext cx="7999730" cy="4083685"/>
            <a:chOff x="2318257" y="3088180"/>
            <a:chExt cx="7999730" cy="4083685"/>
          </a:xfrm>
        </p:grpSpPr>
        <p:sp>
          <p:nvSpPr>
            <p:cNvPr id="11" name="object 11"/>
            <p:cNvSpPr/>
            <p:nvPr/>
          </p:nvSpPr>
          <p:spPr>
            <a:xfrm>
              <a:off x="2324607" y="6488629"/>
              <a:ext cx="351155" cy="6350"/>
            </a:xfrm>
            <a:custGeom>
              <a:avLst/>
              <a:gdLst/>
              <a:ahLst/>
              <a:cxnLst/>
              <a:rect l="l" t="t" r="r" b="b"/>
              <a:pathLst>
                <a:path w="351155" h="6350">
                  <a:moveTo>
                    <a:pt x="0" y="6350"/>
                  </a:moveTo>
                  <a:lnTo>
                    <a:pt x="228405" y="6350"/>
                  </a:lnTo>
                </a:path>
                <a:path w="351155" h="6350">
                  <a:moveTo>
                    <a:pt x="0" y="0"/>
                  </a:moveTo>
                  <a:lnTo>
                    <a:pt x="228405" y="0"/>
                  </a:lnTo>
                </a:path>
                <a:path w="351155" h="6350">
                  <a:moveTo>
                    <a:pt x="324983" y="6350"/>
                  </a:moveTo>
                  <a:lnTo>
                    <a:pt x="351058" y="6350"/>
                  </a:lnTo>
                </a:path>
                <a:path w="351155" h="6350">
                  <a:moveTo>
                    <a:pt x="324983" y="0"/>
                  </a:moveTo>
                  <a:lnTo>
                    <a:pt x="351058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430359" y="6615572"/>
              <a:ext cx="97155" cy="495300"/>
            </a:xfrm>
            <a:custGeom>
              <a:avLst/>
              <a:gdLst/>
              <a:ahLst/>
              <a:cxnLst/>
              <a:rect l="l" t="t" r="r" b="b"/>
              <a:pathLst>
                <a:path w="97155" h="495300">
                  <a:moveTo>
                    <a:pt x="96577" y="0"/>
                  </a:moveTo>
                  <a:lnTo>
                    <a:pt x="0" y="0"/>
                  </a:lnTo>
                  <a:lnTo>
                    <a:pt x="0" y="495072"/>
                  </a:lnTo>
                  <a:lnTo>
                    <a:pt x="96577" y="495072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553013" y="6306152"/>
              <a:ext cx="97155" cy="804545"/>
            </a:xfrm>
            <a:custGeom>
              <a:avLst/>
              <a:gdLst/>
              <a:ahLst/>
              <a:cxnLst/>
              <a:rect l="l" t="t" r="r" b="b"/>
              <a:pathLst>
                <a:path w="97155" h="804545">
                  <a:moveTo>
                    <a:pt x="96577" y="0"/>
                  </a:moveTo>
                  <a:lnTo>
                    <a:pt x="0" y="0"/>
                  </a:lnTo>
                  <a:lnTo>
                    <a:pt x="0" y="804492"/>
                  </a:lnTo>
                  <a:lnTo>
                    <a:pt x="96577" y="804492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772243" y="6488629"/>
              <a:ext cx="149225" cy="6350"/>
            </a:xfrm>
            <a:custGeom>
              <a:avLst/>
              <a:gdLst/>
              <a:ahLst/>
              <a:cxnLst/>
              <a:rect l="l" t="t" r="r" b="b"/>
              <a:pathLst>
                <a:path w="149225" h="6350">
                  <a:moveTo>
                    <a:pt x="0" y="6350"/>
                  </a:moveTo>
                  <a:lnTo>
                    <a:pt x="148729" y="6350"/>
                  </a:lnTo>
                </a:path>
                <a:path w="149225" h="6350">
                  <a:moveTo>
                    <a:pt x="0" y="0"/>
                  </a:moveTo>
                  <a:lnTo>
                    <a:pt x="148729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324607" y="5254123"/>
              <a:ext cx="596900" cy="619125"/>
            </a:xfrm>
            <a:custGeom>
              <a:avLst/>
              <a:gdLst/>
              <a:ahLst/>
              <a:cxnLst/>
              <a:rect l="l" t="t" r="r" b="b"/>
              <a:pathLst>
                <a:path w="596900" h="619125">
                  <a:moveTo>
                    <a:pt x="0" y="618840"/>
                  </a:moveTo>
                  <a:lnTo>
                    <a:pt x="351058" y="618840"/>
                  </a:lnTo>
                </a:path>
                <a:path w="596900" h="619125">
                  <a:moveTo>
                    <a:pt x="447635" y="618840"/>
                  </a:moveTo>
                  <a:lnTo>
                    <a:pt x="596365" y="618840"/>
                  </a:lnTo>
                </a:path>
                <a:path w="596900" h="619125">
                  <a:moveTo>
                    <a:pt x="0" y="0"/>
                  </a:moveTo>
                  <a:lnTo>
                    <a:pt x="351058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772243" y="5250947"/>
              <a:ext cx="149225" cy="6350"/>
            </a:xfrm>
            <a:custGeom>
              <a:avLst/>
              <a:gdLst/>
              <a:ahLst/>
              <a:cxnLst/>
              <a:rect l="l" t="t" r="r" b="b"/>
              <a:pathLst>
                <a:path w="149225" h="6350">
                  <a:moveTo>
                    <a:pt x="0" y="6350"/>
                  </a:moveTo>
                  <a:lnTo>
                    <a:pt x="148729" y="6350"/>
                  </a:lnTo>
                </a:path>
                <a:path w="149225" h="6350">
                  <a:moveTo>
                    <a:pt x="0" y="0"/>
                  </a:moveTo>
                  <a:lnTo>
                    <a:pt x="148729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675666" y="4820934"/>
              <a:ext cx="97155" cy="2289810"/>
            </a:xfrm>
            <a:custGeom>
              <a:avLst/>
              <a:gdLst/>
              <a:ahLst/>
              <a:cxnLst/>
              <a:rect l="l" t="t" r="r" b="b"/>
              <a:pathLst>
                <a:path w="97155" h="2289809">
                  <a:moveTo>
                    <a:pt x="96577" y="0"/>
                  </a:moveTo>
                  <a:lnTo>
                    <a:pt x="0" y="0"/>
                  </a:lnTo>
                  <a:lnTo>
                    <a:pt x="0" y="2289710"/>
                  </a:lnTo>
                  <a:lnTo>
                    <a:pt x="96577" y="2289710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798319" y="6677456"/>
              <a:ext cx="97155" cy="433705"/>
            </a:xfrm>
            <a:custGeom>
              <a:avLst/>
              <a:gdLst/>
              <a:ahLst/>
              <a:cxnLst/>
              <a:rect l="l" t="t" r="r" b="b"/>
              <a:pathLst>
                <a:path w="97155" h="433704">
                  <a:moveTo>
                    <a:pt x="96577" y="0"/>
                  </a:moveTo>
                  <a:lnTo>
                    <a:pt x="0" y="0"/>
                  </a:lnTo>
                  <a:lnTo>
                    <a:pt x="0" y="433188"/>
                  </a:lnTo>
                  <a:lnTo>
                    <a:pt x="96577" y="433188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017550" y="6488629"/>
              <a:ext cx="457200" cy="6350"/>
            </a:xfrm>
            <a:custGeom>
              <a:avLst/>
              <a:gdLst/>
              <a:ahLst/>
              <a:cxnLst/>
              <a:rect l="l" t="t" r="r" b="b"/>
              <a:pathLst>
                <a:path w="457200" h="6350">
                  <a:moveTo>
                    <a:pt x="0" y="6350"/>
                  </a:moveTo>
                  <a:lnTo>
                    <a:pt x="334157" y="6350"/>
                  </a:lnTo>
                </a:path>
                <a:path w="457200" h="6350">
                  <a:moveTo>
                    <a:pt x="0" y="0"/>
                  </a:moveTo>
                  <a:lnTo>
                    <a:pt x="334157" y="0"/>
                  </a:lnTo>
                </a:path>
                <a:path w="457200" h="6350">
                  <a:moveTo>
                    <a:pt x="430734" y="6350"/>
                  </a:moveTo>
                  <a:lnTo>
                    <a:pt x="456809" y="6350"/>
                  </a:lnTo>
                </a:path>
                <a:path w="457200" h="6350">
                  <a:moveTo>
                    <a:pt x="430734" y="0"/>
                  </a:moveTo>
                  <a:lnTo>
                    <a:pt x="456809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229054" y="6863108"/>
              <a:ext cx="97155" cy="247650"/>
            </a:xfrm>
            <a:custGeom>
              <a:avLst/>
              <a:gdLst/>
              <a:ahLst/>
              <a:cxnLst/>
              <a:rect l="l" t="t" r="r" b="b"/>
              <a:pathLst>
                <a:path w="97154" h="247650">
                  <a:moveTo>
                    <a:pt x="96577" y="0"/>
                  </a:moveTo>
                  <a:lnTo>
                    <a:pt x="0" y="0"/>
                  </a:lnTo>
                  <a:lnTo>
                    <a:pt x="0" y="247536"/>
                  </a:lnTo>
                  <a:lnTo>
                    <a:pt x="96577" y="247536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351707" y="6306152"/>
              <a:ext cx="97155" cy="804545"/>
            </a:xfrm>
            <a:custGeom>
              <a:avLst/>
              <a:gdLst/>
              <a:ahLst/>
              <a:cxnLst/>
              <a:rect l="l" t="t" r="r" b="b"/>
              <a:pathLst>
                <a:path w="97154" h="804545">
                  <a:moveTo>
                    <a:pt x="96577" y="0"/>
                  </a:moveTo>
                  <a:lnTo>
                    <a:pt x="0" y="0"/>
                  </a:lnTo>
                  <a:lnTo>
                    <a:pt x="0" y="804492"/>
                  </a:lnTo>
                  <a:lnTo>
                    <a:pt x="96577" y="804492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570937" y="6488629"/>
              <a:ext cx="149225" cy="6350"/>
            </a:xfrm>
            <a:custGeom>
              <a:avLst/>
              <a:gdLst/>
              <a:ahLst/>
              <a:cxnLst/>
              <a:rect l="l" t="t" r="r" b="b"/>
              <a:pathLst>
                <a:path w="149225" h="6350">
                  <a:moveTo>
                    <a:pt x="0" y="6350"/>
                  </a:moveTo>
                  <a:lnTo>
                    <a:pt x="148729" y="6350"/>
                  </a:lnTo>
                </a:path>
                <a:path w="149225" h="6350">
                  <a:moveTo>
                    <a:pt x="0" y="0"/>
                  </a:moveTo>
                  <a:lnTo>
                    <a:pt x="148729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017550" y="5872963"/>
              <a:ext cx="702310" cy="0"/>
            </a:xfrm>
            <a:custGeom>
              <a:avLst/>
              <a:gdLst/>
              <a:ahLst/>
              <a:cxnLst/>
              <a:rect l="l" t="t" r="r" b="b"/>
              <a:pathLst>
                <a:path w="702310" h="0">
                  <a:moveTo>
                    <a:pt x="0" y="0"/>
                  </a:moveTo>
                  <a:lnTo>
                    <a:pt x="456809" y="0"/>
                  </a:lnTo>
                </a:path>
                <a:path w="702310" h="0">
                  <a:moveTo>
                    <a:pt x="553387" y="0"/>
                  </a:moveTo>
                  <a:lnTo>
                    <a:pt x="702116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017550" y="5250947"/>
              <a:ext cx="702310" cy="6350"/>
            </a:xfrm>
            <a:custGeom>
              <a:avLst/>
              <a:gdLst/>
              <a:ahLst/>
              <a:cxnLst/>
              <a:rect l="l" t="t" r="r" b="b"/>
              <a:pathLst>
                <a:path w="702310" h="6350">
                  <a:moveTo>
                    <a:pt x="0" y="6350"/>
                  </a:moveTo>
                  <a:lnTo>
                    <a:pt x="702116" y="6350"/>
                  </a:lnTo>
                </a:path>
                <a:path w="702310" h="6350">
                  <a:moveTo>
                    <a:pt x="0" y="0"/>
                  </a:moveTo>
                  <a:lnTo>
                    <a:pt x="702116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474360" y="5254122"/>
              <a:ext cx="97155" cy="1856739"/>
            </a:xfrm>
            <a:custGeom>
              <a:avLst/>
              <a:gdLst/>
              <a:ahLst/>
              <a:cxnLst/>
              <a:rect l="l" t="t" r="r" b="b"/>
              <a:pathLst>
                <a:path w="97154" h="1856740">
                  <a:moveTo>
                    <a:pt x="96577" y="0"/>
                  </a:moveTo>
                  <a:lnTo>
                    <a:pt x="0" y="0"/>
                  </a:lnTo>
                  <a:lnTo>
                    <a:pt x="0" y="1856522"/>
                  </a:lnTo>
                  <a:lnTo>
                    <a:pt x="96577" y="1856522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597014" y="6677456"/>
              <a:ext cx="97155" cy="433705"/>
            </a:xfrm>
            <a:custGeom>
              <a:avLst/>
              <a:gdLst/>
              <a:ahLst/>
              <a:cxnLst/>
              <a:rect l="l" t="t" r="r" b="b"/>
              <a:pathLst>
                <a:path w="97154" h="433704">
                  <a:moveTo>
                    <a:pt x="96577" y="0"/>
                  </a:moveTo>
                  <a:lnTo>
                    <a:pt x="0" y="0"/>
                  </a:lnTo>
                  <a:lnTo>
                    <a:pt x="0" y="433188"/>
                  </a:lnTo>
                  <a:lnTo>
                    <a:pt x="96577" y="433188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324607" y="3397600"/>
              <a:ext cx="2193925" cy="1238250"/>
            </a:xfrm>
            <a:custGeom>
              <a:avLst/>
              <a:gdLst/>
              <a:ahLst/>
              <a:cxnLst/>
              <a:rect l="l" t="t" r="r" b="b"/>
              <a:pathLst>
                <a:path w="2193925" h="1238250">
                  <a:moveTo>
                    <a:pt x="0" y="1237681"/>
                  </a:moveTo>
                  <a:lnTo>
                    <a:pt x="596365" y="1237681"/>
                  </a:lnTo>
                </a:path>
                <a:path w="2193925" h="1238250">
                  <a:moveTo>
                    <a:pt x="692942" y="1237681"/>
                  </a:moveTo>
                  <a:lnTo>
                    <a:pt x="1395059" y="1237681"/>
                  </a:lnTo>
                </a:path>
                <a:path w="2193925" h="1238250">
                  <a:moveTo>
                    <a:pt x="0" y="618841"/>
                  </a:moveTo>
                  <a:lnTo>
                    <a:pt x="596365" y="618841"/>
                  </a:lnTo>
                </a:path>
                <a:path w="2193925" h="1238250">
                  <a:moveTo>
                    <a:pt x="692942" y="618841"/>
                  </a:moveTo>
                  <a:lnTo>
                    <a:pt x="1395059" y="618841"/>
                  </a:lnTo>
                </a:path>
                <a:path w="2193925" h="1238250">
                  <a:moveTo>
                    <a:pt x="0" y="0"/>
                  </a:moveTo>
                  <a:lnTo>
                    <a:pt x="596365" y="0"/>
                  </a:lnTo>
                </a:path>
                <a:path w="2193925" h="1238250">
                  <a:moveTo>
                    <a:pt x="692942" y="0"/>
                  </a:moveTo>
                  <a:lnTo>
                    <a:pt x="2193753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920973" y="3273832"/>
              <a:ext cx="97155" cy="3837304"/>
            </a:xfrm>
            <a:custGeom>
              <a:avLst/>
              <a:gdLst/>
              <a:ahLst/>
              <a:cxnLst/>
              <a:rect l="l" t="t" r="r" b="b"/>
              <a:pathLst>
                <a:path w="97155" h="3837304">
                  <a:moveTo>
                    <a:pt x="96577" y="0"/>
                  </a:moveTo>
                  <a:lnTo>
                    <a:pt x="0" y="0"/>
                  </a:lnTo>
                  <a:lnTo>
                    <a:pt x="0" y="3836812"/>
                  </a:lnTo>
                  <a:lnTo>
                    <a:pt x="96577" y="3836812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816244" y="6488629"/>
              <a:ext cx="457200" cy="6350"/>
            </a:xfrm>
            <a:custGeom>
              <a:avLst/>
              <a:gdLst/>
              <a:ahLst/>
              <a:cxnLst/>
              <a:rect l="l" t="t" r="r" b="b"/>
              <a:pathLst>
                <a:path w="457200" h="6350">
                  <a:moveTo>
                    <a:pt x="0" y="6350"/>
                  </a:moveTo>
                  <a:lnTo>
                    <a:pt x="334157" y="6350"/>
                  </a:lnTo>
                </a:path>
                <a:path w="457200" h="6350">
                  <a:moveTo>
                    <a:pt x="0" y="0"/>
                  </a:moveTo>
                  <a:lnTo>
                    <a:pt x="334157" y="0"/>
                  </a:lnTo>
                </a:path>
                <a:path w="457200" h="6350">
                  <a:moveTo>
                    <a:pt x="430734" y="6350"/>
                  </a:moveTo>
                  <a:lnTo>
                    <a:pt x="456811" y="6350"/>
                  </a:lnTo>
                </a:path>
                <a:path w="457200" h="6350">
                  <a:moveTo>
                    <a:pt x="430734" y="0"/>
                  </a:moveTo>
                  <a:lnTo>
                    <a:pt x="456811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027749" y="6553688"/>
              <a:ext cx="97155" cy="557530"/>
            </a:xfrm>
            <a:custGeom>
              <a:avLst/>
              <a:gdLst/>
              <a:ahLst/>
              <a:cxnLst/>
              <a:rect l="l" t="t" r="r" b="b"/>
              <a:pathLst>
                <a:path w="97154" h="557529">
                  <a:moveTo>
                    <a:pt x="96577" y="0"/>
                  </a:moveTo>
                  <a:lnTo>
                    <a:pt x="0" y="0"/>
                  </a:lnTo>
                  <a:lnTo>
                    <a:pt x="0" y="556956"/>
                  </a:lnTo>
                  <a:lnTo>
                    <a:pt x="96577" y="556956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50401" y="6182383"/>
              <a:ext cx="97155" cy="928369"/>
            </a:xfrm>
            <a:custGeom>
              <a:avLst/>
              <a:gdLst/>
              <a:ahLst/>
              <a:cxnLst/>
              <a:rect l="l" t="t" r="r" b="b"/>
              <a:pathLst>
                <a:path w="97154" h="928370">
                  <a:moveTo>
                    <a:pt x="96577" y="0"/>
                  </a:moveTo>
                  <a:lnTo>
                    <a:pt x="0" y="0"/>
                  </a:lnTo>
                  <a:lnTo>
                    <a:pt x="0" y="928261"/>
                  </a:lnTo>
                  <a:lnTo>
                    <a:pt x="96577" y="928261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369633" y="6488629"/>
              <a:ext cx="149225" cy="6350"/>
            </a:xfrm>
            <a:custGeom>
              <a:avLst/>
              <a:gdLst/>
              <a:ahLst/>
              <a:cxnLst/>
              <a:rect l="l" t="t" r="r" b="b"/>
              <a:pathLst>
                <a:path w="149225" h="6350">
                  <a:moveTo>
                    <a:pt x="0" y="6350"/>
                  </a:moveTo>
                  <a:lnTo>
                    <a:pt x="148728" y="6350"/>
                  </a:lnTo>
                </a:path>
                <a:path w="149225" h="6350">
                  <a:moveTo>
                    <a:pt x="0" y="0"/>
                  </a:moveTo>
                  <a:lnTo>
                    <a:pt x="148728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816244" y="5872963"/>
              <a:ext cx="702310" cy="0"/>
            </a:xfrm>
            <a:custGeom>
              <a:avLst/>
              <a:gdLst/>
              <a:ahLst/>
              <a:cxnLst/>
              <a:rect l="l" t="t" r="r" b="b"/>
              <a:pathLst>
                <a:path w="702310" h="0">
                  <a:moveTo>
                    <a:pt x="0" y="0"/>
                  </a:moveTo>
                  <a:lnTo>
                    <a:pt x="456811" y="0"/>
                  </a:lnTo>
                </a:path>
                <a:path w="702310" h="0">
                  <a:moveTo>
                    <a:pt x="553388" y="0"/>
                  </a:moveTo>
                  <a:lnTo>
                    <a:pt x="702116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816244" y="5250947"/>
              <a:ext cx="702310" cy="6350"/>
            </a:xfrm>
            <a:custGeom>
              <a:avLst/>
              <a:gdLst/>
              <a:ahLst/>
              <a:cxnLst/>
              <a:rect l="l" t="t" r="r" b="b"/>
              <a:pathLst>
                <a:path w="702310" h="6350">
                  <a:moveTo>
                    <a:pt x="0" y="6350"/>
                  </a:moveTo>
                  <a:lnTo>
                    <a:pt x="456811" y="6350"/>
                  </a:lnTo>
                </a:path>
                <a:path w="702310" h="6350">
                  <a:moveTo>
                    <a:pt x="0" y="0"/>
                  </a:moveTo>
                  <a:lnTo>
                    <a:pt x="456811" y="0"/>
                  </a:lnTo>
                </a:path>
                <a:path w="702310" h="6350">
                  <a:moveTo>
                    <a:pt x="553388" y="6350"/>
                  </a:moveTo>
                  <a:lnTo>
                    <a:pt x="702116" y="6350"/>
                  </a:lnTo>
                </a:path>
                <a:path w="702310" h="6350">
                  <a:moveTo>
                    <a:pt x="553388" y="0"/>
                  </a:moveTo>
                  <a:lnTo>
                    <a:pt x="702116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273055" y="4944701"/>
              <a:ext cx="97155" cy="2165985"/>
            </a:xfrm>
            <a:custGeom>
              <a:avLst/>
              <a:gdLst/>
              <a:ahLst/>
              <a:cxnLst/>
              <a:rect l="l" t="t" r="r" b="b"/>
              <a:pathLst>
                <a:path w="97154" h="2165984">
                  <a:moveTo>
                    <a:pt x="96577" y="0"/>
                  </a:moveTo>
                  <a:lnTo>
                    <a:pt x="0" y="0"/>
                  </a:lnTo>
                  <a:lnTo>
                    <a:pt x="0" y="2165943"/>
                  </a:lnTo>
                  <a:lnTo>
                    <a:pt x="96577" y="2165943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395708" y="6801224"/>
              <a:ext cx="97155" cy="309880"/>
            </a:xfrm>
            <a:custGeom>
              <a:avLst/>
              <a:gdLst/>
              <a:ahLst/>
              <a:cxnLst/>
              <a:rect l="l" t="t" r="r" b="b"/>
              <a:pathLst>
                <a:path w="97154" h="309879">
                  <a:moveTo>
                    <a:pt x="96577" y="0"/>
                  </a:moveTo>
                  <a:lnTo>
                    <a:pt x="0" y="0"/>
                  </a:lnTo>
                  <a:lnTo>
                    <a:pt x="0" y="309420"/>
                  </a:lnTo>
                  <a:lnTo>
                    <a:pt x="96577" y="309420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816244" y="4016441"/>
              <a:ext cx="702310" cy="619125"/>
            </a:xfrm>
            <a:custGeom>
              <a:avLst/>
              <a:gdLst/>
              <a:ahLst/>
              <a:cxnLst/>
              <a:rect l="l" t="t" r="r" b="b"/>
              <a:pathLst>
                <a:path w="702310" h="619125">
                  <a:moveTo>
                    <a:pt x="0" y="618840"/>
                  </a:moveTo>
                  <a:lnTo>
                    <a:pt x="702116" y="618840"/>
                  </a:lnTo>
                </a:path>
                <a:path w="702310" h="619125">
                  <a:moveTo>
                    <a:pt x="0" y="0"/>
                  </a:moveTo>
                  <a:lnTo>
                    <a:pt x="702116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719667" y="3583252"/>
              <a:ext cx="97155" cy="3527425"/>
            </a:xfrm>
            <a:custGeom>
              <a:avLst/>
              <a:gdLst/>
              <a:ahLst/>
              <a:cxnLst/>
              <a:rect l="l" t="t" r="r" b="b"/>
              <a:pathLst>
                <a:path w="97154" h="3527425">
                  <a:moveTo>
                    <a:pt x="96577" y="0"/>
                  </a:moveTo>
                  <a:lnTo>
                    <a:pt x="0" y="0"/>
                  </a:lnTo>
                  <a:lnTo>
                    <a:pt x="0" y="3527391"/>
                  </a:lnTo>
                  <a:lnTo>
                    <a:pt x="96577" y="3527391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614938" y="6488629"/>
              <a:ext cx="457200" cy="6350"/>
            </a:xfrm>
            <a:custGeom>
              <a:avLst/>
              <a:gdLst/>
              <a:ahLst/>
              <a:cxnLst/>
              <a:rect l="l" t="t" r="r" b="b"/>
              <a:pathLst>
                <a:path w="457200" h="6350">
                  <a:moveTo>
                    <a:pt x="0" y="6350"/>
                  </a:moveTo>
                  <a:lnTo>
                    <a:pt x="334158" y="6350"/>
                  </a:lnTo>
                </a:path>
                <a:path w="457200" h="6350">
                  <a:moveTo>
                    <a:pt x="0" y="0"/>
                  </a:moveTo>
                  <a:lnTo>
                    <a:pt x="334158" y="0"/>
                  </a:lnTo>
                </a:path>
                <a:path w="457200" h="6350">
                  <a:moveTo>
                    <a:pt x="430735" y="6350"/>
                  </a:moveTo>
                  <a:lnTo>
                    <a:pt x="456811" y="6350"/>
                  </a:lnTo>
                </a:path>
                <a:path w="457200" h="6350">
                  <a:moveTo>
                    <a:pt x="430735" y="0"/>
                  </a:moveTo>
                  <a:lnTo>
                    <a:pt x="456811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826443" y="6801224"/>
              <a:ext cx="97155" cy="309880"/>
            </a:xfrm>
            <a:custGeom>
              <a:avLst/>
              <a:gdLst/>
              <a:ahLst/>
              <a:cxnLst/>
              <a:rect l="l" t="t" r="r" b="b"/>
              <a:pathLst>
                <a:path w="97154" h="309879">
                  <a:moveTo>
                    <a:pt x="96577" y="0"/>
                  </a:moveTo>
                  <a:lnTo>
                    <a:pt x="0" y="0"/>
                  </a:lnTo>
                  <a:lnTo>
                    <a:pt x="0" y="309420"/>
                  </a:lnTo>
                  <a:lnTo>
                    <a:pt x="96577" y="309420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949097" y="6429920"/>
              <a:ext cx="97155" cy="680720"/>
            </a:xfrm>
            <a:custGeom>
              <a:avLst/>
              <a:gdLst/>
              <a:ahLst/>
              <a:cxnLst/>
              <a:rect l="l" t="t" r="r" b="b"/>
              <a:pathLst>
                <a:path w="97154" h="680720">
                  <a:moveTo>
                    <a:pt x="96577" y="0"/>
                  </a:moveTo>
                  <a:lnTo>
                    <a:pt x="0" y="0"/>
                  </a:lnTo>
                  <a:lnTo>
                    <a:pt x="0" y="680724"/>
                  </a:lnTo>
                  <a:lnTo>
                    <a:pt x="96577" y="680724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168327" y="6488629"/>
              <a:ext cx="149225" cy="6350"/>
            </a:xfrm>
            <a:custGeom>
              <a:avLst/>
              <a:gdLst/>
              <a:ahLst/>
              <a:cxnLst/>
              <a:rect l="l" t="t" r="r" b="b"/>
              <a:pathLst>
                <a:path w="149225" h="6350">
                  <a:moveTo>
                    <a:pt x="0" y="6350"/>
                  </a:moveTo>
                  <a:lnTo>
                    <a:pt x="148729" y="6350"/>
                  </a:lnTo>
                </a:path>
                <a:path w="149225" h="6350">
                  <a:moveTo>
                    <a:pt x="0" y="0"/>
                  </a:moveTo>
                  <a:lnTo>
                    <a:pt x="148729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614938" y="5872963"/>
              <a:ext cx="702310" cy="0"/>
            </a:xfrm>
            <a:custGeom>
              <a:avLst/>
              <a:gdLst/>
              <a:ahLst/>
              <a:cxnLst/>
              <a:rect l="l" t="t" r="r" b="b"/>
              <a:pathLst>
                <a:path w="702310" h="0">
                  <a:moveTo>
                    <a:pt x="0" y="0"/>
                  </a:moveTo>
                  <a:lnTo>
                    <a:pt x="456811" y="0"/>
                  </a:lnTo>
                </a:path>
                <a:path w="702310" h="0">
                  <a:moveTo>
                    <a:pt x="553388" y="0"/>
                  </a:moveTo>
                  <a:lnTo>
                    <a:pt x="702118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614938" y="5250947"/>
              <a:ext cx="702310" cy="6350"/>
            </a:xfrm>
            <a:custGeom>
              <a:avLst/>
              <a:gdLst/>
              <a:ahLst/>
              <a:cxnLst/>
              <a:rect l="l" t="t" r="r" b="b"/>
              <a:pathLst>
                <a:path w="702310" h="6350">
                  <a:moveTo>
                    <a:pt x="0" y="6350"/>
                  </a:moveTo>
                  <a:lnTo>
                    <a:pt x="456811" y="6350"/>
                  </a:lnTo>
                </a:path>
                <a:path w="702310" h="6350">
                  <a:moveTo>
                    <a:pt x="0" y="0"/>
                  </a:moveTo>
                  <a:lnTo>
                    <a:pt x="456811" y="0"/>
                  </a:lnTo>
                </a:path>
                <a:path w="702310" h="6350">
                  <a:moveTo>
                    <a:pt x="553388" y="6350"/>
                  </a:moveTo>
                  <a:lnTo>
                    <a:pt x="702118" y="6350"/>
                  </a:lnTo>
                </a:path>
                <a:path w="702310" h="6350">
                  <a:moveTo>
                    <a:pt x="553388" y="0"/>
                  </a:moveTo>
                  <a:lnTo>
                    <a:pt x="702118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071749" y="5130354"/>
              <a:ext cx="97155" cy="1980564"/>
            </a:xfrm>
            <a:custGeom>
              <a:avLst/>
              <a:gdLst/>
              <a:ahLst/>
              <a:cxnLst/>
              <a:rect l="l" t="t" r="r" b="b"/>
              <a:pathLst>
                <a:path w="97154" h="1980565">
                  <a:moveTo>
                    <a:pt x="96577" y="0"/>
                  </a:moveTo>
                  <a:lnTo>
                    <a:pt x="0" y="0"/>
                  </a:lnTo>
                  <a:lnTo>
                    <a:pt x="0" y="1980290"/>
                  </a:lnTo>
                  <a:lnTo>
                    <a:pt x="96577" y="1980290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194402" y="6924992"/>
              <a:ext cx="97155" cy="186055"/>
            </a:xfrm>
            <a:custGeom>
              <a:avLst/>
              <a:gdLst/>
              <a:ahLst/>
              <a:cxnLst/>
              <a:rect l="l" t="t" r="r" b="b"/>
              <a:pathLst>
                <a:path w="97154" h="186054">
                  <a:moveTo>
                    <a:pt x="96577" y="0"/>
                  </a:moveTo>
                  <a:lnTo>
                    <a:pt x="0" y="0"/>
                  </a:lnTo>
                  <a:lnTo>
                    <a:pt x="0" y="185652"/>
                  </a:lnTo>
                  <a:lnTo>
                    <a:pt x="96577" y="185652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614938" y="3397600"/>
              <a:ext cx="2299970" cy="1238250"/>
            </a:xfrm>
            <a:custGeom>
              <a:avLst/>
              <a:gdLst/>
              <a:ahLst/>
              <a:cxnLst/>
              <a:rect l="l" t="t" r="r" b="b"/>
              <a:pathLst>
                <a:path w="2299970" h="1238250">
                  <a:moveTo>
                    <a:pt x="0" y="1237681"/>
                  </a:moveTo>
                  <a:lnTo>
                    <a:pt x="702118" y="1237681"/>
                  </a:lnTo>
                </a:path>
                <a:path w="2299970" h="1238250">
                  <a:moveTo>
                    <a:pt x="0" y="618841"/>
                  </a:moveTo>
                  <a:lnTo>
                    <a:pt x="702118" y="618841"/>
                  </a:lnTo>
                </a:path>
                <a:path w="2299970" h="1238250">
                  <a:moveTo>
                    <a:pt x="0" y="0"/>
                  </a:moveTo>
                  <a:lnTo>
                    <a:pt x="2299506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518361" y="3335715"/>
              <a:ext cx="97155" cy="3775075"/>
            </a:xfrm>
            <a:custGeom>
              <a:avLst/>
              <a:gdLst/>
              <a:ahLst/>
              <a:cxnLst/>
              <a:rect l="l" t="t" r="r" b="b"/>
              <a:pathLst>
                <a:path w="97154" h="3775075">
                  <a:moveTo>
                    <a:pt x="96577" y="0"/>
                  </a:moveTo>
                  <a:lnTo>
                    <a:pt x="0" y="0"/>
                  </a:lnTo>
                  <a:lnTo>
                    <a:pt x="0" y="3774928"/>
                  </a:lnTo>
                  <a:lnTo>
                    <a:pt x="96577" y="3774928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5413634" y="6488629"/>
              <a:ext cx="702310" cy="6350"/>
            </a:xfrm>
            <a:custGeom>
              <a:avLst/>
              <a:gdLst/>
              <a:ahLst/>
              <a:cxnLst/>
              <a:rect l="l" t="t" r="r" b="b"/>
              <a:pathLst>
                <a:path w="702310" h="6350">
                  <a:moveTo>
                    <a:pt x="0" y="6350"/>
                  </a:moveTo>
                  <a:lnTo>
                    <a:pt x="456809" y="6350"/>
                  </a:lnTo>
                </a:path>
                <a:path w="702310" h="6350">
                  <a:moveTo>
                    <a:pt x="0" y="0"/>
                  </a:moveTo>
                  <a:lnTo>
                    <a:pt x="456809" y="0"/>
                  </a:lnTo>
                </a:path>
                <a:path w="702310" h="6350">
                  <a:moveTo>
                    <a:pt x="553387" y="6350"/>
                  </a:moveTo>
                  <a:lnTo>
                    <a:pt x="702116" y="6350"/>
                  </a:lnTo>
                </a:path>
                <a:path w="702310" h="6350">
                  <a:moveTo>
                    <a:pt x="553387" y="0"/>
                  </a:moveTo>
                  <a:lnTo>
                    <a:pt x="702116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5413634" y="5872963"/>
              <a:ext cx="702310" cy="0"/>
            </a:xfrm>
            <a:custGeom>
              <a:avLst/>
              <a:gdLst/>
              <a:ahLst/>
              <a:cxnLst/>
              <a:rect l="l" t="t" r="r" b="b"/>
              <a:pathLst>
                <a:path w="702310" h="0">
                  <a:moveTo>
                    <a:pt x="0" y="0"/>
                  </a:moveTo>
                  <a:lnTo>
                    <a:pt x="456809" y="0"/>
                  </a:lnTo>
                </a:path>
                <a:path w="702310" h="0">
                  <a:moveTo>
                    <a:pt x="553387" y="0"/>
                  </a:moveTo>
                  <a:lnTo>
                    <a:pt x="702116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5625138" y="6863108"/>
              <a:ext cx="97155" cy="247650"/>
            </a:xfrm>
            <a:custGeom>
              <a:avLst/>
              <a:gdLst/>
              <a:ahLst/>
              <a:cxnLst/>
              <a:rect l="l" t="t" r="r" b="b"/>
              <a:pathLst>
                <a:path w="97154" h="247650">
                  <a:moveTo>
                    <a:pt x="96577" y="0"/>
                  </a:moveTo>
                  <a:lnTo>
                    <a:pt x="0" y="0"/>
                  </a:lnTo>
                  <a:lnTo>
                    <a:pt x="0" y="247536"/>
                  </a:lnTo>
                  <a:lnTo>
                    <a:pt x="96577" y="247536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5747791" y="6553688"/>
              <a:ext cx="97155" cy="557530"/>
            </a:xfrm>
            <a:custGeom>
              <a:avLst/>
              <a:gdLst/>
              <a:ahLst/>
              <a:cxnLst/>
              <a:rect l="l" t="t" r="r" b="b"/>
              <a:pathLst>
                <a:path w="97154" h="557529">
                  <a:moveTo>
                    <a:pt x="96577" y="0"/>
                  </a:moveTo>
                  <a:lnTo>
                    <a:pt x="0" y="0"/>
                  </a:lnTo>
                  <a:lnTo>
                    <a:pt x="0" y="556956"/>
                  </a:lnTo>
                  <a:lnTo>
                    <a:pt x="96577" y="556956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5870444" y="5439774"/>
              <a:ext cx="97155" cy="1671320"/>
            </a:xfrm>
            <a:custGeom>
              <a:avLst/>
              <a:gdLst/>
              <a:ahLst/>
              <a:cxnLst/>
              <a:rect l="l" t="t" r="r" b="b"/>
              <a:pathLst>
                <a:path w="97154" h="1671320">
                  <a:moveTo>
                    <a:pt x="96577" y="0"/>
                  </a:moveTo>
                  <a:lnTo>
                    <a:pt x="0" y="0"/>
                  </a:lnTo>
                  <a:lnTo>
                    <a:pt x="0" y="1670870"/>
                  </a:lnTo>
                  <a:lnTo>
                    <a:pt x="96577" y="1670870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5993098" y="6863108"/>
              <a:ext cx="97155" cy="247650"/>
            </a:xfrm>
            <a:custGeom>
              <a:avLst/>
              <a:gdLst/>
              <a:ahLst/>
              <a:cxnLst/>
              <a:rect l="l" t="t" r="r" b="b"/>
              <a:pathLst>
                <a:path w="97154" h="247650">
                  <a:moveTo>
                    <a:pt x="96577" y="0"/>
                  </a:moveTo>
                  <a:lnTo>
                    <a:pt x="0" y="0"/>
                  </a:lnTo>
                  <a:lnTo>
                    <a:pt x="0" y="247536"/>
                  </a:lnTo>
                  <a:lnTo>
                    <a:pt x="96577" y="247536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5413634" y="5250947"/>
              <a:ext cx="702310" cy="6350"/>
            </a:xfrm>
            <a:custGeom>
              <a:avLst/>
              <a:gdLst/>
              <a:ahLst/>
              <a:cxnLst/>
              <a:rect l="l" t="t" r="r" b="b"/>
              <a:pathLst>
                <a:path w="702310" h="6350">
                  <a:moveTo>
                    <a:pt x="0" y="6350"/>
                  </a:moveTo>
                  <a:lnTo>
                    <a:pt x="702116" y="6350"/>
                  </a:lnTo>
                </a:path>
                <a:path w="702310" h="6350">
                  <a:moveTo>
                    <a:pt x="0" y="0"/>
                  </a:moveTo>
                  <a:lnTo>
                    <a:pt x="702116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5413634" y="4016441"/>
              <a:ext cx="1501140" cy="619125"/>
            </a:xfrm>
            <a:custGeom>
              <a:avLst/>
              <a:gdLst/>
              <a:ahLst/>
              <a:cxnLst/>
              <a:rect l="l" t="t" r="r" b="b"/>
              <a:pathLst>
                <a:path w="1501140" h="619125">
                  <a:moveTo>
                    <a:pt x="0" y="618840"/>
                  </a:moveTo>
                  <a:lnTo>
                    <a:pt x="702116" y="618840"/>
                  </a:lnTo>
                </a:path>
                <a:path w="1501140" h="619125">
                  <a:moveTo>
                    <a:pt x="0" y="0"/>
                  </a:moveTo>
                  <a:lnTo>
                    <a:pt x="1500810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5317056" y="3583252"/>
              <a:ext cx="97155" cy="3527425"/>
            </a:xfrm>
            <a:custGeom>
              <a:avLst/>
              <a:gdLst/>
              <a:ahLst/>
              <a:cxnLst/>
              <a:rect l="l" t="t" r="r" b="b"/>
              <a:pathLst>
                <a:path w="97154" h="3527425">
                  <a:moveTo>
                    <a:pt x="96577" y="0"/>
                  </a:moveTo>
                  <a:lnTo>
                    <a:pt x="0" y="0"/>
                  </a:lnTo>
                  <a:lnTo>
                    <a:pt x="0" y="3527391"/>
                  </a:lnTo>
                  <a:lnTo>
                    <a:pt x="96577" y="3527391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6212328" y="6488629"/>
              <a:ext cx="334645" cy="6350"/>
            </a:xfrm>
            <a:custGeom>
              <a:avLst/>
              <a:gdLst/>
              <a:ahLst/>
              <a:cxnLst/>
              <a:rect l="l" t="t" r="r" b="b"/>
              <a:pathLst>
                <a:path w="334645" h="6350">
                  <a:moveTo>
                    <a:pt x="0" y="6350"/>
                  </a:moveTo>
                  <a:lnTo>
                    <a:pt x="334157" y="6350"/>
                  </a:lnTo>
                </a:path>
                <a:path w="334645" h="6350">
                  <a:moveTo>
                    <a:pt x="0" y="0"/>
                  </a:moveTo>
                  <a:lnTo>
                    <a:pt x="334157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6423832" y="6491804"/>
              <a:ext cx="97155" cy="619125"/>
            </a:xfrm>
            <a:custGeom>
              <a:avLst/>
              <a:gdLst/>
              <a:ahLst/>
              <a:cxnLst/>
              <a:rect l="l" t="t" r="r" b="b"/>
              <a:pathLst>
                <a:path w="97154" h="619125">
                  <a:moveTo>
                    <a:pt x="96577" y="0"/>
                  </a:moveTo>
                  <a:lnTo>
                    <a:pt x="0" y="0"/>
                  </a:lnTo>
                  <a:lnTo>
                    <a:pt x="0" y="618840"/>
                  </a:lnTo>
                  <a:lnTo>
                    <a:pt x="96577" y="618840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6643062" y="6488629"/>
              <a:ext cx="26670" cy="6350"/>
            </a:xfrm>
            <a:custGeom>
              <a:avLst/>
              <a:gdLst/>
              <a:ahLst/>
              <a:cxnLst/>
              <a:rect l="l" t="t" r="r" b="b"/>
              <a:pathLst>
                <a:path w="26670" h="6350">
                  <a:moveTo>
                    <a:pt x="0" y="6350"/>
                  </a:moveTo>
                  <a:lnTo>
                    <a:pt x="26076" y="6350"/>
                  </a:lnTo>
                </a:path>
                <a:path w="26670" h="6350">
                  <a:moveTo>
                    <a:pt x="0" y="0"/>
                  </a:moveTo>
                  <a:lnTo>
                    <a:pt x="26076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6546485" y="6429920"/>
              <a:ext cx="97155" cy="680720"/>
            </a:xfrm>
            <a:custGeom>
              <a:avLst/>
              <a:gdLst/>
              <a:ahLst/>
              <a:cxnLst/>
              <a:rect l="l" t="t" r="r" b="b"/>
              <a:pathLst>
                <a:path w="97154" h="680720">
                  <a:moveTo>
                    <a:pt x="96577" y="0"/>
                  </a:moveTo>
                  <a:lnTo>
                    <a:pt x="0" y="0"/>
                  </a:lnTo>
                  <a:lnTo>
                    <a:pt x="0" y="680724"/>
                  </a:lnTo>
                  <a:lnTo>
                    <a:pt x="96577" y="680724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6765716" y="6488629"/>
              <a:ext cx="149225" cy="6350"/>
            </a:xfrm>
            <a:custGeom>
              <a:avLst/>
              <a:gdLst/>
              <a:ahLst/>
              <a:cxnLst/>
              <a:rect l="l" t="t" r="r" b="b"/>
              <a:pathLst>
                <a:path w="149225" h="6350">
                  <a:moveTo>
                    <a:pt x="0" y="6350"/>
                  </a:moveTo>
                  <a:lnTo>
                    <a:pt x="148728" y="6350"/>
                  </a:lnTo>
                </a:path>
                <a:path w="149225" h="6350">
                  <a:moveTo>
                    <a:pt x="0" y="0"/>
                  </a:moveTo>
                  <a:lnTo>
                    <a:pt x="148728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6212328" y="5872963"/>
              <a:ext cx="702310" cy="0"/>
            </a:xfrm>
            <a:custGeom>
              <a:avLst/>
              <a:gdLst/>
              <a:ahLst/>
              <a:cxnLst/>
              <a:rect l="l" t="t" r="r" b="b"/>
              <a:pathLst>
                <a:path w="702309" h="0">
                  <a:moveTo>
                    <a:pt x="0" y="0"/>
                  </a:moveTo>
                  <a:lnTo>
                    <a:pt x="456811" y="0"/>
                  </a:lnTo>
                </a:path>
                <a:path w="702309" h="0">
                  <a:moveTo>
                    <a:pt x="553388" y="0"/>
                  </a:moveTo>
                  <a:lnTo>
                    <a:pt x="702116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6212328" y="5250947"/>
              <a:ext cx="702310" cy="6350"/>
            </a:xfrm>
            <a:custGeom>
              <a:avLst/>
              <a:gdLst/>
              <a:ahLst/>
              <a:cxnLst/>
              <a:rect l="l" t="t" r="r" b="b"/>
              <a:pathLst>
                <a:path w="702309" h="6350">
                  <a:moveTo>
                    <a:pt x="0" y="6350"/>
                  </a:moveTo>
                  <a:lnTo>
                    <a:pt x="456811" y="6350"/>
                  </a:lnTo>
                </a:path>
                <a:path w="702309" h="6350">
                  <a:moveTo>
                    <a:pt x="0" y="0"/>
                  </a:moveTo>
                  <a:lnTo>
                    <a:pt x="456811" y="0"/>
                  </a:lnTo>
                </a:path>
                <a:path w="702309" h="6350">
                  <a:moveTo>
                    <a:pt x="553388" y="6350"/>
                  </a:moveTo>
                  <a:lnTo>
                    <a:pt x="702116" y="6350"/>
                  </a:lnTo>
                </a:path>
                <a:path w="702309" h="6350">
                  <a:moveTo>
                    <a:pt x="553388" y="0"/>
                  </a:moveTo>
                  <a:lnTo>
                    <a:pt x="702116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6669139" y="5192238"/>
              <a:ext cx="97155" cy="1918970"/>
            </a:xfrm>
            <a:custGeom>
              <a:avLst/>
              <a:gdLst/>
              <a:ahLst/>
              <a:cxnLst/>
              <a:rect l="l" t="t" r="r" b="b"/>
              <a:pathLst>
                <a:path w="97154" h="1918970">
                  <a:moveTo>
                    <a:pt x="96577" y="0"/>
                  </a:moveTo>
                  <a:lnTo>
                    <a:pt x="0" y="0"/>
                  </a:lnTo>
                  <a:lnTo>
                    <a:pt x="0" y="1918406"/>
                  </a:lnTo>
                  <a:lnTo>
                    <a:pt x="96577" y="1918406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6791792" y="6863108"/>
              <a:ext cx="97155" cy="247650"/>
            </a:xfrm>
            <a:custGeom>
              <a:avLst/>
              <a:gdLst/>
              <a:ahLst/>
              <a:cxnLst/>
              <a:rect l="l" t="t" r="r" b="b"/>
              <a:pathLst>
                <a:path w="97154" h="247650">
                  <a:moveTo>
                    <a:pt x="96577" y="0"/>
                  </a:moveTo>
                  <a:lnTo>
                    <a:pt x="0" y="0"/>
                  </a:lnTo>
                  <a:lnTo>
                    <a:pt x="0" y="247536"/>
                  </a:lnTo>
                  <a:lnTo>
                    <a:pt x="96577" y="247536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6212328" y="4635282"/>
              <a:ext cx="702310" cy="0"/>
            </a:xfrm>
            <a:custGeom>
              <a:avLst/>
              <a:gdLst/>
              <a:ahLst/>
              <a:cxnLst/>
              <a:rect l="l" t="t" r="r" b="b"/>
              <a:pathLst>
                <a:path w="702309" h="0">
                  <a:moveTo>
                    <a:pt x="0" y="0"/>
                  </a:moveTo>
                  <a:lnTo>
                    <a:pt x="702116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6115750" y="4263978"/>
              <a:ext cx="97155" cy="2846705"/>
            </a:xfrm>
            <a:custGeom>
              <a:avLst/>
              <a:gdLst/>
              <a:ahLst/>
              <a:cxnLst/>
              <a:rect l="l" t="t" r="r" b="b"/>
              <a:pathLst>
                <a:path w="97154" h="2846704">
                  <a:moveTo>
                    <a:pt x="96577" y="0"/>
                  </a:moveTo>
                  <a:lnTo>
                    <a:pt x="0" y="0"/>
                  </a:lnTo>
                  <a:lnTo>
                    <a:pt x="0" y="2846666"/>
                  </a:lnTo>
                  <a:lnTo>
                    <a:pt x="96577" y="2846666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7011022" y="6488629"/>
              <a:ext cx="334645" cy="6350"/>
            </a:xfrm>
            <a:custGeom>
              <a:avLst/>
              <a:gdLst/>
              <a:ahLst/>
              <a:cxnLst/>
              <a:rect l="l" t="t" r="r" b="b"/>
              <a:pathLst>
                <a:path w="334645" h="6350">
                  <a:moveTo>
                    <a:pt x="0" y="6350"/>
                  </a:moveTo>
                  <a:lnTo>
                    <a:pt x="211504" y="6350"/>
                  </a:lnTo>
                </a:path>
                <a:path w="334645" h="6350">
                  <a:moveTo>
                    <a:pt x="0" y="0"/>
                  </a:moveTo>
                  <a:lnTo>
                    <a:pt x="211504" y="0"/>
                  </a:lnTo>
                </a:path>
                <a:path w="334645" h="6350">
                  <a:moveTo>
                    <a:pt x="308081" y="6350"/>
                  </a:moveTo>
                  <a:lnTo>
                    <a:pt x="334158" y="6350"/>
                  </a:lnTo>
                </a:path>
                <a:path w="334645" h="6350">
                  <a:moveTo>
                    <a:pt x="308081" y="0"/>
                  </a:moveTo>
                  <a:lnTo>
                    <a:pt x="334158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7222526" y="6429920"/>
              <a:ext cx="97155" cy="680720"/>
            </a:xfrm>
            <a:custGeom>
              <a:avLst/>
              <a:gdLst/>
              <a:ahLst/>
              <a:cxnLst/>
              <a:rect l="l" t="t" r="r" b="b"/>
              <a:pathLst>
                <a:path w="97154" h="680720">
                  <a:moveTo>
                    <a:pt x="96577" y="0"/>
                  </a:moveTo>
                  <a:lnTo>
                    <a:pt x="0" y="0"/>
                  </a:lnTo>
                  <a:lnTo>
                    <a:pt x="0" y="680724"/>
                  </a:lnTo>
                  <a:lnTo>
                    <a:pt x="96577" y="680724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7441757" y="6488629"/>
              <a:ext cx="26670" cy="6350"/>
            </a:xfrm>
            <a:custGeom>
              <a:avLst/>
              <a:gdLst/>
              <a:ahLst/>
              <a:cxnLst/>
              <a:rect l="l" t="t" r="r" b="b"/>
              <a:pathLst>
                <a:path w="26670" h="6350">
                  <a:moveTo>
                    <a:pt x="0" y="6350"/>
                  </a:moveTo>
                  <a:lnTo>
                    <a:pt x="26075" y="6350"/>
                  </a:lnTo>
                </a:path>
                <a:path w="26670" h="6350">
                  <a:moveTo>
                    <a:pt x="0" y="0"/>
                  </a:moveTo>
                  <a:lnTo>
                    <a:pt x="26075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7345180" y="6368035"/>
              <a:ext cx="97155" cy="742950"/>
            </a:xfrm>
            <a:custGeom>
              <a:avLst/>
              <a:gdLst/>
              <a:ahLst/>
              <a:cxnLst/>
              <a:rect l="l" t="t" r="r" b="b"/>
              <a:pathLst>
                <a:path w="97154" h="742950">
                  <a:moveTo>
                    <a:pt x="96577" y="0"/>
                  </a:moveTo>
                  <a:lnTo>
                    <a:pt x="0" y="0"/>
                  </a:lnTo>
                  <a:lnTo>
                    <a:pt x="0" y="742608"/>
                  </a:lnTo>
                  <a:lnTo>
                    <a:pt x="96577" y="742608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7564410" y="6488629"/>
              <a:ext cx="149225" cy="6350"/>
            </a:xfrm>
            <a:custGeom>
              <a:avLst/>
              <a:gdLst/>
              <a:ahLst/>
              <a:cxnLst/>
              <a:rect l="l" t="t" r="r" b="b"/>
              <a:pathLst>
                <a:path w="149225" h="6350">
                  <a:moveTo>
                    <a:pt x="0" y="6350"/>
                  </a:moveTo>
                  <a:lnTo>
                    <a:pt x="148729" y="6350"/>
                  </a:lnTo>
                </a:path>
                <a:path w="149225" h="6350">
                  <a:moveTo>
                    <a:pt x="0" y="0"/>
                  </a:moveTo>
                  <a:lnTo>
                    <a:pt x="148729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7011022" y="5872963"/>
              <a:ext cx="702310" cy="0"/>
            </a:xfrm>
            <a:custGeom>
              <a:avLst/>
              <a:gdLst/>
              <a:ahLst/>
              <a:cxnLst/>
              <a:rect l="l" t="t" r="r" b="b"/>
              <a:pathLst>
                <a:path w="702309" h="0">
                  <a:moveTo>
                    <a:pt x="0" y="0"/>
                  </a:moveTo>
                  <a:lnTo>
                    <a:pt x="456811" y="0"/>
                  </a:lnTo>
                </a:path>
                <a:path w="702309" h="0">
                  <a:moveTo>
                    <a:pt x="553388" y="0"/>
                  </a:moveTo>
                  <a:lnTo>
                    <a:pt x="702118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7011022" y="5250947"/>
              <a:ext cx="702310" cy="6350"/>
            </a:xfrm>
            <a:custGeom>
              <a:avLst/>
              <a:gdLst/>
              <a:ahLst/>
              <a:cxnLst/>
              <a:rect l="l" t="t" r="r" b="b"/>
              <a:pathLst>
                <a:path w="702309" h="6350">
                  <a:moveTo>
                    <a:pt x="0" y="6350"/>
                  </a:moveTo>
                  <a:lnTo>
                    <a:pt x="456811" y="6350"/>
                  </a:lnTo>
                </a:path>
                <a:path w="702309" h="6350">
                  <a:moveTo>
                    <a:pt x="0" y="0"/>
                  </a:moveTo>
                  <a:lnTo>
                    <a:pt x="456811" y="0"/>
                  </a:lnTo>
                </a:path>
                <a:path w="702309" h="6350">
                  <a:moveTo>
                    <a:pt x="553388" y="6350"/>
                  </a:moveTo>
                  <a:lnTo>
                    <a:pt x="702118" y="6350"/>
                  </a:lnTo>
                </a:path>
                <a:path w="702309" h="6350">
                  <a:moveTo>
                    <a:pt x="553388" y="0"/>
                  </a:moveTo>
                  <a:lnTo>
                    <a:pt x="702118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7467833" y="4820934"/>
              <a:ext cx="97155" cy="2289810"/>
            </a:xfrm>
            <a:custGeom>
              <a:avLst/>
              <a:gdLst/>
              <a:ahLst/>
              <a:cxnLst/>
              <a:rect l="l" t="t" r="r" b="b"/>
              <a:pathLst>
                <a:path w="97154" h="2289809">
                  <a:moveTo>
                    <a:pt x="96577" y="0"/>
                  </a:moveTo>
                  <a:lnTo>
                    <a:pt x="0" y="0"/>
                  </a:lnTo>
                  <a:lnTo>
                    <a:pt x="0" y="2289710"/>
                  </a:lnTo>
                  <a:lnTo>
                    <a:pt x="96577" y="2289710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7590486" y="6924992"/>
              <a:ext cx="97155" cy="186055"/>
            </a:xfrm>
            <a:custGeom>
              <a:avLst/>
              <a:gdLst/>
              <a:ahLst/>
              <a:cxnLst/>
              <a:rect l="l" t="t" r="r" b="b"/>
              <a:pathLst>
                <a:path w="97154" h="186054">
                  <a:moveTo>
                    <a:pt x="96577" y="0"/>
                  </a:moveTo>
                  <a:lnTo>
                    <a:pt x="0" y="0"/>
                  </a:lnTo>
                  <a:lnTo>
                    <a:pt x="0" y="185652"/>
                  </a:lnTo>
                  <a:lnTo>
                    <a:pt x="96577" y="185652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7011022" y="4635282"/>
              <a:ext cx="702310" cy="0"/>
            </a:xfrm>
            <a:custGeom>
              <a:avLst/>
              <a:gdLst/>
              <a:ahLst/>
              <a:cxnLst/>
              <a:rect l="l" t="t" r="r" b="b"/>
              <a:pathLst>
                <a:path w="702309" h="0">
                  <a:moveTo>
                    <a:pt x="0" y="0"/>
                  </a:moveTo>
                  <a:lnTo>
                    <a:pt x="702118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7011022" y="4013266"/>
              <a:ext cx="3300729" cy="6350"/>
            </a:xfrm>
            <a:custGeom>
              <a:avLst/>
              <a:gdLst/>
              <a:ahLst/>
              <a:cxnLst/>
              <a:rect l="l" t="t" r="r" b="b"/>
              <a:pathLst>
                <a:path w="3300729" h="6350">
                  <a:moveTo>
                    <a:pt x="0" y="6350"/>
                  </a:moveTo>
                  <a:lnTo>
                    <a:pt x="3300531" y="6350"/>
                  </a:lnTo>
                </a:path>
                <a:path w="3300729" h="6350">
                  <a:moveTo>
                    <a:pt x="0" y="0"/>
                  </a:moveTo>
                  <a:lnTo>
                    <a:pt x="3300531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7011022" y="3397600"/>
              <a:ext cx="3300729" cy="0"/>
            </a:xfrm>
            <a:custGeom>
              <a:avLst/>
              <a:gdLst/>
              <a:ahLst/>
              <a:cxnLst/>
              <a:rect l="l" t="t" r="r" b="b"/>
              <a:pathLst>
                <a:path w="3300729" h="0">
                  <a:moveTo>
                    <a:pt x="0" y="0"/>
                  </a:moveTo>
                  <a:lnTo>
                    <a:pt x="3300531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6914445" y="3088180"/>
              <a:ext cx="97155" cy="4022725"/>
            </a:xfrm>
            <a:custGeom>
              <a:avLst/>
              <a:gdLst/>
              <a:ahLst/>
              <a:cxnLst/>
              <a:rect l="l" t="t" r="r" b="b"/>
              <a:pathLst>
                <a:path w="97154" h="4022725">
                  <a:moveTo>
                    <a:pt x="96577" y="0"/>
                  </a:moveTo>
                  <a:lnTo>
                    <a:pt x="0" y="0"/>
                  </a:lnTo>
                  <a:lnTo>
                    <a:pt x="0" y="4022464"/>
                  </a:lnTo>
                  <a:lnTo>
                    <a:pt x="96577" y="4022464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7809717" y="6488629"/>
              <a:ext cx="334645" cy="6350"/>
            </a:xfrm>
            <a:custGeom>
              <a:avLst/>
              <a:gdLst/>
              <a:ahLst/>
              <a:cxnLst/>
              <a:rect l="l" t="t" r="r" b="b"/>
              <a:pathLst>
                <a:path w="334645" h="6350">
                  <a:moveTo>
                    <a:pt x="0" y="6350"/>
                  </a:moveTo>
                  <a:lnTo>
                    <a:pt x="211504" y="6350"/>
                  </a:lnTo>
                </a:path>
                <a:path w="334645" h="6350">
                  <a:moveTo>
                    <a:pt x="0" y="0"/>
                  </a:moveTo>
                  <a:lnTo>
                    <a:pt x="211504" y="0"/>
                  </a:lnTo>
                </a:path>
                <a:path w="334645" h="6350">
                  <a:moveTo>
                    <a:pt x="308081" y="6350"/>
                  </a:moveTo>
                  <a:lnTo>
                    <a:pt x="334157" y="6350"/>
                  </a:lnTo>
                </a:path>
                <a:path w="334645" h="6350">
                  <a:moveTo>
                    <a:pt x="308081" y="0"/>
                  </a:moveTo>
                  <a:lnTo>
                    <a:pt x="334157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8021222" y="6306152"/>
              <a:ext cx="97155" cy="804545"/>
            </a:xfrm>
            <a:custGeom>
              <a:avLst/>
              <a:gdLst/>
              <a:ahLst/>
              <a:cxnLst/>
              <a:rect l="l" t="t" r="r" b="b"/>
              <a:pathLst>
                <a:path w="97154" h="804545">
                  <a:moveTo>
                    <a:pt x="96577" y="0"/>
                  </a:moveTo>
                  <a:lnTo>
                    <a:pt x="0" y="0"/>
                  </a:lnTo>
                  <a:lnTo>
                    <a:pt x="0" y="804492"/>
                  </a:lnTo>
                  <a:lnTo>
                    <a:pt x="96577" y="804492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8240452" y="6488629"/>
              <a:ext cx="26670" cy="6350"/>
            </a:xfrm>
            <a:custGeom>
              <a:avLst/>
              <a:gdLst/>
              <a:ahLst/>
              <a:cxnLst/>
              <a:rect l="l" t="t" r="r" b="b"/>
              <a:pathLst>
                <a:path w="26670" h="6350">
                  <a:moveTo>
                    <a:pt x="0" y="6350"/>
                  </a:moveTo>
                  <a:lnTo>
                    <a:pt x="26075" y="6350"/>
                  </a:lnTo>
                </a:path>
                <a:path w="26670" h="6350">
                  <a:moveTo>
                    <a:pt x="0" y="0"/>
                  </a:moveTo>
                  <a:lnTo>
                    <a:pt x="26075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8143874" y="6120499"/>
              <a:ext cx="97155" cy="990600"/>
            </a:xfrm>
            <a:custGeom>
              <a:avLst/>
              <a:gdLst/>
              <a:ahLst/>
              <a:cxnLst/>
              <a:rect l="l" t="t" r="r" b="b"/>
              <a:pathLst>
                <a:path w="97154" h="990600">
                  <a:moveTo>
                    <a:pt x="96577" y="0"/>
                  </a:moveTo>
                  <a:lnTo>
                    <a:pt x="0" y="0"/>
                  </a:lnTo>
                  <a:lnTo>
                    <a:pt x="0" y="990145"/>
                  </a:lnTo>
                  <a:lnTo>
                    <a:pt x="96577" y="990145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8363105" y="6488629"/>
              <a:ext cx="149225" cy="6350"/>
            </a:xfrm>
            <a:custGeom>
              <a:avLst/>
              <a:gdLst/>
              <a:ahLst/>
              <a:cxnLst/>
              <a:rect l="l" t="t" r="r" b="b"/>
              <a:pathLst>
                <a:path w="149225" h="6350">
                  <a:moveTo>
                    <a:pt x="0" y="6350"/>
                  </a:moveTo>
                  <a:lnTo>
                    <a:pt x="148729" y="6350"/>
                  </a:lnTo>
                </a:path>
                <a:path w="149225" h="6350">
                  <a:moveTo>
                    <a:pt x="0" y="0"/>
                  </a:moveTo>
                  <a:lnTo>
                    <a:pt x="148729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7809717" y="5872963"/>
              <a:ext cx="702310" cy="0"/>
            </a:xfrm>
            <a:custGeom>
              <a:avLst/>
              <a:gdLst/>
              <a:ahLst/>
              <a:cxnLst/>
              <a:rect l="l" t="t" r="r" b="b"/>
              <a:pathLst>
                <a:path w="702309" h="0">
                  <a:moveTo>
                    <a:pt x="0" y="0"/>
                  </a:moveTo>
                  <a:lnTo>
                    <a:pt x="456809" y="0"/>
                  </a:lnTo>
                </a:path>
                <a:path w="702309" h="0">
                  <a:moveTo>
                    <a:pt x="553387" y="0"/>
                  </a:moveTo>
                  <a:lnTo>
                    <a:pt x="702116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7809717" y="5250947"/>
              <a:ext cx="702310" cy="6350"/>
            </a:xfrm>
            <a:custGeom>
              <a:avLst/>
              <a:gdLst/>
              <a:ahLst/>
              <a:cxnLst/>
              <a:rect l="l" t="t" r="r" b="b"/>
              <a:pathLst>
                <a:path w="702309" h="6350">
                  <a:moveTo>
                    <a:pt x="0" y="6350"/>
                  </a:moveTo>
                  <a:lnTo>
                    <a:pt x="456809" y="6350"/>
                  </a:lnTo>
                </a:path>
                <a:path w="702309" h="6350">
                  <a:moveTo>
                    <a:pt x="0" y="0"/>
                  </a:moveTo>
                  <a:lnTo>
                    <a:pt x="456809" y="0"/>
                  </a:lnTo>
                </a:path>
                <a:path w="702309" h="6350">
                  <a:moveTo>
                    <a:pt x="553387" y="6350"/>
                  </a:moveTo>
                  <a:lnTo>
                    <a:pt x="702116" y="6350"/>
                  </a:lnTo>
                </a:path>
                <a:path w="702309" h="6350">
                  <a:moveTo>
                    <a:pt x="553387" y="0"/>
                  </a:moveTo>
                  <a:lnTo>
                    <a:pt x="702116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8266527" y="5006586"/>
              <a:ext cx="97155" cy="2104390"/>
            </a:xfrm>
            <a:custGeom>
              <a:avLst/>
              <a:gdLst/>
              <a:ahLst/>
              <a:cxnLst/>
              <a:rect l="l" t="t" r="r" b="b"/>
              <a:pathLst>
                <a:path w="97154" h="2104390">
                  <a:moveTo>
                    <a:pt x="96577" y="0"/>
                  </a:moveTo>
                  <a:lnTo>
                    <a:pt x="0" y="0"/>
                  </a:lnTo>
                  <a:lnTo>
                    <a:pt x="0" y="2104058"/>
                  </a:lnTo>
                  <a:lnTo>
                    <a:pt x="96577" y="2104058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8389181" y="6677456"/>
              <a:ext cx="97155" cy="433705"/>
            </a:xfrm>
            <a:custGeom>
              <a:avLst/>
              <a:gdLst/>
              <a:ahLst/>
              <a:cxnLst/>
              <a:rect l="l" t="t" r="r" b="b"/>
              <a:pathLst>
                <a:path w="97154" h="433704">
                  <a:moveTo>
                    <a:pt x="96577" y="0"/>
                  </a:moveTo>
                  <a:lnTo>
                    <a:pt x="0" y="0"/>
                  </a:lnTo>
                  <a:lnTo>
                    <a:pt x="0" y="433188"/>
                  </a:lnTo>
                  <a:lnTo>
                    <a:pt x="96577" y="433188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7809717" y="4635282"/>
              <a:ext cx="702310" cy="0"/>
            </a:xfrm>
            <a:custGeom>
              <a:avLst/>
              <a:gdLst/>
              <a:ahLst/>
              <a:cxnLst/>
              <a:rect l="l" t="t" r="r" b="b"/>
              <a:pathLst>
                <a:path w="702309" h="0">
                  <a:moveTo>
                    <a:pt x="0" y="0"/>
                  </a:moveTo>
                  <a:lnTo>
                    <a:pt x="702116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7713140" y="4078325"/>
              <a:ext cx="97155" cy="3032760"/>
            </a:xfrm>
            <a:custGeom>
              <a:avLst/>
              <a:gdLst/>
              <a:ahLst/>
              <a:cxnLst/>
              <a:rect l="l" t="t" r="r" b="b"/>
              <a:pathLst>
                <a:path w="97154" h="3032759">
                  <a:moveTo>
                    <a:pt x="96577" y="0"/>
                  </a:moveTo>
                  <a:lnTo>
                    <a:pt x="0" y="0"/>
                  </a:lnTo>
                  <a:lnTo>
                    <a:pt x="0" y="3032319"/>
                  </a:lnTo>
                  <a:lnTo>
                    <a:pt x="96577" y="3032319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8608411" y="6488629"/>
              <a:ext cx="457200" cy="6350"/>
            </a:xfrm>
            <a:custGeom>
              <a:avLst/>
              <a:gdLst/>
              <a:ahLst/>
              <a:cxnLst/>
              <a:rect l="l" t="t" r="r" b="b"/>
              <a:pathLst>
                <a:path w="457200" h="6350">
                  <a:moveTo>
                    <a:pt x="0" y="6350"/>
                  </a:moveTo>
                  <a:lnTo>
                    <a:pt x="334157" y="6350"/>
                  </a:lnTo>
                </a:path>
                <a:path w="457200" h="6350">
                  <a:moveTo>
                    <a:pt x="0" y="0"/>
                  </a:moveTo>
                  <a:lnTo>
                    <a:pt x="334157" y="0"/>
                  </a:lnTo>
                </a:path>
                <a:path w="457200" h="6350">
                  <a:moveTo>
                    <a:pt x="430734" y="6350"/>
                  </a:moveTo>
                  <a:lnTo>
                    <a:pt x="456811" y="6350"/>
                  </a:lnTo>
                </a:path>
                <a:path w="457200" h="6350">
                  <a:moveTo>
                    <a:pt x="430734" y="0"/>
                  </a:moveTo>
                  <a:lnTo>
                    <a:pt x="456811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8819916" y="6677456"/>
              <a:ext cx="97155" cy="433705"/>
            </a:xfrm>
            <a:custGeom>
              <a:avLst/>
              <a:gdLst/>
              <a:ahLst/>
              <a:cxnLst/>
              <a:rect l="l" t="t" r="r" b="b"/>
              <a:pathLst>
                <a:path w="97154" h="433704">
                  <a:moveTo>
                    <a:pt x="96577" y="0"/>
                  </a:moveTo>
                  <a:lnTo>
                    <a:pt x="0" y="0"/>
                  </a:lnTo>
                  <a:lnTo>
                    <a:pt x="0" y="433188"/>
                  </a:lnTo>
                  <a:lnTo>
                    <a:pt x="96577" y="433188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8942569" y="5996731"/>
              <a:ext cx="97155" cy="1114425"/>
            </a:xfrm>
            <a:custGeom>
              <a:avLst/>
              <a:gdLst/>
              <a:ahLst/>
              <a:cxnLst/>
              <a:rect l="l" t="t" r="r" b="b"/>
              <a:pathLst>
                <a:path w="97154" h="1114425">
                  <a:moveTo>
                    <a:pt x="96577" y="0"/>
                  </a:moveTo>
                  <a:lnTo>
                    <a:pt x="0" y="0"/>
                  </a:lnTo>
                  <a:lnTo>
                    <a:pt x="0" y="1113913"/>
                  </a:lnTo>
                  <a:lnTo>
                    <a:pt x="96577" y="1113913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9161800" y="6488629"/>
              <a:ext cx="149225" cy="6350"/>
            </a:xfrm>
            <a:custGeom>
              <a:avLst/>
              <a:gdLst/>
              <a:ahLst/>
              <a:cxnLst/>
              <a:rect l="l" t="t" r="r" b="b"/>
              <a:pathLst>
                <a:path w="149225" h="6350">
                  <a:moveTo>
                    <a:pt x="0" y="6350"/>
                  </a:moveTo>
                  <a:lnTo>
                    <a:pt x="148728" y="6350"/>
                  </a:lnTo>
                </a:path>
                <a:path w="149225" h="6350">
                  <a:moveTo>
                    <a:pt x="0" y="0"/>
                  </a:moveTo>
                  <a:lnTo>
                    <a:pt x="148728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8608411" y="5872963"/>
              <a:ext cx="702310" cy="0"/>
            </a:xfrm>
            <a:custGeom>
              <a:avLst/>
              <a:gdLst/>
              <a:ahLst/>
              <a:cxnLst/>
              <a:rect l="l" t="t" r="r" b="b"/>
              <a:pathLst>
                <a:path w="702309" h="0">
                  <a:moveTo>
                    <a:pt x="0" y="0"/>
                  </a:moveTo>
                  <a:lnTo>
                    <a:pt x="456811" y="0"/>
                  </a:lnTo>
                </a:path>
                <a:path w="702309" h="0">
                  <a:moveTo>
                    <a:pt x="553388" y="0"/>
                  </a:moveTo>
                  <a:lnTo>
                    <a:pt x="702116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9065222" y="5501659"/>
              <a:ext cx="97155" cy="1609090"/>
            </a:xfrm>
            <a:custGeom>
              <a:avLst/>
              <a:gdLst/>
              <a:ahLst/>
              <a:cxnLst/>
              <a:rect l="l" t="t" r="r" b="b"/>
              <a:pathLst>
                <a:path w="97154" h="1609090">
                  <a:moveTo>
                    <a:pt x="96577" y="0"/>
                  </a:moveTo>
                  <a:lnTo>
                    <a:pt x="0" y="0"/>
                  </a:lnTo>
                  <a:lnTo>
                    <a:pt x="0" y="1608985"/>
                  </a:lnTo>
                  <a:lnTo>
                    <a:pt x="96577" y="1608985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9187875" y="6924992"/>
              <a:ext cx="97155" cy="186055"/>
            </a:xfrm>
            <a:custGeom>
              <a:avLst/>
              <a:gdLst/>
              <a:ahLst/>
              <a:cxnLst/>
              <a:rect l="l" t="t" r="r" b="b"/>
              <a:pathLst>
                <a:path w="97154" h="186054">
                  <a:moveTo>
                    <a:pt x="96577" y="0"/>
                  </a:moveTo>
                  <a:lnTo>
                    <a:pt x="0" y="0"/>
                  </a:lnTo>
                  <a:lnTo>
                    <a:pt x="0" y="185652"/>
                  </a:lnTo>
                  <a:lnTo>
                    <a:pt x="96577" y="185652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8608411" y="5250947"/>
              <a:ext cx="702310" cy="6350"/>
            </a:xfrm>
            <a:custGeom>
              <a:avLst/>
              <a:gdLst/>
              <a:ahLst/>
              <a:cxnLst/>
              <a:rect l="l" t="t" r="r" b="b"/>
              <a:pathLst>
                <a:path w="702309" h="6350">
                  <a:moveTo>
                    <a:pt x="0" y="6350"/>
                  </a:moveTo>
                  <a:lnTo>
                    <a:pt x="702116" y="6350"/>
                  </a:lnTo>
                </a:path>
                <a:path w="702309" h="6350">
                  <a:moveTo>
                    <a:pt x="0" y="0"/>
                  </a:moveTo>
                  <a:lnTo>
                    <a:pt x="702116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8608411" y="4635282"/>
              <a:ext cx="702310" cy="0"/>
            </a:xfrm>
            <a:custGeom>
              <a:avLst/>
              <a:gdLst/>
              <a:ahLst/>
              <a:cxnLst/>
              <a:rect l="l" t="t" r="r" b="b"/>
              <a:pathLst>
                <a:path w="702309" h="0">
                  <a:moveTo>
                    <a:pt x="0" y="0"/>
                  </a:moveTo>
                  <a:lnTo>
                    <a:pt x="702116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8511834" y="4449629"/>
              <a:ext cx="97155" cy="2661285"/>
            </a:xfrm>
            <a:custGeom>
              <a:avLst/>
              <a:gdLst/>
              <a:ahLst/>
              <a:cxnLst/>
              <a:rect l="l" t="t" r="r" b="b"/>
              <a:pathLst>
                <a:path w="97154" h="2661284">
                  <a:moveTo>
                    <a:pt x="96577" y="0"/>
                  </a:moveTo>
                  <a:lnTo>
                    <a:pt x="0" y="0"/>
                  </a:lnTo>
                  <a:lnTo>
                    <a:pt x="0" y="2661015"/>
                  </a:lnTo>
                  <a:lnTo>
                    <a:pt x="96577" y="2661015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9407105" y="6488629"/>
              <a:ext cx="457200" cy="6350"/>
            </a:xfrm>
            <a:custGeom>
              <a:avLst/>
              <a:gdLst/>
              <a:ahLst/>
              <a:cxnLst/>
              <a:rect l="l" t="t" r="r" b="b"/>
              <a:pathLst>
                <a:path w="457200" h="6350">
                  <a:moveTo>
                    <a:pt x="0" y="6350"/>
                  </a:moveTo>
                  <a:lnTo>
                    <a:pt x="334158" y="6350"/>
                  </a:lnTo>
                </a:path>
                <a:path w="457200" h="6350">
                  <a:moveTo>
                    <a:pt x="0" y="0"/>
                  </a:moveTo>
                  <a:lnTo>
                    <a:pt x="334158" y="0"/>
                  </a:lnTo>
                </a:path>
                <a:path w="457200" h="6350">
                  <a:moveTo>
                    <a:pt x="430735" y="6350"/>
                  </a:moveTo>
                  <a:lnTo>
                    <a:pt x="456811" y="6350"/>
                  </a:lnTo>
                </a:path>
                <a:path w="457200" h="6350">
                  <a:moveTo>
                    <a:pt x="430735" y="0"/>
                  </a:moveTo>
                  <a:lnTo>
                    <a:pt x="456811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9618609" y="6801224"/>
              <a:ext cx="97155" cy="309880"/>
            </a:xfrm>
            <a:custGeom>
              <a:avLst/>
              <a:gdLst/>
              <a:ahLst/>
              <a:cxnLst/>
              <a:rect l="l" t="t" r="r" b="b"/>
              <a:pathLst>
                <a:path w="97154" h="309879">
                  <a:moveTo>
                    <a:pt x="96577" y="0"/>
                  </a:moveTo>
                  <a:lnTo>
                    <a:pt x="0" y="0"/>
                  </a:lnTo>
                  <a:lnTo>
                    <a:pt x="0" y="309420"/>
                  </a:lnTo>
                  <a:lnTo>
                    <a:pt x="96577" y="309420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9741264" y="6368035"/>
              <a:ext cx="97155" cy="742950"/>
            </a:xfrm>
            <a:custGeom>
              <a:avLst/>
              <a:gdLst/>
              <a:ahLst/>
              <a:cxnLst/>
              <a:rect l="l" t="t" r="r" b="b"/>
              <a:pathLst>
                <a:path w="97154" h="742950">
                  <a:moveTo>
                    <a:pt x="96577" y="0"/>
                  </a:moveTo>
                  <a:lnTo>
                    <a:pt x="0" y="0"/>
                  </a:lnTo>
                  <a:lnTo>
                    <a:pt x="0" y="742608"/>
                  </a:lnTo>
                  <a:lnTo>
                    <a:pt x="96577" y="742608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9960494" y="6488629"/>
              <a:ext cx="149225" cy="6350"/>
            </a:xfrm>
            <a:custGeom>
              <a:avLst/>
              <a:gdLst/>
              <a:ahLst/>
              <a:cxnLst/>
              <a:rect l="l" t="t" r="r" b="b"/>
              <a:pathLst>
                <a:path w="149225" h="6350">
                  <a:moveTo>
                    <a:pt x="0" y="6350"/>
                  </a:moveTo>
                  <a:lnTo>
                    <a:pt x="148729" y="6350"/>
                  </a:lnTo>
                </a:path>
                <a:path w="149225" h="6350">
                  <a:moveTo>
                    <a:pt x="0" y="0"/>
                  </a:moveTo>
                  <a:lnTo>
                    <a:pt x="148729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9407105" y="5872963"/>
              <a:ext cx="702310" cy="0"/>
            </a:xfrm>
            <a:custGeom>
              <a:avLst/>
              <a:gdLst/>
              <a:ahLst/>
              <a:cxnLst/>
              <a:rect l="l" t="t" r="r" b="b"/>
              <a:pathLst>
                <a:path w="702309" h="0">
                  <a:moveTo>
                    <a:pt x="0" y="0"/>
                  </a:moveTo>
                  <a:lnTo>
                    <a:pt x="456811" y="0"/>
                  </a:lnTo>
                </a:path>
                <a:path w="702309" h="0">
                  <a:moveTo>
                    <a:pt x="553388" y="0"/>
                  </a:moveTo>
                  <a:lnTo>
                    <a:pt x="702118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9407105" y="5250947"/>
              <a:ext cx="702310" cy="6350"/>
            </a:xfrm>
            <a:custGeom>
              <a:avLst/>
              <a:gdLst/>
              <a:ahLst/>
              <a:cxnLst/>
              <a:rect l="l" t="t" r="r" b="b"/>
              <a:pathLst>
                <a:path w="702309" h="6350">
                  <a:moveTo>
                    <a:pt x="0" y="6350"/>
                  </a:moveTo>
                  <a:lnTo>
                    <a:pt x="456811" y="6350"/>
                  </a:lnTo>
                </a:path>
                <a:path w="702309" h="6350">
                  <a:moveTo>
                    <a:pt x="553388" y="6350"/>
                  </a:moveTo>
                  <a:lnTo>
                    <a:pt x="702118" y="6350"/>
                  </a:lnTo>
                </a:path>
                <a:path w="702309" h="6350">
                  <a:moveTo>
                    <a:pt x="0" y="0"/>
                  </a:moveTo>
                  <a:lnTo>
                    <a:pt x="702118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9863917" y="5254122"/>
              <a:ext cx="97155" cy="1856739"/>
            </a:xfrm>
            <a:custGeom>
              <a:avLst/>
              <a:gdLst/>
              <a:ahLst/>
              <a:cxnLst/>
              <a:rect l="l" t="t" r="r" b="b"/>
              <a:pathLst>
                <a:path w="97154" h="1856740">
                  <a:moveTo>
                    <a:pt x="96577" y="0"/>
                  </a:moveTo>
                  <a:lnTo>
                    <a:pt x="0" y="0"/>
                  </a:lnTo>
                  <a:lnTo>
                    <a:pt x="0" y="1856522"/>
                  </a:lnTo>
                  <a:lnTo>
                    <a:pt x="96577" y="1856522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9986569" y="6863108"/>
              <a:ext cx="97155" cy="247650"/>
            </a:xfrm>
            <a:custGeom>
              <a:avLst/>
              <a:gdLst/>
              <a:ahLst/>
              <a:cxnLst/>
              <a:rect l="l" t="t" r="r" b="b"/>
              <a:pathLst>
                <a:path w="97154" h="247650">
                  <a:moveTo>
                    <a:pt x="96577" y="0"/>
                  </a:moveTo>
                  <a:lnTo>
                    <a:pt x="0" y="0"/>
                  </a:lnTo>
                  <a:lnTo>
                    <a:pt x="0" y="247536"/>
                  </a:lnTo>
                  <a:lnTo>
                    <a:pt x="96577" y="247536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9407105" y="4635282"/>
              <a:ext cx="702310" cy="0"/>
            </a:xfrm>
            <a:custGeom>
              <a:avLst/>
              <a:gdLst/>
              <a:ahLst/>
              <a:cxnLst/>
              <a:rect l="l" t="t" r="r" b="b"/>
              <a:pathLst>
                <a:path w="702309" h="0">
                  <a:moveTo>
                    <a:pt x="0" y="0"/>
                  </a:moveTo>
                  <a:lnTo>
                    <a:pt x="702118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9310528" y="4016441"/>
              <a:ext cx="97155" cy="3094355"/>
            </a:xfrm>
            <a:custGeom>
              <a:avLst/>
              <a:gdLst/>
              <a:ahLst/>
              <a:cxnLst/>
              <a:rect l="l" t="t" r="r" b="b"/>
              <a:pathLst>
                <a:path w="97154" h="3094354">
                  <a:moveTo>
                    <a:pt x="96577" y="0"/>
                  </a:moveTo>
                  <a:lnTo>
                    <a:pt x="0" y="0"/>
                  </a:lnTo>
                  <a:lnTo>
                    <a:pt x="0" y="3094203"/>
                  </a:lnTo>
                  <a:lnTo>
                    <a:pt x="96577" y="3094203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10205801" y="6488629"/>
              <a:ext cx="106045" cy="6350"/>
            </a:xfrm>
            <a:custGeom>
              <a:avLst/>
              <a:gdLst/>
              <a:ahLst/>
              <a:cxnLst/>
              <a:rect l="l" t="t" r="r" b="b"/>
              <a:pathLst>
                <a:path w="106045" h="6350">
                  <a:moveTo>
                    <a:pt x="0" y="6350"/>
                  </a:moveTo>
                  <a:lnTo>
                    <a:pt x="105752" y="6350"/>
                  </a:lnTo>
                </a:path>
                <a:path w="106045" h="6350">
                  <a:moveTo>
                    <a:pt x="0" y="0"/>
                  </a:moveTo>
                  <a:lnTo>
                    <a:pt x="105752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10205801" y="5872963"/>
              <a:ext cx="106045" cy="0"/>
            </a:xfrm>
            <a:custGeom>
              <a:avLst/>
              <a:gdLst/>
              <a:ahLst/>
              <a:cxnLst/>
              <a:rect l="l" t="t" r="r" b="b"/>
              <a:pathLst>
                <a:path w="106045" h="0">
                  <a:moveTo>
                    <a:pt x="0" y="0"/>
                  </a:moveTo>
                  <a:lnTo>
                    <a:pt x="105752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10205801" y="5250947"/>
              <a:ext cx="106045" cy="6350"/>
            </a:xfrm>
            <a:custGeom>
              <a:avLst/>
              <a:gdLst/>
              <a:ahLst/>
              <a:cxnLst/>
              <a:rect l="l" t="t" r="r" b="b"/>
              <a:pathLst>
                <a:path w="106045" h="6350">
                  <a:moveTo>
                    <a:pt x="0" y="6350"/>
                  </a:moveTo>
                  <a:lnTo>
                    <a:pt x="105752" y="6350"/>
                  </a:lnTo>
                </a:path>
                <a:path w="106045" h="6350">
                  <a:moveTo>
                    <a:pt x="0" y="0"/>
                  </a:moveTo>
                  <a:lnTo>
                    <a:pt x="105752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10205801" y="4635282"/>
              <a:ext cx="106045" cy="0"/>
            </a:xfrm>
            <a:custGeom>
              <a:avLst/>
              <a:gdLst/>
              <a:ahLst/>
              <a:cxnLst/>
              <a:rect l="l" t="t" r="r" b="b"/>
              <a:pathLst>
                <a:path w="106045" h="0">
                  <a:moveTo>
                    <a:pt x="0" y="0"/>
                  </a:moveTo>
                  <a:lnTo>
                    <a:pt x="105752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10109224" y="4140208"/>
              <a:ext cx="97155" cy="2970530"/>
            </a:xfrm>
            <a:custGeom>
              <a:avLst/>
              <a:gdLst/>
              <a:ahLst/>
              <a:cxnLst/>
              <a:rect l="l" t="t" r="r" b="b"/>
              <a:pathLst>
                <a:path w="97154" h="2970529">
                  <a:moveTo>
                    <a:pt x="96577" y="0"/>
                  </a:moveTo>
                  <a:lnTo>
                    <a:pt x="0" y="0"/>
                  </a:lnTo>
                  <a:lnTo>
                    <a:pt x="0" y="2970436"/>
                  </a:lnTo>
                  <a:lnTo>
                    <a:pt x="96577" y="2970436"/>
                  </a:lnTo>
                  <a:lnTo>
                    <a:pt x="96577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2324607" y="7110644"/>
              <a:ext cx="7987030" cy="60960"/>
            </a:xfrm>
            <a:custGeom>
              <a:avLst/>
              <a:gdLst/>
              <a:ahLst/>
              <a:cxnLst/>
              <a:rect l="l" t="t" r="r" b="b"/>
              <a:pathLst>
                <a:path w="7987030" h="60959">
                  <a:moveTo>
                    <a:pt x="0" y="0"/>
                  </a:moveTo>
                  <a:lnTo>
                    <a:pt x="7986945" y="0"/>
                  </a:lnTo>
                </a:path>
                <a:path w="7987030" h="60959">
                  <a:moveTo>
                    <a:pt x="0" y="0"/>
                  </a:moveTo>
                  <a:lnTo>
                    <a:pt x="0" y="60960"/>
                  </a:lnTo>
                </a:path>
                <a:path w="7987030" h="60959">
                  <a:moveTo>
                    <a:pt x="798694" y="0"/>
                  </a:moveTo>
                  <a:lnTo>
                    <a:pt x="798694" y="60960"/>
                  </a:lnTo>
                </a:path>
                <a:path w="7987030" h="60959">
                  <a:moveTo>
                    <a:pt x="1597389" y="0"/>
                  </a:moveTo>
                  <a:lnTo>
                    <a:pt x="1597389" y="60960"/>
                  </a:lnTo>
                </a:path>
                <a:path w="7987030" h="60959">
                  <a:moveTo>
                    <a:pt x="2396083" y="0"/>
                  </a:moveTo>
                  <a:lnTo>
                    <a:pt x="2396083" y="60960"/>
                  </a:lnTo>
                </a:path>
                <a:path w="7987030" h="60959">
                  <a:moveTo>
                    <a:pt x="3194778" y="0"/>
                  </a:moveTo>
                  <a:lnTo>
                    <a:pt x="3194778" y="60960"/>
                  </a:lnTo>
                </a:path>
                <a:path w="7987030" h="60959">
                  <a:moveTo>
                    <a:pt x="3993472" y="0"/>
                  </a:moveTo>
                  <a:lnTo>
                    <a:pt x="3993472" y="60960"/>
                  </a:lnTo>
                </a:path>
                <a:path w="7987030" h="60959">
                  <a:moveTo>
                    <a:pt x="4792167" y="0"/>
                  </a:moveTo>
                  <a:lnTo>
                    <a:pt x="4792167" y="60960"/>
                  </a:lnTo>
                </a:path>
                <a:path w="7987030" h="60959">
                  <a:moveTo>
                    <a:pt x="5590862" y="0"/>
                  </a:moveTo>
                  <a:lnTo>
                    <a:pt x="5590862" y="60960"/>
                  </a:lnTo>
                </a:path>
                <a:path w="7987030" h="60959">
                  <a:moveTo>
                    <a:pt x="6389556" y="0"/>
                  </a:moveTo>
                  <a:lnTo>
                    <a:pt x="6389556" y="60960"/>
                  </a:lnTo>
                </a:path>
                <a:path w="7987030" h="60959">
                  <a:moveTo>
                    <a:pt x="7188251" y="0"/>
                  </a:moveTo>
                  <a:lnTo>
                    <a:pt x="7188251" y="60960"/>
                  </a:lnTo>
                </a:path>
                <a:path w="7987030" h="60959">
                  <a:moveTo>
                    <a:pt x="7986945" y="0"/>
                  </a:moveTo>
                  <a:lnTo>
                    <a:pt x="7986945" y="6096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9" name="object 1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1377" y="6563964"/>
              <a:ext cx="7187069" cy="153193"/>
            </a:xfrm>
            <a:prstGeom prst="rect">
              <a:avLst/>
            </a:prstGeom>
          </p:spPr>
        </p:pic>
      </p:grpSp>
      <p:sp>
        <p:nvSpPr>
          <p:cNvPr id="120" name="object 120"/>
          <p:cNvSpPr txBox="1"/>
          <p:nvPr/>
        </p:nvSpPr>
        <p:spPr>
          <a:xfrm>
            <a:off x="2043007" y="5753100"/>
            <a:ext cx="194945" cy="1446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2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1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Arial MT"/>
              <a:cs typeface="Arial MT"/>
            </a:endParaRPr>
          </a:p>
          <a:p>
            <a:pPr marL="97155">
              <a:lnSpc>
                <a:spcPct val="100000"/>
              </a:lnSpc>
            </a:pP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2043007" y="5134187"/>
            <a:ext cx="194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3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2043007" y="4515272"/>
            <a:ext cx="194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4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2043007" y="2659379"/>
            <a:ext cx="194945" cy="1445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7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6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5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5757840" y="7181764"/>
            <a:ext cx="3213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595959"/>
                </a:solidFill>
                <a:latin typeface="Arial MT"/>
                <a:cs typeface="Arial MT"/>
              </a:rPr>
              <a:t>N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E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L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2554900" y="7181764"/>
            <a:ext cx="3390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BP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C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6611280" y="7181764"/>
            <a:ext cx="2120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P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L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3291501" y="7181764"/>
            <a:ext cx="4635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595959"/>
                </a:solidFill>
                <a:latin typeface="Arial MT"/>
                <a:cs typeface="Arial MT"/>
              </a:rPr>
              <a:t>CCD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4185580" y="7181764"/>
            <a:ext cx="2711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E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W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4938267" y="7181764"/>
            <a:ext cx="3632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595959"/>
                </a:solidFill>
                <a:latin typeface="Arial MT"/>
                <a:cs typeface="Arial MT"/>
              </a:rPr>
              <a:t>M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S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C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9734635" y="7181764"/>
            <a:ext cx="3549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595959"/>
                </a:solidFill>
                <a:latin typeface="Arial MT"/>
                <a:cs typeface="Arial MT"/>
              </a:rPr>
              <a:t>W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B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L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8948928" y="7181764"/>
            <a:ext cx="3289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595959"/>
                </a:solidFill>
                <a:latin typeface="Arial MT"/>
                <a:cs typeface="Arial MT"/>
              </a:rPr>
              <a:t>TN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8141207" y="7181764"/>
            <a:ext cx="3473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SV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7355500" y="7181764"/>
            <a:ext cx="321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PY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Z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4801022" y="2223346"/>
            <a:ext cx="4419600" cy="3098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850">
                <a:solidFill>
                  <a:srgbClr val="595959"/>
                </a:solidFill>
                <a:latin typeface="Arial MT"/>
                <a:cs typeface="Arial MT"/>
              </a:rPr>
              <a:t>E</a:t>
            </a:r>
            <a:r>
              <a:rPr dirty="0" sz="1850" spc="5">
                <a:solidFill>
                  <a:srgbClr val="595959"/>
                </a:solidFill>
                <a:latin typeface="Arial MT"/>
                <a:cs typeface="Arial MT"/>
              </a:rPr>
              <a:t>M</a:t>
            </a:r>
            <a:r>
              <a:rPr dirty="0" sz="1850">
                <a:solidFill>
                  <a:srgbClr val="595959"/>
                </a:solidFill>
                <a:latin typeface="Arial MT"/>
                <a:cs typeface="Arial MT"/>
              </a:rPr>
              <a:t>P</a:t>
            </a:r>
            <a:r>
              <a:rPr dirty="0" sz="1850">
                <a:solidFill>
                  <a:srgbClr val="595959"/>
                </a:solidFill>
                <a:latin typeface="Arial MT"/>
                <a:cs typeface="Arial MT"/>
              </a:rPr>
              <a:t>L</a:t>
            </a:r>
            <a:r>
              <a:rPr dirty="0" sz="1850">
                <a:solidFill>
                  <a:srgbClr val="595959"/>
                </a:solidFill>
                <a:latin typeface="Arial MT"/>
                <a:cs typeface="Arial MT"/>
              </a:rPr>
              <a:t>OYE</a:t>
            </a:r>
            <a:r>
              <a:rPr dirty="0" sz="1850" spc="10">
                <a:solidFill>
                  <a:srgbClr val="595959"/>
                </a:solidFill>
                <a:latin typeface="Arial MT"/>
                <a:cs typeface="Arial MT"/>
              </a:rPr>
              <a:t>E</a:t>
            </a:r>
            <a:r>
              <a:rPr dirty="0" sz="185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50">
                <a:solidFill>
                  <a:srgbClr val="595959"/>
                </a:solidFill>
                <a:latin typeface="Arial MT"/>
                <a:cs typeface="Arial MT"/>
              </a:rPr>
              <a:t>PE</a:t>
            </a:r>
            <a:r>
              <a:rPr dirty="0" sz="1850" spc="5">
                <a:solidFill>
                  <a:srgbClr val="595959"/>
                </a:solidFill>
                <a:latin typeface="Arial MT"/>
                <a:cs typeface="Arial MT"/>
              </a:rPr>
              <a:t>RF</a:t>
            </a:r>
            <a:r>
              <a:rPr dirty="0" sz="1850">
                <a:solidFill>
                  <a:srgbClr val="595959"/>
                </a:solidFill>
                <a:latin typeface="Arial MT"/>
                <a:cs typeface="Arial MT"/>
              </a:rPr>
              <a:t>O</a:t>
            </a:r>
            <a:r>
              <a:rPr dirty="0" sz="1850" spc="5">
                <a:solidFill>
                  <a:srgbClr val="595959"/>
                </a:solidFill>
                <a:latin typeface="Arial MT"/>
                <a:cs typeface="Arial MT"/>
              </a:rPr>
              <a:t>RM</a:t>
            </a:r>
            <a:r>
              <a:rPr dirty="0" sz="185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dirty="0" sz="1850" spc="5">
                <a:solidFill>
                  <a:srgbClr val="595959"/>
                </a:solidFill>
                <a:latin typeface="Arial MT"/>
                <a:cs typeface="Arial MT"/>
              </a:rPr>
              <a:t>NC</a:t>
            </a:r>
            <a:r>
              <a:rPr dirty="0" sz="1850" spc="10">
                <a:solidFill>
                  <a:srgbClr val="595959"/>
                </a:solidFill>
                <a:latin typeface="Arial MT"/>
                <a:cs typeface="Arial MT"/>
              </a:rPr>
              <a:t>E</a:t>
            </a:r>
            <a:r>
              <a:rPr dirty="0" sz="1850" spc="-114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5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dirty="0" sz="1850" spc="5">
                <a:solidFill>
                  <a:srgbClr val="595959"/>
                </a:solidFill>
                <a:latin typeface="Arial MT"/>
                <a:cs typeface="Arial MT"/>
              </a:rPr>
              <a:t>N</a:t>
            </a:r>
            <a:r>
              <a:rPr dirty="0" sz="185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dirty="0" sz="1850" spc="-140">
                <a:solidFill>
                  <a:srgbClr val="595959"/>
                </a:solidFill>
                <a:latin typeface="Arial MT"/>
                <a:cs typeface="Arial MT"/>
              </a:rPr>
              <a:t>L</a:t>
            </a:r>
            <a:r>
              <a:rPr dirty="0" sz="1850" spc="-5">
                <a:solidFill>
                  <a:srgbClr val="595959"/>
                </a:solidFill>
                <a:latin typeface="Arial MT"/>
                <a:cs typeface="Arial MT"/>
              </a:rPr>
              <a:t>YSI</a:t>
            </a:r>
            <a:r>
              <a:rPr dirty="0" sz="1850" spc="10">
                <a:solidFill>
                  <a:srgbClr val="595959"/>
                </a:solidFill>
                <a:latin typeface="Arial MT"/>
                <a:cs typeface="Arial MT"/>
              </a:rPr>
              <a:t>S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10547773" y="4360333"/>
            <a:ext cx="339090" cy="99060"/>
          </a:xfrm>
          <a:custGeom>
            <a:avLst/>
            <a:gdLst/>
            <a:ahLst/>
            <a:cxnLst/>
            <a:rect l="l" t="t" r="r" b="b"/>
            <a:pathLst>
              <a:path w="339090" h="99060">
                <a:moveTo>
                  <a:pt x="338666" y="0"/>
                </a:moveTo>
                <a:lnTo>
                  <a:pt x="0" y="0"/>
                </a:lnTo>
                <a:lnTo>
                  <a:pt x="0" y="99060"/>
                </a:lnTo>
                <a:lnTo>
                  <a:pt x="338666" y="99060"/>
                </a:lnTo>
                <a:lnTo>
                  <a:pt x="338666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10547773" y="4593166"/>
            <a:ext cx="339090" cy="99060"/>
          </a:xfrm>
          <a:custGeom>
            <a:avLst/>
            <a:gdLst/>
            <a:ahLst/>
            <a:cxnLst/>
            <a:rect l="l" t="t" r="r" b="b"/>
            <a:pathLst>
              <a:path w="339090" h="99060">
                <a:moveTo>
                  <a:pt x="338666" y="0"/>
                </a:moveTo>
                <a:lnTo>
                  <a:pt x="0" y="0"/>
                </a:lnTo>
                <a:lnTo>
                  <a:pt x="0" y="99060"/>
                </a:lnTo>
                <a:lnTo>
                  <a:pt x="338666" y="99060"/>
                </a:lnTo>
                <a:lnTo>
                  <a:pt x="338666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10547773" y="4826000"/>
            <a:ext cx="339090" cy="99060"/>
          </a:xfrm>
          <a:custGeom>
            <a:avLst/>
            <a:gdLst/>
            <a:ahLst/>
            <a:cxnLst/>
            <a:rect l="l" t="t" r="r" b="b"/>
            <a:pathLst>
              <a:path w="339090" h="99060">
                <a:moveTo>
                  <a:pt x="338666" y="0"/>
                </a:moveTo>
                <a:lnTo>
                  <a:pt x="0" y="0"/>
                </a:lnTo>
                <a:lnTo>
                  <a:pt x="0" y="99060"/>
                </a:lnTo>
                <a:lnTo>
                  <a:pt x="338666" y="99060"/>
                </a:lnTo>
                <a:lnTo>
                  <a:pt x="338666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10547773" y="5058833"/>
            <a:ext cx="339090" cy="99060"/>
          </a:xfrm>
          <a:custGeom>
            <a:avLst/>
            <a:gdLst/>
            <a:ahLst/>
            <a:cxnLst/>
            <a:rect l="l" t="t" r="r" b="b"/>
            <a:pathLst>
              <a:path w="339090" h="99060">
                <a:moveTo>
                  <a:pt x="338666" y="0"/>
                </a:moveTo>
                <a:lnTo>
                  <a:pt x="0" y="0"/>
                </a:lnTo>
                <a:lnTo>
                  <a:pt x="0" y="99060"/>
                </a:lnTo>
                <a:lnTo>
                  <a:pt x="338666" y="99060"/>
                </a:lnTo>
                <a:lnTo>
                  <a:pt x="338666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10547773" y="5291666"/>
            <a:ext cx="339090" cy="99060"/>
          </a:xfrm>
          <a:custGeom>
            <a:avLst/>
            <a:gdLst/>
            <a:ahLst/>
            <a:cxnLst/>
            <a:rect l="l" t="t" r="r" b="b"/>
            <a:pathLst>
              <a:path w="339090" h="99060">
                <a:moveTo>
                  <a:pt x="338666" y="0"/>
                </a:moveTo>
                <a:lnTo>
                  <a:pt x="0" y="0"/>
                </a:lnTo>
                <a:lnTo>
                  <a:pt x="0" y="99060"/>
                </a:lnTo>
                <a:lnTo>
                  <a:pt x="338666" y="99060"/>
                </a:lnTo>
                <a:lnTo>
                  <a:pt x="338666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10535165" y="5561329"/>
            <a:ext cx="432434" cy="25400"/>
          </a:xfrm>
          <a:custGeom>
            <a:avLst/>
            <a:gdLst/>
            <a:ahLst/>
            <a:cxnLst/>
            <a:rect l="l" t="t" r="r" b="b"/>
            <a:pathLst>
              <a:path w="432434" h="25400">
                <a:moveTo>
                  <a:pt x="12861" y="0"/>
                </a:moveTo>
                <a:lnTo>
                  <a:pt x="12607" y="0"/>
                </a:lnTo>
                <a:lnTo>
                  <a:pt x="9568" y="369"/>
                </a:lnTo>
                <a:lnTo>
                  <a:pt x="0" y="11169"/>
                </a:lnTo>
                <a:lnTo>
                  <a:pt x="0" y="14230"/>
                </a:lnTo>
                <a:lnTo>
                  <a:pt x="12607" y="25400"/>
                </a:lnTo>
                <a:lnTo>
                  <a:pt x="12861" y="25400"/>
                </a:lnTo>
                <a:lnTo>
                  <a:pt x="25468" y="14230"/>
                </a:lnTo>
                <a:lnTo>
                  <a:pt x="25468" y="11169"/>
                </a:lnTo>
                <a:lnTo>
                  <a:pt x="12861" y="0"/>
                </a:lnTo>
                <a:close/>
              </a:path>
              <a:path w="432434" h="25400">
                <a:moveTo>
                  <a:pt x="63661" y="0"/>
                </a:moveTo>
                <a:lnTo>
                  <a:pt x="63407" y="0"/>
                </a:lnTo>
                <a:lnTo>
                  <a:pt x="60368" y="369"/>
                </a:lnTo>
                <a:lnTo>
                  <a:pt x="50800" y="11169"/>
                </a:lnTo>
                <a:lnTo>
                  <a:pt x="50800" y="14230"/>
                </a:lnTo>
                <a:lnTo>
                  <a:pt x="63407" y="25400"/>
                </a:lnTo>
                <a:lnTo>
                  <a:pt x="63661" y="25400"/>
                </a:lnTo>
                <a:lnTo>
                  <a:pt x="76268" y="14230"/>
                </a:lnTo>
                <a:lnTo>
                  <a:pt x="76268" y="11169"/>
                </a:lnTo>
                <a:lnTo>
                  <a:pt x="63661" y="0"/>
                </a:lnTo>
                <a:close/>
              </a:path>
              <a:path w="432434" h="25400">
                <a:moveTo>
                  <a:pt x="114461" y="0"/>
                </a:moveTo>
                <a:lnTo>
                  <a:pt x="114207" y="0"/>
                </a:lnTo>
                <a:lnTo>
                  <a:pt x="111168" y="369"/>
                </a:lnTo>
                <a:lnTo>
                  <a:pt x="101600" y="11169"/>
                </a:lnTo>
                <a:lnTo>
                  <a:pt x="101600" y="14230"/>
                </a:lnTo>
                <a:lnTo>
                  <a:pt x="114207" y="25400"/>
                </a:lnTo>
                <a:lnTo>
                  <a:pt x="114461" y="25400"/>
                </a:lnTo>
                <a:lnTo>
                  <a:pt x="127068" y="14230"/>
                </a:lnTo>
                <a:lnTo>
                  <a:pt x="127068" y="11169"/>
                </a:lnTo>
                <a:lnTo>
                  <a:pt x="114461" y="0"/>
                </a:lnTo>
                <a:close/>
              </a:path>
              <a:path w="432434" h="25400">
                <a:moveTo>
                  <a:pt x="165261" y="0"/>
                </a:moveTo>
                <a:lnTo>
                  <a:pt x="165007" y="0"/>
                </a:lnTo>
                <a:lnTo>
                  <a:pt x="161968" y="369"/>
                </a:lnTo>
                <a:lnTo>
                  <a:pt x="152400" y="11169"/>
                </a:lnTo>
                <a:lnTo>
                  <a:pt x="152400" y="14230"/>
                </a:lnTo>
                <a:lnTo>
                  <a:pt x="165007" y="25400"/>
                </a:lnTo>
                <a:lnTo>
                  <a:pt x="165261" y="25400"/>
                </a:lnTo>
                <a:lnTo>
                  <a:pt x="177868" y="14230"/>
                </a:lnTo>
                <a:lnTo>
                  <a:pt x="177868" y="11169"/>
                </a:lnTo>
                <a:lnTo>
                  <a:pt x="165261" y="0"/>
                </a:lnTo>
                <a:close/>
              </a:path>
              <a:path w="432434" h="25400">
                <a:moveTo>
                  <a:pt x="216061" y="0"/>
                </a:moveTo>
                <a:lnTo>
                  <a:pt x="215807" y="0"/>
                </a:lnTo>
                <a:lnTo>
                  <a:pt x="212768" y="369"/>
                </a:lnTo>
                <a:lnTo>
                  <a:pt x="203200" y="11169"/>
                </a:lnTo>
                <a:lnTo>
                  <a:pt x="203200" y="14230"/>
                </a:lnTo>
                <a:lnTo>
                  <a:pt x="215807" y="25400"/>
                </a:lnTo>
                <a:lnTo>
                  <a:pt x="216061" y="25400"/>
                </a:lnTo>
                <a:lnTo>
                  <a:pt x="228668" y="14230"/>
                </a:lnTo>
                <a:lnTo>
                  <a:pt x="228668" y="11169"/>
                </a:lnTo>
                <a:lnTo>
                  <a:pt x="216061" y="0"/>
                </a:lnTo>
                <a:close/>
              </a:path>
              <a:path w="432434" h="25400">
                <a:moveTo>
                  <a:pt x="266861" y="0"/>
                </a:moveTo>
                <a:lnTo>
                  <a:pt x="266607" y="0"/>
                </a:lnTo>
                <a:lnTo>
                  <a:pt x="263568" y="369"/>
                </a:lnTo>
                <a:lnTo>
                  <a:pt x="254000" y="11169"/>
                </a:lnTo>
                <a:lnTo>
                  <a:pt x="254000" y="14230"/>
                </a:lnTo>
                <a:lnTo>
                  <a:pt x="266607" y="25400"/>
                </a:lnTo>
                <a:lnTo>
                  <a:pt x="266861" y="25400"/>
                </a:lnTo>
                <a:lnTo>
                  <a:pt x="279468" y="14230"/>
                </a:lnTo>
                <a:lnTo>
                  <a:pt x="279468" y="11169"/>
                </a:lnTo>
                <a:lnTo>
                  <a:pt x="266861" y="0"/>
                </a:lnTo>
                <a:close/>
              </a:path>
              <a:path w="432434" h="25400">
                <a:moveTo>
                  <a:pt x="317661" y="0"/>
                </a:moveTo>
                <a:lnTo>
                  <a:pt x="317407" y="0"/>
                </a:lnTo>
                <a:lnTo>
                  <a:pt x="314368" y="369"/>
                </a:lnTo>
                <a:lnTo>
                  <a:pt x="304800" y="11169"/>
                </a:lnTo>
                <a:lnTo>
                  <a:pt x="304800" y="14230"/>
                </a:lnTo>
                <a:lnTo>
                  <a:pt x="317407" y="25400"/>
                </a:lnTo>
                <a:lnTo>
                  <a:pt x="317661" y="25400"/>
                </a:lnTo>
                <a:lnTo>
                  <a:pt x="330268" y="14230"/>
                </a:lnTo>
                <a:lnTo>
                  <a:pt x="330268" y="11169"/>
                </a:lnTo>
                <a:lnTo>
                  <a:pt x="317661" y="0"/>
                </a:lnTo>
                <a:close/>
              </a:path>
              <a:path w="432434" h="25400">
                <a:moveTo>
                  <a:pt x="368461" y="0"/>
                </a:moveTo>
                <a:lnTo>
                  <a:pt x="368207" y="0"/>
                </a:lnTo>
                <a:lnTo>
                  <a:pt x="365168" y="369"/>
                </a:lnTo>
                <a:lnTo>
                  <a:pt x="355600" y="11169"/>
                </a:lnTo>
                <a:lnTo>
                  <a:pt x="355600" y="14230"/>
                </a:lnTo>
                <a:lnTo>
                  <a:pt x="368207" y="25400"/>
                </a:lnTo>
                <a:lnTo>
                  <a:pt x="368461" y="25400"/>
                </a:lnTo>
                <a:lnTo>
                  <a:pt x="381068" y="14230"/>
                </a:lnTo>
                <a:lnTo>
                  <a:pt x="381068" y="11169"/>
                </a:lnTo>
                <a:lnTo>
                  <a:pt x="368461" y="0"/>
                </a:lnTo>
                <a:close/>
              </a:path>
              <a:path w="432434" h="25400">
                <a:moveTo>
                  <a:pt x="419261" y="0"/>
                </a:moveTo>
                <a:lnTo>
                  <a:pt x="419007" y="0"/>
                </a:lnTo>
                <a:lnTo>
                  <a:pt x="415968" y="369"/>
                </a:lnTo>
                <a:lnTo>
                  <a:pt x="406400" y="11169"/>
                </a:lnTo>
                <a:lnTo>
                  <a:pt x="406400" y="14230"/>
                </a:lnTo>
                <a:lnTo>
                  <a:pt x="419007" y="25400"/>
                </a:lnTo>
                <a:lnTo>
                  <a:pt x="419261" y="25400"/>
                </a:lnTo>
                <a:lnTo>
                  <a:pt x="431868" y="14230"/>
                </a:lnTo>
                <a:lnTo>
                  <a:pt x="431868" y="11169"/>
                </a:lnTo>
                <a:lnTo>
                  <a:pt x="41926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 txBox="1"/>
          <p:nvPr/>
        </p:nvSpPr>
        <p:spPr>
          <a:xfrm>
            <a:off x="10923692" y="4240529"/>
            <a:ext cx="1028700" cy="1422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628015">
              <a:lnSpc>
                <a:spcPct val="127299"/>
              </a:lnSpc>
              <a:spcBef>
                <a:spcPts val="100"/>
              </a:spcBef>
            </a:pPr>
            <a:r>
              <a:rPr dirty="0" sz="1200" spc="-10">
                <a:solidFill>
                  <a:srgbClr val="595959"/>
                </a:solidFill>
                <a:latin typeface="Arial MT"/>
                <a:cs typeface="Arial MT"/>
              </a:rPr>
              <a:t>H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IG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H  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LOW </a:t>
            </a:r>
            <a:r>
              <a:rPr dirty="0" sz="1200" spc="-3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MED</a:t>
            </a:r>
            <a:endParaRPr sz="1200">
              <a:latin typeface="Arial MT"/>
              <a:cs typeface="Arial MT"/>
            </a:endParaRPr>
          </a:p>
          <a:p>
            <a:pPr algn="just" marL="12700">
              <a:lnSpc>
                <a:spcPct val="100000"/>
              </a:lnSpc>
              <a:spcBef>
                <a:spcPts val="390"/>
              </a:spcBef>
            </a:pP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VERY</a:t>
            </a:r>
            <a:r>
              <a:rPr dirty="0" sz="1200" spc="-5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HIGH</a:t>
            </a:r>
            <a:endParaRPr sz="1200">
              <a:latin typeface="Arial MT"/>
              <a:cs typeface="Arial MT"/>
            </a:endParaRPr>
          </a:p>
          <a:p>
            <a:pPr marL="114300" marR="5080" indent="-101600">
              <a:lnSpc>
                <a:spcPct val="127299"/>
              </a:lnSpc>
            </a:pP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(blank) 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L</a:t>
            </a:r>
            <a:r>
              <a:rPr dirty="0" sz="1200" spc="-10">
                <a:solidFill>
                  <a:srgbClr val="595959"/>
                </a:solidFill>
                <a:latin typeface="Arial MT"/>
                <a:cs typeface="Arial MT"/>
              </a:rPr>
              <a:t>i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nea</a:t>
            </a:r>
            <a:r>
              <a:rPr dirty="0" sz="1200" spc="-10">
                <a:solidFill>
                  <a:srgbClr val="595959"/>
                </a:solidFill>
                <a:latin typeface="Arial MT"/>
                <a:cs typeface="Arial MT"/>
              </a:rPr>
              <a:t>r(H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IG</a:t>
            </a:r>
            <a:r>
              <a:rPr dirty="0" sz="1200" spc="-10">
                <a:solidFill>
                  <a:srgbClr val="595959"/>
                </a:solidFill>
                <a:latin typeface="Arial MT"/>
                <a:cs typeface="Arial MT"/>
              </a:rPr>
              <a:t>H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)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25132" y="0"/>
            <a:ext cx="6337300" cy="9150350"/>
            <a:chOff x="9925132" y="0"/>
            <a:chExt cx="6337300" cy="9150350"/>
          </a:xfrm>
        </p:grpSpPr>
        <p:sp>
          <p:nvSpPr>
            <p:cNvPr id="3" name="object 3"/>
            <p:cNvSpPr/>
            <p:nvPr/>
          </p:nvSpPr>
          <p:spPr>
            <a:xfrm>
              <a:off x="12503234" y="6433"/>
              <a:ext cx="1624965" cy="9137650"/>
            </a:xfrm>
            <a:custGeom>
              <a:avLst/>
              <a:gdLst/>
              <a:ahLst/>
              <a:cxnLst/>
              <a:rect l="l" t="t" r="r" b="b"/>
              <a:pathLst>
                <a:path w="1624965" h="9137650">
                  <a:moveTo>
                    <a:pt x="0" y="0"/>
                  </a:moveTo>
                  <a:lnTo>
                    <a:pt x="1624469" y="9137565"/>
                  </a:lnTo>
                </a:path>
              </a:pathLst>
            </a:custGeom>
            <a:ln w="12700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931482" y="4926527"/>
              <a:ext cx="6324600" cy="4217670"/>
            </a:xfrm>
            <a:custGeom>
              <a:avLst/>
              <a:gdLst/>
              <a:ahLst/>
              <a:cxnLst/>
              <a:rect l="l" t="t" r="r" b="b"/>
              <a:pathLst>
                <a:path w="6324600" h="4217670">
                  <a:moveTo>
                    <a:pt x="6324516" y="0"/>
                  </a:moveTo>
                  <a:lnTo>
                    <a:pt x="0" y="4217467"/>
                  </a:lnTo>
                </a:path>
              </a:pathLst>
            </a:custGeom>
            <a:ln w="12700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242799" y="0"/>
              <a:ext cx="4013200" cy="9144000"/>
            </a:xfrm>
            <a:custGeom>
              <a:avLst/>
              <a:gdLst/>
              <a:ahLst/>
              <a:cxnLst/>
              <a:rect l="l" t="t" r="r" b="b"/>
              <a:pathLst>
                <a:path w="4013200" h="9144000">
                  <a:moveTo>
                    <a:pt x="4013200" y="0"/>
                  </a:moveTo>
                  <a:lnTo>
                    <a:pt x="2725864" y="0"/>
                  </a:lnTo>
                  <a:lnTo>
                    <a:pt x="0" y="9143994"/>
                  </a:lnTo>
                  <a:lnTo>
                    <a:pt x="4013200" y="9143994"/>
                  </a:lnTo>
                  <a:lnTo>
                    <a:pt x="4013200" y="0"/>
                  </a:lnTo>
                  <a:close/>
                </a:path>
              </a:pathLst>
            </a:custGeom>
            <a:solidFill>
              <a:srgbClr val="5FCAEE">
                <a:alpha val="3568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803834" y="0"/>
              <a:ext cx="3452495" cy="9144000"/>
            </a:xfrm>
            <a:custGeom>
              <a:avLst/>
              <a:gdLst/>
              <a:ahLst/>
              <a:cxnLst/>
              <a:rect l="l" t="t" r="r" b="b"/>
              <a:pathLst>
                <a:path w="3452494" h="9144000">
                  <a:moveTo>
                    <a:pt x="3452164" y="0"/>
                  </a:moveTo>
                  <a:lnTo>
                    <a:pt x="0" y="0"/>
                  </a:lnTo>
                  <a:lnTo>
                    <a:pt x="1611845" y="9143994"/>
                  </a:lnTo>
                  <a:lnTo>
                    <a:pt x="3452164" y="9143994"/>
                  </a:lnTo>
                  <a:lnTo>
                    <a:pt x="3452164" y="0"/>
                  </a:lnTo>
                  <a:close/>
                </a:path>
              </a:pathLst>
            </a:custGeom>
            <a:solidFill>
              <a:srgbClr val="5FCAEE">
                <a:alpha val="1960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912599" y="4064000"/>
              <a:ext cx="4343400" cy="5080000"/>
            </a:xfrm>
            <a:custGeom>
              <a:avLst/>
              <a:gdLst/>
              <a:ahLst/>
              <a:cxnLst/>
              <a:rect l="l" t="t" r="r" b="b"/>
              <a:pathLst>
                <a:path w="4343400" h="5080000">
                  <a:moveTo>
                    <a:pt x="4343400" y="0"/>
                  </a:moveTo>
                  <a:lnTo>
                    <a:pt x="0" y="5080000"/>
                  </a:lnTo>
                  <a:lnTo>
                    <a:pt x="4343400" y="5080000"/>
                  </a:lnTo>
                  <a:lnTo>
                    <a:pt x="4343400" y="0"/>
                  </a:lnTo>
                  <a:close/>
                </a:path>
              </a:pathLst>
            </a:custGeom>
            <a:solidFill>
              <a:srgbClr val="17AFE3">
                <a:alpha val="6548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450572" y="0"/>
              <a:ext cx="3805554" cy="9144000"/>
            </a:xfrm>
            <a:custGeom>
              <a:avLst/>
              <a:gdLst/>
              <a:ahLst/>
              <a:cxnLst/>
              <a:rect l="l" t="t" r="r" b="b"/>
              <a:pathLst>
                <a:path w="3805555" h="9144000">
                  <a:moveTo>
                    <a:pt x="3805426" y="0"/>
                  </a:moveTo>
                  <a:lnTo>
                    <a:pt x="0" y="0"/>
                  </a:lnTo>
                  <a:lnTo>
                    <a:pt x="3293362" y="9143994"/>
                  </a:lnTo>
                  <a:lnTo>
                    <a:pt x="3805426" y="9143994"/>
                  </a:lnTo>
                  <a:lnTo>
                    <a:pt x="3805426" y="0"/>
                  </a:lnTo>
                  <a:close/>
                </a:path>
              </a:pathLst>
            </a:custGeom>
            <a:solidFill>
              <a:srgbClr val="17AFE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528799" y="0"/>
              <a:ext cx="1727200" cy="9144000"/>
            </a:xfrm>
            <a:custGeom>
              <a:avLst/>
              <a:gdLst/>
              <a:ahLst/>
              <a:cxnLst/>
              <a:rect l="l" t="t" r="r" b="b"/>
              <a:pathLst>
                <a:path w="1727200" h="9144000">
                  <a:moveTo>
                    <a:pt x="1727200" y="0"/>
                  </a:moveTo>
                  <a:lnTo>
                    <a:pt x="1363268" y="0"/>
                  </a:lnTo>
                  <a:lnTo>
                    <a:pt x="0" y="9143994"/>
                  </a:lnTo>
                  <a:lnTo>
                    <a:pt x="1727200" y="9143994"/>
                  </a:lnTo>
                  <a:lnTo>
                    <a:pt x="1727200" y="0"/>
                  </a:lnTo>
                  <a:close/>
                </a:path>
              </a:pathLst>
            </a:custGeom>
            <a:solidFill>
              <a:srgbClr val="2D83C3">
                <a:alpha val="6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581656" y="0"/>
              <a:ext cx="1674495" cy="9144000"/>
            </a:xfrm>
            <a:custGeom>
              <a:avLst/>
              <a:gdLst/>
              <a:ahLst/>
              <a:cxnLst/>
              <a:rect l="l" t="t" r="r" b="b"/>
              <a:pathLst>
                <a:path w="1674494" h="9144000">
                  <a:moveTo>
                    <a:pt x="1674342" y="0"/>
                  </a:moveTo>
                  <a:lnTo>
                    <a:pt x="0" y="0"/>
                  </a:lnTo>
                  <a:lnTo>
                    <a:pt x="1486039" y="9143994"/>
                  </a:lnTo>
                  <a:lnTo>
                    <a:pt x="1674342" y="9143994"/>
                  </a:lnTo>
                  <a:lnTo>
                    <a:pt x="1674342" y="0"/>
                  </a:lnTo>
                  <a:close/>
                </a:path>
              </a:pathLst>
            </a:custGeom>
            <a:solidFill>
              <a:srgbClr val="226192">
                <a:alpha val="7960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830299" y="4787900"/>
              <a:ext cx="2425700" cy="4356100"/>
            </a:xfrm>
            <a:custGeom>
              <a:avLst/>
              <a:gdLst/>
              <a:ahLst/>
              <a:cxnLst/>
              <a:rect l="l" t="t" r="r" b="b"/>
              <a:pathLst>
                <a:path w="2425700" h="4356100">
                  <a:moveTo>
                    <a:pt x="2425700" y="0"/>
                  </a:moveTo>
                  <a:lnTo>
                    <a:pt x="0" y="4356100"/>
                  </a:lnTo>
                  <a:lnTo>
                    <a:pt x="2425700" y="4356100"/>
                  </a:lnTo>
                  <a:lnTo>
                    <a:pt x="2425700" y="0"/>
                  </a:lnTo>
                  <a:close/>
                </a:path>
              </a:pathLst>
            </a:custGeom>
            <a:solidFill>
              <a:srgbClr val="17AFE3">
                <a:alpha val="6548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0" y="5346700"/>
            <a:ext cx="596900" cy="3797300"/>
          </a:xfrm>
          <a:custGeom>
            <a:avLst/>
            <a:gdLst/>
            <a:ahLst/>
            <a:cxnLst/>
            <a:rect l="l" t="t" r="r" b="b"/>
            <a:pathLst>
              <a:path w="596900" h="3797300">
                <a:moveTo>
                  <a:pt x="0" y="0"/>
                </a:moveTo>
                <a:lnTo>
                  <a:pt x="0" y="3797300"/>
                </a:lnTo>
                <a:lnTo>
                  <a:pt x="596900" y="37973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94409" y="447885"/>
            <a:ext cx="8097520" cy="5943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700" spc="10" b="1">
                <a:latin typeface="Trebuchet MS"/>
                <a:cs typeface="Trebuchet MS"/>
              </a:rPr>
              <a:t>Pie</a:t>
            </a:r>
            <a:r>
              <a:rPr dirty="0" sz="3700" spc="-10" b="1">
                <a:latin typeface="Trebuchet MS"/>
                <a:cs typeface="Trebuchet MS"/>
              </a:rPr>
              <a:t> </a:t>
            </a:r>
            <a:r>
              <a:rPr dirty="0" sz="3700" spc="10" b="1">
                <a:latin typeface="Trebuchet MS"/>
                <a:cs typeface="Trebuchet MS"/>
              </a:rPr>
              <a:t>chart</a:t>
            </a:r>
            <a:r>
              <a:rPr dirty="0" sz="3700" b="1">
                <a:latin typeface="Trebuchet MS"/>
                <a:cs typeface="Trebuchet MS"/>
              </a:rPr>
              <a:t> </a:t>
            </a:r>
            <a:r>
              <a:rPr dirty="0" sz="3700" spc="5" b="1">
                <a:latin typeface="Trebuchet MS"/>
                <a:cs typeface="Trebuchet MS"/>
              </a:rPr>
              <a:t>for</a:t>
            </a:r>
            <a:r>
              <a:rPr dirty="0" sz="3700" spc="-5" b="1">
                <a:latin typeface="Trebuchet MS"/>
                <a:cs typeface="Trebuchet MS"/>
              </a:rPr>
              <a:t> </a:t>
            </a:r>
            <a:r>
              <a:rPr dirty="0" sz="3700" spc="10" b="1">
                <a:latin typeface="Trebuchet MS"/>
                <a:cs typeface="Trebuchet MS"/>
              </a:rPr>
              <a:t>high</a:t>
            </a:r>
            <a:r>
              <a:rPr dirty="0" sz="3700" spc="-10" b="1">
                <a:latin typeface="Trebuchet MS"/>
                <a:cs typeface="Trebuchet MS"/>
              </a:rPr>
              <a:t> </a:t>
            </a:r>
            <a:r>
              <a:rPr dirty="0" sz="3700" spc="5" b="1">
                <a:latin typeface="Trebuchet MS"/>
                <a:cs typeface="Trebuchet MS"/>
              </a:rPr>
              <a:t>level</a:t>
            </a:r>
            <a:r>
              <a:rPr dirty="0" sz="3700" spc="-5" b="1">
                <a:latin typeface="Trebuchet MS"/>
                <a:cs typeface="Trebuchet MS"/>
              </a:rPr>
              <a:t> </a:t>
            </a:r>
            <a:r>
              <a:rPr dirty="0" sz="3700" spc="10" b="1">
                <a:latin typeface="Trebuchet MS"/>
                <a:cs typeface="Trebuchet MS"/>
              </a:rPr>
              <a:t>performance</a:t>
            </a:r>
            <a:endParaRPr sz="37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937188" y="2258060"/>
            <a:ext cx="4070350" cy="4070985"/>
            <a:chOff x="4937188" y="2258060"/>
            <a:chExt cx="4070350" cy="4070985"/>
          </a:xfrm>
        </p:grpSpPr>
        <p:sp>
          <p:nvSpPr>
            <p:cNvPr id="15" name="object 15"/>
            <p:cNvSpPr/>
            <p:nvPr/>
          </p:nvSpPr>
          <p:spPr>
            <a:xfrm>
              <a:off x="6972299" y="2270760"/>
              <a:ext cx="1242695" cy="2023110"/>
            </a:xfrm>
            <a:custGeom>
              <a:avLst/>
              <a:gdLst/>
              <a:ahLst/>
              <a:cxnLst/>
              <a:rect l="l" t="t" r="r" b="b"/>
              <a:pathLst>
                <a:path w="1242695" h="2023110">
                  <a:moveTo>
                    <a:pt x="0" y="0"/>
                  </a:moveTo>
                  <a:lnTo>
                    <a:pt x="0" y="2022687"/>
                  </a:lnTo>
                  <a:lnTo>
                    <a:pt x="1242420" y="426432"/>
                  </a:lnTo>
                  <a:lnTo>
                    <a:pt x="1203966" y="397187"/>
                  </a:lnTo>
                  <a:lnTo>
                    <a:pt x="1164801" y="368847"/>
                  </a:lnTo>
                  <a:lnTo>
                    <a:pt x="1124939" y="341427"/>
                  </a:lnTo>
                  <a:lnTo>
                    <a:pt x="1084397" y="314943"/>
                  </a:lnTo>
                  <a:lnTo>
                    <a:pt x="1043190" y="289410"/>
                  </a:lnTo>
                  <a:lnTo>
                    <a:pt x="1001334" y="264845"/>
                  </a:lnTo>
                  <a:lnTo>
                    <a:pt x="958844" y="241262"/>
                  </a:lnTo>
                  <a:lnTo>
                    <a:pt x="915736" y="218678"/>
                  </a:lnTo>
                  <a:lnTo>
                    <a:pt x="872025" y="197107"/>
                  </a:lnTo>
                  <a:lnTo>
                    <a:pt x="827728" y="176566"/>
                  </a:lnTo>
                  <a:lnTo>
                    <a:pt x="782859" y="157070"/>
                  </a:lnTo>
                  <a:lnTo>
                    <a:pt x="737435" y="138635"/>
                  </a:lnTo>
                  <a:lnTo>
                    <a:pt x="691471" y="121276"/>
                  </a:lnTo>
                  <a:lnTo>
                    <a:pt x="644982" y="105009"/>
                  </a:lnTo>
                  <a:lnTo>
                    <a:pt x="597984" y="89849"/>
                  </a:lnTo>
                  <a:lnTo>
                    <a:pt x="550493" y="75813"/>
                  </a:lnTo>
                  <a:lnTo>
                    <a:pt x="502525" y="62915"/>
                  </a:lnTo>
                  <a:lnTo>
                    <a:pt x="454094" y="51172"/>
                  </a:lnTo>
                  <a:lnTo>
                    <a:pt x="405217" y="40598"/>
                  </a:lnTo>
                  <a:lnTo>
                    <a:pt x="355909" y="31210"/>
                  </a:lnTo>
                  <a:lnTo>
                    <a:pt x="306186" y="23024"/>
                  </a:lnTo>
                  <a:lnTo>
                    <a:pt x="256063" y="16053"/>
                  </a:lnTo>
                  <a:lnTo>
                    <a:pt x="205556" y="10316"/>
                  </a:lnTo>
                  <a:lnTo>
                    <a:pt x="154680" y="5826"/>
                  </a:lnTo>
                  <a:lnTo>
                    <a:pt x="103452" y="2599"/>
                  </a:lnTo>
                  <a:lnTo>
                    <a:pt x="51887" y="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959599" y="2258060"/>
              <a:ext cx="1268095" cy="2048510"/>
            </a:xfrm>
            <a:custGeom>
              <a:avLst/>
              <a:gdLst/>
              <a:ahLst/>
              <a:cxnLst/>
              <a:rect l="l" t="t" r="r" b="b"/>
              <a:pathLst>
                <a:path w="1268095" h="2048510">
                  <a:moveTo>
                    <a:pt x="12700" y="0"/>
                  </a:moveTo>
                  <a:lnTo>
                    <a:pt x="5685" y="0"/>
                  </a:lnTo>
                  <a:lnTo>
                    <a:pt x="0" y="5685"/>
                  </a:lnTo>
                  <a:lnTo>
                    <a:pt x="0" y="2042401"/>
                  </a:lnTo>
                  <a:lnTo>
                    <a:pt x="5685" y="2048087"/>
                  </a:lnTo>
                  <a:lnTo>
                    <a:pt x="16772" y="2048087"/>
                  </a:lnTo>
                  <a:lnTo>
                    <a:pt x="20398" y="2046169"/>
                  </a:lnTo>
                  <a:lnTo>
                    <a:pt x="28790" y="2035387"/>
                  </a:lnTo>
                  <a:lnTo>
                    <a:pt x="12700" y="2035387"/>
                  </a:lnTo>
                  <a:lnTo>
                    <a:pt x="2678" y="2027586"/>
                  </a:lnTo>
                  <a:lnTo>
                    <a:pt x="25400" y="1998394"/>
                  </a:lnTo>
                  <a:lnTo>
                    <a:pt x="25400" y="25559"/>
                  </a:lnTo>
                  <a:lnTo>
                    <a:pt x="12700" y="25400"/>
                  </a:lnTo>
                  <a:lnTo>
                    <a:pt x="12700" y="12700"/>
                  </a:lnTo>
                  <a:lnTo>
                    <a:pt x="239493" y="12700"/>
                  </a:lnTo>
                  <a:lnTo>
                    <a:pt x="219364" y="10407"/>
                  </a:lnTo>
                  <a:lnTo>
                    <a:pt x="168195" y="5878"/>
                  </a:lnTo>
                  <a:lnTo>
                    <a:pt x="116683" y="2623"/>
                  </a:lnTo>
                  <a:lnTo>
                    <a:pt x="64846" y="658"/>
                  </a:lnTo>
                  <a:lnTo>
                    <a:pt x="12700" y="0"/>
                  </a:lnTo>
                  <a:close/>
                </a:path>
                <a:path w="1268095" h="2048510">
                  <a:moveTo>
                    <a:pt x="25400" y="1998394"/>
                  </a:moveTo>
                  <a:lnTo>
                    <a:pt x="2678" y="2027586"/>
                  </a:lnTo>
                  <a:lnTo>
                    <a:pt x="12700" y="2035387"/>
                  </a:lnTo>
                  <a:lnTo>
                    <a:pt x="25400" y="2035387"/>
                  </a:lnTo>
                  <a:lnTo>
                    <a:pt x="25400" y="1998394"/>
                  </a:lnTo>
                  <a:close/>
                </a:path>
                <a:path w="1268095" h="2048510">
                  <a:moveTo>
                    <a:pt x="1237210" y="441465"/>
                  </a:moveTo>
                  <a:lnTo>
                    <a:pt x="25400" y="1998394"/>
                  </a:lnTo>
                  <a:lnTo>
                    <a:pt x="25400" y="2035387"/>
                  </a:lnTo>
                  <a:lnTo>
                    <a:pt x="28790" y="2035387"/>
                  </a:lnTo>
                  <a:lnTo>
                    <a:pt x="1263417" y="449149"/>
                  </a:lnTo>
                  <a:lnTo>
                    <a:pt x="1247312" y="449149"/>
                  </a:lnTo>
                  <a:lnTo>
                    <a:pt x="1237210" y="441465"/>
                  </a:lnTo>
                  <a:close/>
                </a:path>
                <a:path w="1268095" h="2048510">
                  <a:moveTo>
                    <a:pt x="1245097" y="431332"/>
                  </a:moveTo>
                  <a:lnTo>
                    <a:pt x="1237210" y="441465"/>
                  </a:lnTo>
                  <a:lnTo>
                    <a:pt x="1247312" y="449149"/>
                  </a:lnTo>
                  <a:lnTo>
                    <a:pt x="1255120" y="439132"/>
                  </a:lnTo>
                  <a:lnTo>
                    <a:pt x="1245097" y="431332"/>
                  </a:lnTo>
                  <a:close/>
                </a:path>
                <a:path w="1268095" h="2048510">
                  <a:moveTo>
                    <a:pt x="1265767" y="431332"/>
                  </a:moveTo>
                  <a:lnTo>
                    <a:pt x="1245097" y="431332"/>
                  </a:lnTo>
                  <a:lnTo>
                    <a:pt x="1255120" y="439132"/>
                  </a:lnTo>
                  <a:lnTo>
                    <a:pt x="1247312" y="449149"/>
                  </a:lnTo>
                  <a:lnTo>
                    <a:pt x="1263417" y="449149"/>
                  </a:lnTo>
                  <a:lnTo>
                    <a:pt x="1266821" y="444781"/>
                  </a:lnTo>
                  <a:lnTo>
                    <a:pt x="1267820" y="442074"/>
                  </a:lnTo>
                  <a:lnTo>
                    <a:pt x="1267820" y="435063"/>
                  </a:lnTo>
                  <a:lnTo>
                    <a:pt x="1265905" y="431440"/>
                  </a:lnTo>
                  <a:lnTo>
                    <a:pt x="1265767" y="431332"/>
                  </a:lnTo>
                  <a:close/>
                </a:path>
                <a:path w="1268095" h="2048510">
                  <a:moveTo>
                    <a:pt x="239493" y="12700"/>
                  </a:moveTo>
                  <a:lnTo>
                    <a:pt x="25400" y="12700"/>
                  </a:lnTo>
                  <a:lnTo>
                    <a:pt x="25400" y="25559"/>
                  </a:lnTo>
                  <a:lnTo>
                    <a:pt x="64328" y="26046"/>
                  </a:lnTo>
                  <a:lnTo>
                    <a:pt x="115621" y="27976"/>
                  </a:lnTo>
                  <a:lnTo>
                    <a:pt x="166566" y="31174"/>
                  </a:lnTo>
                  <a:lnTo>
                    <a:pt x="217148" y="35624"/>
                  </a:lnTo>
                  <a:lnTo>
                    <a:pt x="267352" y="41313"/>
                  </a:lnTo>
                  <a:lnTo>
                    <a:pt x="317165" y="48225"/>
                  </a:lnTo>
                  <a:lnTo>
                    <a:pt x="366571" y="56344"/>
                  </a:lnTo>
                  <a:lnTo>
                    <a:pt x="415557" y="65656"/>
                  </a:lnTo>
                  <a:lnTo>
                    <a:pt x="464107" y="76146"/>
                  </a:lnTo>
                  <a:lnTo>
                    <a:pt x="512209" y="87798"/>
                  </a:lnTo>
                  <a:lnTo>
                    <a:pt x="559847" y="100598"/>
                  </a:lnTo>
                  <a:lnTo>
                    <a:pt x="607007" y="114530"/>
                  </a:lnTo>
                  <a:lnTo>
                    <a:pt x="653675" y="129579"/>
                  </a:lnTo>
                  <a:lnTo>
                    <a:pt x="699837" y="145731"/>
                  </a:lnTo>
                  <a:lnTo>
                    <a:pt x="745477" y="162970"/>
                  </a:lnTo>
                  <a:lnTo>
                    <a:pt x="790583" y="181281"/>
                  </a:lnTo>
                  <a:lnTo>
                    <a:pt x="835138" y="200649"/>
                  </a:lnTo>
                  <a:lnTo>
                    <a:pt x="879130" y="221059"/>
                  </a:lnTo>
                  <a:lnTo>
                    <a:pt x="922543" y="242496"/>
                  </a:lnTo>
                  <a:lnTo>
                    <a:pt x="965364" y="264944"/>
                  </a:lnTo>
                  <a:lnTo>
                    <a:pt x="1007578" y="288390"/>
                  </a:lnTo>
                  <a:lnTo>
                    <a:pt x="1049171" y="312817"/>
                  </a:lnTo>
                  <a:lnTo>
                    <a:pt x="1090128" y="338210"/>
                  </a:lnTo>
                  <a:lnTo>
                    <a:pt x="1130435" y="364555"/>
                  </a:lnTo>
                  <a:lnTo>
                    <a:pt x="1170077" y="391837"/>
                  </a:lnTo>
                  <a:lnTo>
                    <a:pt x="1209041" y="420040"/>
                  </a:lnTo>
                  <a:lnTo>
                    <a:pt x="1237210" y="441465"/>
                  </a:lnTo>
                  <a:lnTo>
                    <a:pt x="1245097" y="431332"/>
                  </a:lnTo>
                  <a:lnTo>
                    <a:pt x="1265767" y="431332"/>
                  </a:lnTo>
                  <a:lnTo>
                    <a:pt x="1262928" y="429116"/>
                  </a:lnTo>
                  <a:lnTo>
                    <a:pt x="1224292" y="399735"/>
                  </a:lnTo>
                  <a:lnTo>
                    <a:pt x="1184925" y="371258"/>
                  </a:lnTo>
                  <a:lnTo>
                    <a:pt x="1144844" y="343699"/>
                  </a:lnTo>
                  <a:lnTo>
                    <a:pt x="1104067" y="317076"/>
                  </a:lnTo>
                  <a:lnTo>
                    <a:pt x="1062610" y="291405"/>
                  </a:lnTo>
                  <a:lnTo>
                    <a:pt x="1020490" y="266701"/>
                  </a:lnTo>
                  <a:lnTo>
                    <a:pt x="977724" y="242980"/>
                  </a:lnTo>
                  <a:lnTo>
                    <a:pt x="934329" y="220260"/>
                  </a:lnTo>
                  <a:lnTo>
                    <a:pt x="890321" y="198556"/>
                  </a:lnTo>
                  <a:lnTo>
                    <a:pt x="845718" y="177884"/>
                  </a:lnTo>
                  <a:lnTo>
                    <a:pt x="800537" y="158260"/>
                  </a:lnTo>
                  <a:lnTo>
                    <a:pt x="754794" y="139700"/>
                  </a:lnTo>
                  <a:lnTo>
                    <a:pt x="708505" y="122221"/>
                  </a:lnTo>
                  <a:lnTo>
                    <a:pt x="661689" y="105839"/>
                  </a:lnTo>
                  <a:lnTo>
                    <a:pt x="614362" y="90569"/>
                  </a:lnTo>
                  <a:lnTo>
                    <a:pt x="566540" y="76428"/>
                  </a:lnTo>
                  <a:lnTo>
                    <a:pt x="518241" y="63433"/>
                  </a:lnTo>
                  <a:lnTo>
                    <a:pt x="469481" y="51598"/>
                  </a:lnTo>
                  <a:lnTo>
                    <a:pt x="420277" y="40941"/>
                  </a:lnTo>
                  <a:lnTo>
                    <a:pt x="370647" y="31477"/>
                  </a:lnTo>
                  <a:lnTo>
                    <a:pt x="320607" y="23222"/>
                  </a:lnTo>
                  <a:lnTo>
                    <a:pt x="270173" y="16194"/>
                  </a:lnTo>
                  <a:lnTo>
                    <a:pt x="239493" y="12700"/>
                  </a:lnTo>
                  <a:close/>
                </a:path>
                <a:path w="1268095" h="2048510">
                  <a:moveTo>
                    <a:pt x="25400" y="12700"/>
                  </a:moveTo>
                  <a:lnTo>
                    <a:pt x="12700" y="12700"/>
                  </a:lnTo>
                  <a:lnTo>
                    <a:pt x="12700" y="25400"/>
                  </a:lnTo>
                  <a:lnTo>
                    <a:pt x="25400" y="25559"/>
                  </a:lnTo>
                  <a:lnTo>
                    <a:pt x="2540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972299" y="2697262"/>
              <a:ext cx="1693545" cy="1596390"/>
            </a:xfrm>
            <a:custGeom>
              <a:avLst/>
              <a:gdLst/>
              <a:ahLst/>
              <a:cxnLst/>
              <a:rect l="l" t="t" r="r" b="b"/>
              <a:pathLst>
                <a:path w="1693545" h="1596389">
                  <a:moveTo>
                    <a:pt x="1242359" y="0"/>
                  </a:moveTo>
                  <a:lnTo>
                    <a:pt x="0" y="1596184"/>
                  </a:lnTo>
                  <a:lnTo>
                    <a:pt x="1693393" y="489722"/>
                  </a:lnTo>
                  <a:lnTo>
                    <a:pt x="1664604" y="446946"/>
                  </a:lnTo>
                  <a:lnTo>
                    <a:pt x="1634760" y="404951"/>
                  </a:lnTo>
                  <a:lnTo>
                    <a:pt x="1603882" y="363756"/>
                  </a:lnTo>
                  <a:lnTo>
                    <a:pt x="1571988" y="323381"/>
                  </a:lnTo>
                  <a:lnTo>
                    <a:pt x="1539098" y="283843"/>
                  </a:lnTo>
                  <a:lnTo>
                    <a:pt x="1505229" y="245163"/>
                  </a:lnTo>
                  <a:lnTo>
                    <a:pt x="1470402" y="207359"/>
                  </a:lnTo>
                  <a:lnTo>
                    <a:pt x="1434634" y="170451"/>
                  </a:lnTo>
                  <a:lnTo>
                    <a:pt x="1397946" y="134456"/>
                  </a:lnTo>
                  <a:lnTo>
                    <a:pt x="1360355" y="99395"/>
                  </a:lnTo>
                  <a:lnTo>
                    <a:pt x="1321881" y="65285"/>
                  </a:lnTo>
                  <a:lnTo>
                    <a:pt x="1282543" y="32147"/>
                  </a:lnTo>
                  <a:lnTo>
                    <a:pt x="1242359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959599" y="2684562"/>
              <a:ext cx="1718945" cy="1621790"/>
            </a:xfrm>
            <a:custGeom>
              <a:avLst/>
              <a:gdLst/>
              <a:ahLst/>
              <a:cxnLst/>
              <a:rect l="l" t="t" r="r" b="b"/>
              <a:pathLst>
                <a:path w="1718945" h="1621789">
                  <a:moveTo>
                    <a:pt x="1262073" y="0"/>
                  </a:moveTo>
                  <a:lnTo>
                    <a:pt x="1250986" y="0"/>
                  </a:lnTo>
                  <a:lnTo>
                    <a:pt x="1247360" y="1917"/>
                  </a:lnTo>
                  <a:lnTo>
                    <a:pt x="999" y="1603235"/>
                  </a:lnTo>
                  <a:lnTo>
                    <a:pt x="0" y="1605942"/>
                  </a:lnTo>
                  <a:lnTo>
                    <a:pt x="0" y="1615898"/>
                  </a:lnTo>
                  <a:lnTo>
                    <a:pt x="5685" y="1621584"/>
                  </a:lnTo>
                  <a:lnTo>
                    <a:pt x="15264" y="1621584"/>
                  </a:lnTo>
                  <a:lnTo>
                    <a:pt x="17651" y="1620823"/>
                  </a:lnTo>
                  <a:lnTo>
                    <a:pt x="23986" y="1616684"/>
                  </a:lnTo>
                  <a:lnTo>
                    <a:pt x="22721" y="1616684"/>
                  </a:lnTo>
                  <a:lnTo>
                    <a:pt x="12700" y="1608884"/>
                  </a:lnTo>
                  <a:lnTo>
                    <a:pt x="5753" y="1598251"/>
                  </a:lnTo>
                  <a:lnTo>
                    <a:pt x="69474" y="1556616"/>
                  </a:lnTo>
                  <a:lnTo>
                    <a:pt x="1257177" y="30656"/>
                  </a:lnTo>
                  <a:lnTo>
                    <a:pt x="1247251" y="22716"/>
                  </a:lnTo>
                  <a:lnTo>
                    <a:pt x="1262867" y="2683"/>
                  </a:lnTo>
                  <a:lnTo>
                    <a:pt x="1264757" y="2683"/>
                  </a:lnTo>
                  <a:lnTo>
                    <a:pt x="1262073" y="0"/>
                  </a:lnTo>
                  <a:close/>
                </a:path>
                <a:path w="1718945" h="1621789">
                  <a:moveTo>
                    <a:pt x="69474" y="1556616"/>
                  </a:moveTo>
                  <a:lnTo>
                    <a:pt x="5753" y="1598251"/>
                  </a:lnTo>
                  <a:lnTo>
                    <a:pt x="12700" y="1608884"/>
                  </a:lnTo>
                  <a:lnTo>
                    <a:pt x="22721" y="1616684"/>
                  </a:lnTo>
                  <a:lnTo>
                    <a:pt x="69474" y="1556616"/>
                  </a:lnTo>
                  <a:close/>
                </a:path>
                <a:path w="1718945" h="1621789">
                  <a:moveTo>
                    <a:pt x="1688370" y="498832"/>
                  </a:moveTo>
                  <a:lnTo>
                    <a:pt x="69474" y="1556616"/>
                  </a:lnTo>
                  <a:lnTo>
                    <a:pt x="22721" y="1616684"/>
                  </a:lnTo>
                  <a:lnTo>
                    <a:pt x="23986" y="1616684"/>
                  </a:lnTo>
                  <a:lnTo>
                    <a:pt x="1716505" y="510787"/>
                  </a:lnTo>
                  <a:lnTo>
                    <a:pt x="1717328" y="509379"/>
                  </a:lnTo>
                  <a:lnTo>
                    <a:pt x="1695467" y="509379"/>
                  </a:lnTo>
                  <a:lnTo>
                    <a:pt x="1688370" y="498832"/>
                  </a:lnTo>
                  <a:close/>
                </a:path>
                <a:path w="1718945" h="1621789">
                  <a:moveTo>
                    <a:pt x="1699146" y="491790"/>
                  </a:moveTo>
                  <a:lnTo>
                    <a:pt x="1688370" y="498832"/>
                  </a:lnTo>
                  <a:lnTo>
                    <a:pt x="1695467" y="509379"/>
                  </a:lnTo>
                  <a:lnTo>
                    <a:pt x="1706093" y="502422"/>
                  </a:lnTo>
                  <a:lnTo>
                    <a:pt x="1699146" y="491790"/>
                  </a:lnTo>
                  <a:close/>
                </a:path>
                <a:path w="1718945" h="1621789">
                  <a:moveTo>
                    <a:pt x="1714244" y="491790"/>
                  </a:moveTo>
                  <a:lnTo>
                    <a:pt x="1699146" y="491790"/>
                  </a:lnTo>
                  <a:lnTo>
                    <a:pt x="1706093" y="502422"/>
                  </a:lnTo>
                  <a:lnTo>
                    <a:pt x="1695467" y="509379"/>
                  </a:lnTo>
                  <a:lnTo>
                    <a:pt x="1717328" y="509379"/>
                  </a:lnTo>
                  <a:lnTo>
                    <a:pt x="1718793" y="506872"/>
                  </a:lnTo>
                  <a:lnTo>
                    <a:pt x="1718793" y="499854"/>
                  </a:lnTo>
                  <a:lnTo>
                    <a:pt x="1718030" y="497464"/>
                  </a:lnTo>
                  <a:lnTo>
                    <a:pt x="1716718" y="495466"/>
                  </a:lnTo>
                  <a:lnTo>
                    <a:pt x="1714244" y="491790"/>
                  </a:lnTo>
                  <a:close/>
                </a:path>
                <a:path w="1718945" h="1621789">
                  <a:moveTo>
                    <a:pt x="1262867" y="2683"/>
                  </a:moveTo>
                  <a:lnTo>
                    <a:pt x="1255066" y="12705"/>
                  </a:lnTo>
                  <a:lnTo>
                    <a:pt x="1265082" y="20500"/>
                  </a:lnTo>
                  <a:lnTo>
                    <a:pt x="1257177" y="30656"/>
                  </a:lnTo>
                  <a:lnTo>
                    <a:pt x="1287235" y="54701"/>
                  </a:lnTo>
                  <a:lnTo>
                    <a:pt x="1326357" y="87648"/>
                  </a:lnTo>
                  <a:lnTo>
                    <a:pt x="1364600" y="121543"/>
                  </a:lnTo>
                  <a:lnTo>
                    <a:pt x="1401951" y="156371"/>
                  </a:lnTo>
                  <a:lnTo>
                    <a:pt x="1438395" y="192117"/>
                  </a:lnTo>
                  <a:lnTo>
                    <a:pt x="1473915" y="228767"/>
                  </a:lnTo>
                  <a:lnTo>
                    <a:pt x="1508499" y="266306"/>
                  </a:lnTo>
                  <a:lnTo>
                    <a:pt x="1542129" y="304719"/>
                  </a:lnTo>
                  <a:lnTo>
                    <a:pt x="1574792" y="343991"/>
                  </a:lnTo>
                  <a:lnTo>
                    <a:pt x="1606472" y="384108"/>
                  </a:lnTo>
                  <a:lnTo>
                    <a:pt x="1637155" y="425055"/>
                  </a:lnTo>
                  <a:lnTo>
                    <a:pt x="1666825" y="466817"/>
                  </a:lnTo>
                  <a:lnTo>
                    <a:pt x="1688370" y="498832"/>
                  </a:lnTo>
                  <a:lnTo>
                    <a:pt x="1699146" y="491790"/>
                  </a:lnTo>
                  <a:lnTo>
                    <a:pt x="1714244" y="491790"/>
                  </a:lnTo>
                  <a:lnTo>
                    <a:pt x="1687781" y="452476"/>
                  </a:lnTo>
                  <a:lnTo>
                    <a:pt x="1657765" y="410248"/>
                  </a:lnTo>
                  <a:lnTo>
                    <a:pt x="1626691" y="368805"/>
                  </a:lnTo>
                  <a:lnTo>
                    <a:pt x="1594584" y="328171"/>
                  </a:lnTo>
                  <a:lnTo>
                    <a:pt x="1561466" y="288368"/>
                  </a:lnTo>
                  <a:lnTo>
                    <a:pt x="1527359" y="249421"/>
                  </a:lnTo>
                  <a:lnTo>
                    <a:pt x="1492288" y="211352"/>
                  </a:lnTo>
                  <a:lnTo>
                    <a:pt x="1456274" y="174184"/>
                  </a:lnTo>
                  <a:lnTo>
                    <a:pt x="1419340" y="137941"/>
                  </a:lnTo>
                  <a:lnTo>
                    <a:pt x="1381510" y="102646"/>
                  </a:lnTo>
                  <a:lnTo>
                    <a:pt x="1342805" y="68323"/>
                  </a:lnTo>
                  <a:lnTo>
                    <a:pt x="1303250" y="34994"/>
                  </a:lnTo>
                  <a:lnTo>
                    <a:pt x="1291259" y="25400"/>
                  </a:lnTo>
                  <a:lnTo>
                    <a:pt x="1262073" y="25400"/>
                  </a:lnTo>
                  <a:lnTo>
                    <a:pt x="1267759" y="19714"/>
                  </a:lnTo>
                  <a:lnTo>
                    <a:pt x="1267759" y="6597"/>
                  </a:lnTo>
                  <a:lnTo>
                    <a:pt x="1262867" y="2683"/>
                  </a:lnTo>
                  <a:close/>
                </a:path>
                <a:path w="1718945" h="1621789">
                  <a:moveTo>
                    <a:pt x="1247277" y="22737"/>
                  </a:moveTo>
                  <a:lnTo>
                    <a:pt x="1257177" y="30656"/>
                  </a:lnTo>
                  <a:lnTo>
                    <a:pt x="1261268" y="25400"/>
                  </a:lnTo>
                  <a:lnTo>
                    <a:pt x="1252122" y="25400"/>
                  </a:lnTo>
                  <a:lnTo>
                    <a:pt x="1249417" y="24403"/>
                  </a:lnTo>
                  <a:lnTo>
                    <a:pt x="1247277" y="22737"/>
                  </a:lnTo>
                  <a:close/>
                </a:path>
                <a:path w="1718945" h="1621789">
                  <a:moveTo>
                    <a:pt x="1255066" y="12705"/>
                  </a:moveTo>
                  <a:lnTo>
                    <a:pt x="1247274" y="22716"/>
                  </a:lnTo>
                  <a:lnTo>
                    <a:pt x="1249417" y="24403"/>
                  </a:lnTo>
                  <a:lnTo>
                    <a:pt x="1252122" y="25400"/>
                  </a:lnTo>
                  <a:lnTo>
                    <a:pt x="1261268" y="25400"/>
                  </a:lnTo>
                  <a:lnTo>
                    <a:pt x="1265082" y="20500"/>
                  </a:lnTo>
                  <a:lnTo>
                    <a:pt x="1255066" y="12705"/>
                  </a:lnTo>
                  <a:close/>
                </a:path>
                <a:path w="1718945" h="1621789">
                  <a:moveTo>
                    <a:pt x="1267759" y="6597"/>
                  </a:moveTo>
                  <a:lnTo>
                    <a:pt x="1267759" y="19714"/>
                  </a:lnTo>
                  <a:lnTo>
                    <a:pt x="1262073" y="25400"/>
                  </a:lnTo>
                  <a:lnTo>
                    <a:pt x="1291259" y="25400"/>
                  </a:lnTo>
                  <a:lnTo>
                    <a:pt x="1267759" y="6597"/>
                  </a:lnTo>
                  <a:close/>
                </a:path>
                <a:path w="1718945" h="1621789">
                  <a:moveTo>
                    <a:pt x="1255059" y="12700"/>
                  </a:moveTo>
                  <a:lnTo>
                    <a:pt x="1247251" y="22716"/>
                  </a:lnTo>
                  <a:lnTo>
                    <a:pt x="1255059" y="12700"/>
                  </a:lnTo>
                  <a:close/>
                </a:path>
                <a:path w="1718945" h="1621789">
                  <a:moveTo>
                    <a:pt x="1264757" y="2683"/>
                  </a:moveTo>
                  <a:lnTo>
                    <a:pt x="1262867" y="2683"/>
                  </a:lnTo>
                  <a:lnTo>
                    <a:pt x="1267759" y="6597"/>
                  </a:lnTo>
                  <a:lnTo>
                    <a:pt x="1267759" y="5685"/>
                  </a:lnTo>
                  <a:lnTo>
                    <a:pt x="1264757" y="26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972299" y="3187142"/>
              <a:ext cx="2023110" cy="1440180"/>
            </a:xfrm>
            <a:custGeom>
              <a:avLst/>
              <a:gdLst/>
              <a:ahLst/>
              <a:cxnLst/>
              <a:rect l="l" t="t" r="r" b="b"/>
              <a:pathLst>
                <a:path w="2023109" h="1440179">
                  <a:moveTo>
                    <a:pt x="1693325" y="0"/>
                  </a:moveTo>
                  <a:lnTo>
                    <a:pt x="0" y="1106304"/>
                  </a:lnTo>
                  <a:lnTo>
                    <a:pt x="1995234" y="1439782"/>
                  </a:lnTo>
                  <a:lnTo>
                    <a:pt x="2002395" y="1393291"/>
                  </a:lnTo>
                  <a:lnTo>
                    <a:pt x="2008495" y="1346388"/>
                  </a:lnTo>
                  <a:lnTo>
                    <a:pt x="2013518" y="1299097"/>
                  </a:lnTo>
                  <a:lnTo>
                    <a:pt x="2017451" y="1251442"/>
                  </a:lnTo>
                  <a:lnTo>
                    <a:pt x="2020278" y="1203446"/>
                  </a:lnTo>
                  <a:lnTo>
                    <a:pt x="2021985" y="1155134"/>
                  </a:lnTo>
                  <a:lnTo>
                    <a:pt x="2022557" y="1106529"/>
                  </a:lnTo>
                  <a:lnTo>
                    <a:pt x="2021873" y="1053423"/>
                  </a:lnTo>
                  <a:lnTo>
                    <a:pt x="2019834" y="1000655"/>
                  </a:lnTo>
                  <a:lnTo>
                    <a:pt x="2016455" y="948240"/>
                  </a:lnTo>
                  <a:lnTo>
                    <a:pt x="2011753" y="896196"/>
                  </a:lnTo>
                  <a:lnTo>
                    <a:pt x="2005745" y="844540"/>
                  </a:lnTo>
                  <a:lnTo>
                    <a:pt x="1998448" y="793288"/>
                  </a:lnTo>
                  <a:lnTo>
                    <a:pt x="1989878" y="742456"/>
                  </a:lnTo>
                  <a:lnTo>
                    <a:pt x="1980053" y="692062"/>
                  </a:lnTo>
                  <a:lnTo>
                    <a:pt x="1968988" y="642122"/>
                  </a:lnTo>
                  <a:lnTo>
                    <a:pt x="1956701" y="592653"/>
                  </a:lnTo>
                  <a:lnTo>
                    <a:pt x="1943208" y="543672"/>
                  </a:lnTo>
                  <a:lnTo>
                    <a:pt x="1928526" y="495194"/>
                  </a:lnTo>
                  <a:lnTo>
                    <a:pt x="1912672" y="447238"/>
                  </a:lnTo>
                  <a:lnTo>
                    <a:pt x="1895662" y="399820"/>
                  </a:lnTo>
                  <a:lnTo>
                    <a:pt x="1877513" y="352955"/>
                  </a:lnTo>
                  <a:lnTo>
                    <a:pt x="1858242" y="306662"/>
                  </a:lnTo>
                  <a:lnTo>
                    <a:pt x="1837866" y="260956"/>
                  </a:lnTo>
                  <a:lnTo>
                    <a:pt x="1816400" y="215855"/>
                  </a:lnTo>
                  <a:lnTo>
                    <a:pt x="1793862" y="171375"/>
                  </a:lnTo>
                  <a:lnTo>
                    <a:pt x="1770269" y="127533"/>
                  </a:lnTo>
                  <a:lnTo>
                    <a:pt x="1745638" y="84345"/>
                  </a:lnTo>
                  <a:lnTo>
                    <a:pt x="1719984" y="41828"/>
                  </a:lnTo>
                  <a:lnTo>
                    <a:pt x="1693325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959599" y="3174442"/>
              <a:ext cx="2048510" cy="1465580"/>
            </a:xfrm>
            <a:custGeom>
              <a:avLst/>
              <a:gdLst/>
              <a:ahLst/>
              <a:cxnLst/>
              <a:rect l="l" t="t" r="r" b="b"/>
              <a:pathLst>
                <a:path w="2048509" h="1465579">
                  <a:moveTo>
                    <a:pt x="1713039" y="0"/>
                  </a:moveTo>
                  <a:lnTo>
                    <a:pt x="1703461" y="0"/>
                  </a:lnTo>
                  <a:lnTo>
                    <a:pt x="1701074" y="759"/>
                  </a:lnTo>
                  <a:lnTo>
                    <a:pt x="2288" y="1110639"/>
                  </a:lnTo>
                  <a:lnTo>
                    <a:pt x="0" y="1114554"/>
                  </a:lnTo>
                  <a:lnTo>
                    <a:pt x="0" y="1125302"/>
                  </a:lnTo>
                  <a:lnTo>
                    <a:pt x="4585" y="1130531"/>
                  </a:lnTo>
                  <a:lnTo>
                    <a:pt x="2005841" y="1465008"/>
                  </a:lnTo>
                  <a:lnTo>
                    <a:pt x="2006518" y="1465124"/>
                  </a:lnTo>
                  <a:lnTo>
                    <a:pt x="2007219" y="1465182"/>
                  </a:lnTo>
                  <a:lnTo>
                    <a:pt x="2014239" y="1465182"/>
                  </a:lnTo>
                  <a:lnTo>
                    <a:pt x="2019468" y="1460591"/>
                  </a:lnTo>
                  <a:lnTo>
                    <a:pt x="2020463" y="1454564"/>
                  </a:lnTo>
                  <a:lnTo>
                    <a:pt x="2020783" y="1452482"/>
                  </a:lnTo>
                  <a:lnTo>
                    <a:pt x="2007934" y="1452482"/>
                  </a:lnTo>
                  <a:lnTo>
                    <a:pt x="1995407" y="1450402"/>
                  </a:lnTo>
                  <a:lnTo>
                    <a:pt x="1997343" y="1437836"/>
                  </a:lnTo>
                  <a:lnTo>
                    <a:pt x="153353" y="1129635"/>
                  </a:lnTo>
                  <a:lnTo>
                    <a:pt x="19645" y="1129635"/>
                  </a:lnTo>
                  <a:lnTo>
                    <a:pt x="12700" y="1119004"/>
                  </a:lnTo>
                  <a:lnTo>
                    <a:pt x="14794" y="1106477"/>
                  </a:lnTo>
                  <a:lnTo>
                    <a:pt x="55092" y="1106477"/>
                  </a:lnTo>
                  <a:lnTo>
                    <a:pt x="1702220" y="30355"/>
                  </a:lnTo>
                  <a:lnTo>
                    <a:pt x="1695386" y="19636"/>
                  </a:lnTo>
                  <a:lnTo>
                    <a:pt x="1716651" y="5742"/>
                  </a:lnTo>
                  <a:lnTo>
                    <a:pt x="1718725" y="5742"/>
                  </a:lnTo>
                  <a:lnTo>
                    <a:pt x="1713039" y="0"/>
                  </a:lnTo>
                  <a:close/>
                </a:path>
                <a:path w="2048509" h="1465579">
                  <a:moveTo>
                    <a:pt x="1997343" y="1437836"/>
                  </a:moveTo>
                  <a:lnTo>
                    <a:pt x="1995407" y="1450402"/>
                  </a:lnTo>
                  <a:lnTo>
                    <a:pt x="2007934" y="1452482"/>
                  </a:lnTo>
                  <a:lnTo>
                    <a:pt x="2010028" y="1439956"/>
                  </a:lnTo>
                  <a:lnTo>
                    <a:pt x="1997343" y="1437836"/>
                  </a:lnTo>
                  <a:close/>
                </a:path>
                <a:path w="2048509" h="1465579">
                  <a:moveTo>
                    <a:pt x="1718725" y="12700"/>
                  </a:moveTo>
                  <a:lnTo>
                    <a:pt x="1706025" y="12700"/>
                  </a:lnTo>
                  <a:lnTo>
                    <a:pt x="1712972" y="23331"/>
                  </a:lnTo>
                  <a:lnTo>
                    <a:pt x="1702220" y="30355"/>
                  </a:lnTo>
                  <a:lnTo>
                    <a:pt x="1747462" y="103578"/>
                  </a:lnTo>
                  <a:lnTo>
                    <a:pt x="1771967" y="146523"/>
                  </a:lnTo>
                  <a:lnTo>
                    <a:pt x="1795433" y="190104"/>
                  </a:lnTo>
                  <a:lnTo>
                    <a:pt x="1817844" y="234307"/>
                  </a:lnTo>
                  <a:lnTo>
                    <a:pt x="1839185" y="279117"/>
                  </a:lnTo>
                  <a:lnTo>
                    <a:pt x="1859438" y="324518"/>
                  </a:lnTo>
                  <a:lnTo>
                    <a:pt x="1878588" y="370495"/>
                  </a:lnTo>
                  <a:lnTo>
                    <a:pt x="1896620" y="417035"/>
                  </a:lnTo>
                  <a:lnTo>
                    <a:pt x="1913516" y="464121"/>
                  </a:lnTo>
                  <a:lnTo>
                    <a:pt x="1929261" y="511739"/>
                  </a:lnTo>
                  <a:lnTo>
                    <a:pt x="1943838" y="559874"/>
                  </a:lnTo>
                  <a:lnTo>
                    <a:pt x="1957232" y="608512"/>
                  </a:lnTo>
                  <a:lnTo>
                    <a:pt x="1969427" y="657637"/>
                  </a:lnTo>
                  <a:lnTo>
                    <a:pt x="1980407" y="707234"/>
                  </a:lnTo>
                  <a:lnTo>
                    <a:pt x="1990154" y="757288"/>
                  </a:lnTo>
                  <a:lnTo>
                    <a:pt x="1998655" y="807786"/>
                  </a:lnTo>
                  <a:lnTo>
                    <a:pt x="2005891" y="858711"/>
                  </a:lnTo>
                  <a:lnTo>
                    <a:pt x="2011848" y="910048"/>
                  </a:lnTo>
                  <a:lnTo>
                    <a:pt x="2016509" y="961784"/>
                  </a:lnTo>
                  <a:lnTo>
                    <a:pt x="2019858" y="1013902"/>
                  </a:lnTo>
                  <a:lnTo>
                    <a:pt x="2021880" y="1066389"/>
                  </a:lnTo>
                  <a:lnTo>
                    <a:pt x="2022394" y="1106477"/>
                  </a:lnTo>
                  <a:lnTo>
                    <a:pt x="2022486" y="1125302"/>
                  </a:lnTo>
                  <a:lnTo>
                    <a:pt x="2021972" y="1168090"/>
                  </a:lnTo>
                  <a:lnTo>
                    <a:pt x="2020297" y="1215589"/>
                  </a:lnTo>
                  <a:lnTo>
                    <a:pt x="2017492" y="1263258"/>
                  </a:lnTo>
                  <a:lnTo>
                    <a:pt x="2013587" y="1310580"/>
                  </a:lnTo>
                  <a:lnTo>
                    <a:pt x="2008596" y="1357548"/>
                  </a:lnTo>
                  <a:lnTo>
                    <a:pt x="2002532" y="1404157"/>
                  </a:lnTo>
                  <a:lnTo>
                    <a:pt x="1997343" y="1437836"/>
                  </a:lnTo>
                  <a:lnTo>
                    <a:pt x="2010028" y="1439956"/>
                  </a:lnTo>
                  <a:lnTo>
                    <a:pt x="2007934" y="1452482"/>
                  </a:lnTo>
                  <a:lnTo>
                    <a:pt x="2020783" y="1452482"/>
                  </a:lnTo>
                  <a:lnTo>
                    <a:pt x="2027660" y="1407826"/>
                  </a:lnTo>
                  <a:lnTo>
                    <a:pt x="2033794" y="1360629"/>
                  </a:lnTo>
                  <a:lnTo>
                    <a:pt x="2038849" y="1313015"/>
                  </a:lnTo>
                  <a:lnTo>
                    <a:pt x="2042810" y="1265026"/>
                  </a:lnTo>
                  <a:lnTo>
                    <a:pt x="2045658" y="1216703"/>
                  </a:lnTo>
                  <a:lnTo>
                    <a:pt x="2047386" y="1167577"/>
                  </a:lnTo>
                  <a:lnTo>
                    <a:pt x="2047885" y="1125302"/>
                  </a:lnTo>
                  <a:lnTo>
                    <a:pt x="2047799" y="1106477"/>
                  </a:lnTo>
                  <a:lnTo>
                    <a:pt x="2047323" y="1068075"/>
                  </a:lnTo>
                  <a:lnTo>
                    <a:pt x="2045432" y="1017215"/>
                  </a:lnTo>
                  <a:lnTo>
                    <a:pt x="2042300" y="966666"/>
                  </a:lnTo>
                  <a:lnTo>
                    <a:pt x="2037940" y="916444"/>
                  </a:lnTo>
                  <a:lnTo>
                    <a:pt x="2032369" y="866565"/>
                  </a:lnTo>
                  <a:lnTo>
                    <a:pt x="2025602" y="817046"/>
                  </a:lnTo>
                  <a:lnTo>
                    <a:pt x="2017654" y="767903"/>
                  </a:lnTo>
                  <a:lnTo>
                    <a:pt x="2008540" y="719152"/>
                  </a:lnTo>
                  <a:lnTo>
                    <a:pt x="1998276" y="670810"/>
                  </a:lnTo>
                  <a:lnTo>
                    <a:pt x="1986877" y="622892"/>
                  </a:lnTo>
                  <a:lnTo>
                    <a:pt x="1974358" y="575415"/>
                  </a:lnTo>
                  <a:lnTo>
                    <a:pt x="1960734" y="528395"/>
                  </a:lnTo>
                  <a:lnTo>
                    <a:pt x="1946021" y="481848"/>
                  </a:lnTo>
                  <a:lnTo>
                    <a:pt x="1930234" y="435792"/>
                  </a:lnTo>
                  <a:lnTo>
                    <a:pt x="1913389" y="390241"/>
                  </a:lnTo>
                  <a:lnTo>
                    <a:pt x="1895499" y="345213"/>
                  </a:lnTo>
                  <a:lnTo>
                    <a:pt x="1876582" y="300723"/>
                  </a:lnTo>
                  <a:lnTo>
                    <a:pt x="1856652" y="256789"/>
                  </a:lnTo>
                  <a:lnTo>
                    <a:pt x="1835723" y="213425"/>
                  </a:lnTo>
                  <a:lnTo>
                    <a:pt x="1813813" y="170649"/>
                  </a:lnTo>
                  <a:lnTo>
                    <a:pt x="1790935" y="128476"/>
                  </a:lnTo>
                  <a:lnTo>
                    <a:pt x="1767105" y="86923"/>
                  </a:lnTo>
                  <a:lnTo>
                    <a:pt x="1742339" y="46007"/>
                  </a:lnTo>
                  <a:lnTo>
                    <a:pt x="1729192" y="25400"/>
                  </a:lnTo>
                  <a:lnTo>
                    <a:pt x="1713039" y="25400"/>
                  </a:lnTo>
                  <a:lnTo>
                    <a:pt x="1718684" y="19753"/>
                  </a:lnTo>
                  <a:lnTo>
                    <a:pt x="1718725" y="12700"/>
                  </a:lnTo>
                  <a:close/>
                </a:path>
                <a:path w="2048509" h="1465579">
                  <a:moveTo>
                    <a:pt x="14794" y="1106477"/>
                  </a:moveTo>
                  <a:lnTo>
                    <a:pt x="12700" y="1119004"/>
                  </a:lnTo>
                  <a:lnTo>
                    <a:pt x="19645" y="1129635"/>
                  </a:lnTo>
                  <a:lnTo>
                    <a:pt x="46883" y="1111840"/>
                  </a:lnTo>
                  <a:lnTo>
                    <a:pt x="14794" y="1106477"/>
                  </a:lnTo>
                  <a:close/>
                </a:path>
                <a:path w="2048509" h="1465579">
                  <a:moveTo>
                    <a:pt x="46883" y="1111840"/>
                  </a:moveTo>
                  <a:lnTo>
                    <a:pt x="19645" y="1129635"/>
                  </a:lnTo>
                  <a:lnTo>
                    <a:pt x="153353" y="1129635"/>
                  </a:lnTo>
                  <a:lnTo>
                    <a:pt x="46883" y="1111840"/>
                  </a:lnTo>
                  <a:close/>
                </a:path>
                <a:path w="2048509" h="1465579">
                  <a:moveTo>
                    <a:pt x="55092" y="1106477"/>
                  </a:moveTo>
                  <a:lnTo>
                    <a:pt x="14794" y="1106477"/>
                  </a:lnTo>
                  <a:lnTo>
                    <a:pt x="46883" y="1111840"/>
                  </a:lnTo>
                  <a:lnTo>
                    <a:pt x="55092" y="1106477"/>
                  </a:lnTo>
                  <a:close/>
                </a:path>
                <a:path w="2048509" h="1465579">
                  <a:moveTo>
                    <a:pt x="1695463" y="19753"/>
                  </a:moveTo>
                  <a:lnTo>
                    <a:pt x="1702220" y="30355"/>
                  </a:lnTo>
                  <a:lnTo>
                    <a:pt x="1709805" y="25400"/>
                  </a:lnTo>
                  <a:lnTo>
                    <a:pt x="1701571" y="25400"/>
                  </a:lnTo>
                  <a:lnTo>
                    <a:pt x="1697652" y="23106"/>
                  </a:lnTo>
                  <a:lnTo>
                    <a:pt x="1695463" y="19753"/>
                  </a:lnTo>
                  <a:close/>
                </a:path>
                <a:path w="2048509" h="1465579">
                  <a:moveTo>
                    <a:pt x="1706025" y="12700"/>
                  </a:moveTo>
                  <a:lnTo>
                    <a:pt x="1695429" y="19636"/>
                  </a:lnTo>
                  <a:lnTo>
                    <a:pt x="1697652" y="23106"/>
                  </a:lnTo>
                  <a:lnTo>
                    <a:pt x="1701571" y="25400"/>
                  </a:lnTo>
                  <a:lnTo>
                    <a:pt x="1709805" y="25400"/>
                  </a:lnTo>
                  <a:lnTo>
                    <a:pt x="1712972" y="23331"/>
                  </a:lnTo>
                  <a:lnTo>
                    <a:pt x="1706025" y="12700"/>
                  </a:lnTo>
                  <a:close/>
                </a:path>
                <a:path w="2048509" h="1465579">
                  <a:moveTo>
                    <a:pt x="1718725" y="8993"/>
                  </a:moveTo>
                  <a:lnTo>
                    <a:pt x="1718684" y="19753"/>
                  </a:lnTo>
                  <a:lnTo>
                    <a:pt x="1713039" y="25400"/>
                  </a:lnTo>
                  <a:lnTo>
                    <a:pt x="1729192" y="25400"/>
                  </a:lnTo>
                  <a:lnTo>
                    <a:pt x="1718725" y="8993"/>
                  </a:lnTo>
                  <a:close/>
                </a:path>
                <a:path w="2048509" h="1465579">
                  <a:moveTo>
                    <a:pt x="1716651" y="5742"/>
                  </a:moveTo>
                  <a:lnTo>
                    <a:pt x="1695386" y="19636"/>
                  </a:lnTo>
                  <a:lnTo>
                    <a:pt x="1706025" y="12700"/>
                  </a:lnTo>
                  <a:lnTo>
                    <a:pt x="1718725" y="12700"/>
                  </a:lnTo>
                  <a:lnTo>
                    <a:pt x="1718725" y="8993"/>
                  </a:lnTo>
                  <a:lnTo>
                    <a:pt x="1716651" y="5742"/>
                  </a:lnTo>
                  <a:close/>
                </a:path>
                <a:path w="2048509" h="1465579">
                  <a:moveTo>
                    <a:pt x="1718725" y="5742"/>
                  </a:moveTo>
                  <a:lnTo>
                    <a:pt x="1716651" y="5742"/>
                  </a:lnTo>
                  <a:lnTo>
                    <a:pt x="1718725" y="8993"/>
                  </a:lnTo>
                  <a:lnTo>
                    <a:pt x="1718725" y="57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972299" y="4293447"/>
              <a:ext cx="1995170" cy="1106170"/>
            </a:xfrm>
            <a:custGeom>
              <a:avLst/>
              <a:gdLst/>
              <a:ahLst/>
              <a:cxnLst/>
              <a:rect l="l" t="t" r="r" b="b"/>
              <a:pathLst>
                <a:path w="1995170" h="1106170">
                  <a:moveTo>
                    <a:pt x="0" y="0"/>
                  </a:moveTo>
                  <a:lnTo>
                    <a:pt x="1693231" y="1106136"/>
                  </a:lnTo>
                  <a:lnTo>
                    <a:pt x="1719258" y="1065328"/>
                  </a:lnTo>
                  <a:lnTo>
                    <a:pt x="1744329" y="1023862"/>
                  </a:lnTo>
                  <a:lnTo>
                    <a:pt x="1768428" y="981751"/>
                  </a:lnTo>
                  <a:lnTo>
                    <a:pt x="1791539" y="939011"/>
                  </a:lnTo>
                  <a:lnTo>
                    <a:pt x="1813648" y="895658"/>
                  </a:lnTo>
                  <a:lnTo>
                    <a:pt x="1834738" y="851705"/>
                  </a:lnTo>
                  <a:lnTo>
                    <a:pt x="1854795" y="807167"/>
                  </a:lnTo>
                  <a:lnTo>
                    <a:pt x="1873803" y="762060"/>
                  </a:lnTo>
                  <a:lnTo>
                    <a:pt x="1891745" y="716399"/>
                  </a:lnTo>
                  <a:lnTo>
                    <a:pt x="1908608" y="670198"/>
                  </a:lnTo>
                  <a:lnTo>
                    <a:pt x="1924375" y="623471"/>
                  </a:lnTo>
                  <a:lnTo>
                    <a:pt x="1939031" y="576235"/>
                  </a:lnTo>
                  <a:lnTo>
                    <a:pt x="1952560" y="528504"/>
                  </a:lnTo>
                  <a:lnTo>
                    <a:pt x="1964947" y="480292"/>
                  </a:lnTo>
                  <a:lnTo>
                    <a:pt x="1976176" y="431614"/>
                  </a:lnTo>
                  <a:lnTo>
                    <a:pt x="1986232" y="382486"/>
                  </a:lnTo>
                  <a:lnTo>
                    <a:pt x="1995100" y="3329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7188" y="2428316"/>
              <a:ext cx="4042911" cy="390046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159797" y="2271029"/>
              <a:ext cx="813435" cy="2022475"/>
            </a:xfrm>
            <a:custGeom>
              <a:avLst/>
              <a:gdLst/>
              <a:ahLst/>
              <a:cxnLst/>
              <a:rect l="l" t="t" r="r" b="b"/>
              <a:pathLst>
                <a:path w="813434" h="2022475">
                  <a:moveTo>
                    <a:pt x="813158" y="0"/>
                  </a:moveTo>
                  <a:lnTo>
                    <a:pt x="762280" y="627"/>
                  </a:lnTo>
                  <a:lnTo>
                    <a:pt x="711711" y="2499"/>
                  </a:lnTo>
                  <a:lnTo>
                    <a:pt x="661465" y="5602"/>
                  </a:lnTo>
                  <a:lnTo>
                    <a:pt x="611556" y="9922"/>
                  </a:lnTo>
                  <a:lnTo>
                    <a:pt x="562000" y="15442"/>
                  </a:lnTo>
                  <a:lnTo>
                    <a:pt x="512809" y="22149"/>
                  </a:lnTo>
                  <a:lnTo>
                    <a:pt x="463999" y="30029"/>
                  </a:lnTo>
                  <a:lnTo>
                    <a:pt x="415584" y="39066"/>
                  </a:lnTo>
                  <a:lnTo>
                    <a:pt x="367578" y="49246"/>
                  </a:lnTo>
                  <a:lnTo>
                    <a:pt x="319997" y="60555"/>
                  </a:lnTo>
                  <a:lnTo>
                    <a:pt x="272853" y="72978"/>
                  </a:lnTo>
                  <a:lnTo>
                    <a:pt x="226162" y="86501"/>
                  </a:lnTo>
                  <a:lnTo>
                    <a:pt x="179938" y="101108"/>
                  </a:lnTo>
                  <a:lnTo>
                    <a:pt x="134195" y="116786"/>
                  </a:lnTo>
                  <a:lnTo>
                    <a:pt x="88948" y="133519"/>
                  </a:lnTo>
                  <a:lnTo>
                    <a:pt x="44212" y="151293"/>
                  </a:lnTo>
                  <a:lnTo>
                    <a:pt x="0" y="170094"/>
                  </a:lnTo>
                  <a:lnTo>
                    <a:pt x="812502" y="2022417"/>
                  </a:lnTo>
                  <a:lnTo>
                    <a:pt x="813158" y="0"/>
                  </a:lnTo>
                  <a:close/>
                </a:path>
              </a:pathLst>
            </a:custGeom>
            <a:solidFill>
              <a:srgbClr val="4D3B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147097" y="2258329"/>
              <a:ext cx="838835" cy="2047875"/>
            </a:xfrm>
            <a:custGeom>
              <a:avLst/>
              <a:gdLst/>
              <a:ahLst/>
              <a:cxnLst/>
              <a:rect l="l" t="t" r="r" b="b"/>
              <a:pathLst>
                <a:path w="838834" h="2047875">
                  <a:moveTo>
                    <a:pt x="832872" y="0"/>
                  </a:moveTo>
                  <a:lnTo>
                    <a:pt x="825858" y="0"/>
                  </a:lnTo>
                  <a:lnTo>
                    <a:pt x="774724" y="633"/>
                  </a:lnTo>
                  <a:lnTo>
                    <a:pt x="723877" y="2522"/>
                  </a:lnTo>
                  <a:lnTo>
                    <a:pt x="673335" y="5652"/>
                  </a:lnTo>
                  <a:lnTo>
                    <a:pt x="623115" y="10008"/>
                  </a:lnTo>
                  <a:lnTo>
                    <a:pt x="573235" y="15573"/>
                  </a:lnTo>
                  <a:lnTo>
                    <a:pt x="523713" y="22334"/>
                  </a:lnTo>
                  <a:lnTo>
                    <a:pt x="474565" y="30274"/>
                  </a:lnTo>
                  <a:lnTo>
                    <a:pt x="425811" y="39378"/>
                  </a:lnTo>
                  <a:lnTo>
                    <a:pt x="377466" y="49630"/>
                  </a:lnTo>
                  <a:lnTo>
                    <a:pt x="329549" y="61016"/>
                  </a:lnTo>
                  <a:lnTo>
                    <a:pt x="282078" y="73521"/>
                  </a:lnTo>
                  <a:lnTo>
                    <a:pt x="235070" y="87128"/>
                  </a:lnTo>
                  <a:lnTo>
                    <a:pt x="188542" y="101822"/>
                  </a:lnTo>
                  <a:lnTo>
                    <a:pt x="142513" y="117589"/>
                  </a:lnTo>
                  <a:lnTo>
                    <a:pt x="96999" y="134412"/>
                  </a:lnTo>
                  <a:lnTo>
                    <a:pt x="52019" y="152277"/>
                  </a:lnTo>
                  <a:lnTo>
                    <a:pt x="7590" y="171168"/>
                  </a:lnTo>
                  <a:lnTo>
                    <a:pt x="0" y="177599"/>
                  </a:lnTo>
                  <a:lnTo>
                    <a:pt x="0" y="184609"/>
                  </a:lnTo>
                  <a:lnTo>
                    <a:pt x="379" y="186336"/>
                  </a:lnTo>
                  <a:lnTo>
                    <a:pt x="815535" y="2044693"/>
                  </a:lnTo>
                  <a:lnTo>
                    <a:pt x="820004" y="2047817"/>
                  </a:lnTo>
                  <a:lnTo>
                    <a:pt x="832215" y="2047817"/>
                  </a:lnTo>
                  <a:lnTo>
                    <a:pt x="837900" y="2042133"/>
                  </a:lnTo>
                  <a:lnTo>
                    <a:pt x="837902" y="2035117"/>
                  </a:lnTo>
                  <a:lnTo>
                    <a:pt x="812502" y="2035112"/>
                  </a:lnTo>
                  <a:lnTo>
                    <a:pt x="812522" y="1974592"/>
                  </a:lnTo>
                  <a:lnTo>
                    <a:pt x="31667" y="194421"/>
                  </a:lnTo>
                  <a:lnTo>
                    <a:pt x="17807" y="194421"/>
                  </a:lnTo>
                  <a:lnTo>
                    <a:pt x="12700" y="182794"/>
                  </a:lnTo>
                  <a:lnTo>
                    <a:pt x="24329" y="177693"/>
                  </a:lnTo>
                  <a:lnTo>
                    <a:pt x="57221" y="177693"/>
                  </a:lnTo>
                  <a:lnTo>
                    <a:pt x="64569" y="174574"/>
                  </a:lnTo>
                  <a:lnTo>
                    <a:pt x="111892" y="155888"/>
                  </a:lnTo>
                  <a:lnTo>
                    <a:pt x="159764" y="138378"/>
                  </a:lnTo>
                  <a:lnTo>
                    <a:pt x="208170" y="122062"/>
                  </a:lnTo>
                  <a:lnTo>
                    <a:pt x="257097" y="106957"/>
                  </a:lnTo>
                  <a:lnTo>
                    <a:pt x="306532" y="93078"/>
                  </a:lnTo>
                  <a:lnTo>
                    <a:pt x="356462" y="80442"/>
                  </a:lnTo>
                  <a:lnTo>
                    <a:pt x="406872" y="69067"/>
                  </a:lnTo>
                  <a:lnTo>
                    <a:pt x="457750" y="58967"/>
                  </a:lnTo>
                  <a:lnTo>
                    <a:pt x="509082" y="50161"/>
                  </a:lnTo>
                  <a:lnTo>
                    <a:pt x="560855" y="42664"/>
                  </a:lnTo>
                  <a:lnTo>
                    <a:pt x="613055" y="36493"/>
                  </a:lnTo>
                  <a:lnTo>
                    <a:pt x="665668" y="31664"/>
                  </a:lnTo>
                  <a:lnTo>
                    <a:pt x="718682" y="28195"/>
                  </a:lnTo>
                  <a:lnTo>
                    <a:pt x="772083" y="26101"/>
                  </a:lnTo>
                  <a:lnTo>
                    <a:pt x="813153" y="25565"/>
                  </a:lnTo>
                  <a:lnTo>
                    <a:pt x="813158" y="12696"/>
                  </a:lnTo>
                  <a:lnTo>
                    <a:pt x="838555" y="12696"/>
                  </a:lnTo>
                  <a:lnTo>
                    <a:pt x="838524" y="5652"/>
                  </a:lnTo>
                  <a:lnTo>
                    <a:pt x="832872" y="0"/>
                  </a:lnTo>
                  <a:close/>
                </a:path>
                <a:path w="838834" h="2047875">
                  <a:moveTo>
                    <a:pt x="812522" y="1974592"/>
                  </a:moveTo>
                  <a:lnTo>
                    <a:pt x="812502" y="2035112"/>
                  </a:lnTo>
                  <a:lnTo>
                    <a:pt x="825214" y="2035112"/>
                  </a:lnTo>
                  <a:lnTo>
                    <a:pt x="836833" y="2030016"/>
                  </a:lnTo>
                  <a:lnTo>
                    <a:pt x="812522" y="1974592"/>
                  </a:lnTo>
                  <a:close/>
                </a:path>
                <a:path w="838834" h="2047875">
                  <a:moveTo>
                    <a:pt x="838555" y="12696"/>
                  </a:moveTo>
                  <a:lnTo>
                    <a:pt x="813158" y="12696"/>
                  </a:lnTo>
                  <a:lnTo>
                    <a:pt x="825858" y="12700"/>
                  </a:lnTo>
                  <a:lnTo>
                    <a:pt x="825858" y="25400"/>
                  </a:lnTo>
                  <a:lnTo>
                    <a:pt x="813153" y="25565"/>
                  </a:lnTo>
                  <a:lnTo>
                    <a:pt x="812522" y="1974592"/>
                  </a:lnTo>
                  <a:lnTo>
                    <a:pt x="836833" y="2030016"/>
                  </a:lnTo>
                  <a:lnTo>
                    <a:pt x="825202" y="2035117"/>
                  </a:lnTo>
                  <a:lnTo>
                    <a:pt x="837902" y="2035117"/>
                  </a:lnTo>
                  <a:lnTo>
                    <a:pt x="838555" y="12696"/>
                  </a:lnTo>
                  <a:close/>
                </a:path>
                <a:path w="838834" h="2047875">
                  <a:moveTo>
                    <a:pt x="24329" y="177693"/>
                  </a:moveTo>
                  <a:lnTo>
                    <a:pt x="12700" y="182794"/>
                  </a:lnTo>
                  <a:lnTo>
                    <a:pt x="17807" y="194421"/>
                  </a:lnTo>
                  <a:lnTo>
                    <a:pt x="29491" y="189462"/>
                  </a:lnTo>
                  <a:lnTo>
                    <a:pt x="24329" y="177693"/>
                  </a:lnTo>
                  <a:close/>
                </a:path>
                <a:path w="838834" h="2047875">
                  <a:moveTo>
                    <a:pt x="29491" y="189462"/>
                  </a:moveTo>
                  <a:lnTo>
                    <a:pt x="17807" y="194421"/>
                  </a:lnTo>
                  <a:lnTo>
                    <a:pt x="31667" y="194421"/>
                  </a:lnTo>
                  <a:lnTo>
                    <a:pt x="29491" y="189462"/>
                  </a:lnTo>
                  <a:close/>
                </a:path>
                <a:path w="838834" h="2047875">
                  <a:moveTo>
                    <a:pt x="57221" y="177693"/>
                  </a:moveTo>
                  <a:lnTo>
                    <a:pt x="24329" y="177693"/>
                  </a:lnTo>
                  <a:lnTo>
                    <a:pt x="29491" y="189462"/>
                  </a:lnTo>
                  <a:lnTo>
                    <a:pt x="57221" y="177693"/>
                  </a:lnTo>
                  <a:close/>
                </a:path>
                <a:path w="838834" h="2047875">
                  <a:moveTo>
                    <a:pt x="813158" y="12696"/>
                  </a:moveTo>
                  <a:lnTo>
                    <a:pt x="813153" y="25565"/>
                  </a:lnTo>
                  <a:lnTo>
                    <a:pt x="825858" y="25400"/>
                  </a:lnTo>
                  <a:lnTo>
                    <a:pt x="825858" y="12700"/>
                  </a:lnTo>
                  <a:lnTo>
                    <a:pt x="813158" y="126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7057812" y="1715346"/>
            <a:ext cx="616585" cy="3098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850" spc="5">
                <a:solidFill>
                  <a:srgbClr val="595959"/>
                </a:solidFill>
                <a:latin typeface="Arial MT"/>
                <a:cs typeface="Arial MT"/>
              </a:rPr>
              <a:t>H</a:t>
            </a:r>
            <a:r>
              <a:rPr dirty="0" sz="1850" spc="-5">
                <a:solidFill>
                  <a:srgbClr val="595959"/>
                </a:solidFill>
                <a:latin typeface="Arial MT"/>
                <a:cs typeface="Arial MT"/>
              </a:rPr>
              <a:t>IG</a:t>
            </a:r>
            <a:r>
              <a:rPr dirty="0" sz="1850" spc="10">
                <a:solidFill>
                  <a:srgbClr val="595959"/>
                </a:solidFill>
                <a:latin typeface="Arial MT"/>
                <a:cs typeface="Arial MT"/>
              </a:rPr>
              <a:t>H</a:t>
            </a:r>
            <a:endParaRPr sz="185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0425852" y="3119967"/>
            <a:ext cx="124460" cy="124460"/>
            <a:chOff x="10425852" y="3119967"/>
            <a:chExt cx="124460" cy="124460"/>
          </a:xfrm>
        </p:grpSpPr>
        <p:sp>
          <p:nvSpPr>
            <p:cNvPr id="27" name="object 27"/>
            <p:cNvSpPr/>
            <p:nvPr/>
          </p:nvSpPr>
          <p:spPr>
            <a:xfrm>
              <a:off x="10438552" y="3132667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59" h="99060">
                  <a:moveTo>
                    <a:pt x="99059" y="0"/>
                  </a:moveTo>
                  <a:lnTo>
                    <a:pt x="0" y="0"/>
                  </a:lnTo>
                  <a:lnTo>
                    <a:pt x="0" y="99060"/>
                  </a:lnTo>
                  <a:lnTo>
                    <a:pt x="99059" y="99060"/>
                  </a:lnTo>
                  <a:lnTo>
                    <a:pt x="99059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0425852" y="3119967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59" h="124460">
                  <a:moveTo>
                    <a:pt x="118774" y="0"/>
                  </a:moveTo>
                  <a:lnTo>
                    <a:pt x="5685" y="0"/>
                  </a:lnTo>
                  <a:lnTo>
                    <a:pt x="0" y="5685"/>
                  </a:lnTo>
                  <a:lnTo>
                    <a:pt x="0" y="118774"/>
                  </a:lnTo>
                  <a:lnTo>
                    <a:pt x="5685" y="124460"/>
                  </a:lnTo>
                  <a:lnTo>
                    <a:pt x="118774" y="124460"/>
                  </a:lnTo>
                  <a:lnTo>
                    <a:pt x="124459" y="118774"/>
                  </a:lnTo>
                  <a:lnTo>
                    <a:pt x="124459" y="111760"/>
                  </a:lnTo>
                  <a:lnTo>
                    <a:pt x="12700" y="111760"/>
                  </a:lnTo>
                  <a:lnTo>
                    <a:pt x="12700" y="99060"/>
                  </a:lnTo>
                  <a:lnTo>
                    <a:pt x="25400" y="99060"/>
                  </a:lnTo>
                  <a:lnTo>
                    <a:pt x="25400" y="25400"/>
                  </a:lnTo>
                  <a:lnTo>
                    <a:pt x="12700" y="25400"/>
                  </a:lnTo>
                  <a:lnTo>
                    <a:pt x="12700" y="12700"/>
                  </a:lnTo>
                  <a:lnTo>
                    <a:pt x="124459" y="12700"/>
                  </a:lnTo>
                  <a:lnTo>
                    <a:pt x="124459" y="5685"/>
                  </a:lnTo>
                  <a:lnTo>
                    <a:pt x="118774" y="0"/>
                  </a:lnTo>
                  <a:close/>
                </a:path>
                <a:path w="124459" h="124460">
                  <a:moveTo>
                    <a:pt x="25400" y="99060"/>
                  </a:moveTo>
                  <a:lnTo>
                    <a:pt x="12700" y="99060"/>
                  </a:lnTo>
                  <a:lnTo>
                    <a:pt x="12700" y="111760"/>
                  </a:lnTo>
                  <a:lnTo>
                    <a:pt x="25400" y="111760"/>
                  </a:lnTo>
                  <a:lnTo>
                    <a:pt x="25400" y="99060"/>
                  </a:lnTo>
                  <a:close/>
                </a:path>
                <a:path w="124459" h="124460">
                  <a:moveTo>
                    <a:pt x="99059" y="99060"/>
                  </a:moveTo>
                  <a:lnTo>
                    <a:pt x="25400" y="99060"/>
                  </a:lnTo>
                  <a:lnTo>
                    <a:pt x="25400" y="111760"/>
                  </a:lnTo>
                  <a:lnTo>
                    <a:pt x="99059" y="111760"/>
                  </a:lnTo>
                  <a:lnTo>
                    <a:pt x="99059" y="99060"/>
                  </a:lnTo>
                  <a:close/>
                </a:path>
                <a:path w="124459" h="124460">
                  <a:moveTo>
                    <a:pt x="99059" y="19714"/>
                  </a:moveTo>
                  <a:lnTo>
                    <a:pt x="99059" y="111760"/>
                  </a:lnTo>
                  <a:lnTo>
                    <a:pt x="111759" y="111760"/>
                  </a:lnTo>
                  <a:lnTo>
                    <a:pt x="111759" y="99060"/>
                  </a:lnTo>
                  <a:lnTo>
                    <a:pt x="124459" y="99060"/>
                  </a:lnTo>
                  <a:lnTo>
                    <a:pt x="124459" y="25400"/>
                  </a:lnTo>
                  <a:lnTo>
                    <a:pt x="104745" y="25400"/>
                  </a:lnTo>
                  <a:lnTo>
                    <a:pt x="99059" y="19714"/>
                  </a:lnTo>
                  <a:close/>
                </a:path>
                <a:path w="124459" h="124460">
                  <a:moveTo>
                    <a:pt x="124459" y="99060"/>
                  </a:moveTo>
                  <a:lnTo>
                    <a:pt x="111759" y="99060"/>
                  </a:lnTo>
                  <a:lnTo>
                    <a:pt x="111759" y="111760"/>
                  </a:lnTo>
                  <a:lnTo>
                    <a:pt x="124459" y="111760"/>
                  </a:lnTo>
                  <a:lnTo>
                    <a:pt x="124459" y="99060"/>
                  </a:lnTo>
                  <a:close/>
                </a:path>
                <a:path w="124459" h="124460">
                  <a:moveTo>
                    <a:pt x="25400" y="12700"/>
                  </a:moveTo>
                  <a:lnTo>
                    <a:pt x="127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12700"/>
                  </a:lnTo>
                  <a:close/>
                </a:path>
                <a:path w="124459" h="124460">
                  <a:moveTo>
                    <a:pt x="99059" y="12700"/>
                  </a:moveTo>
                  <a:lnTo>
                    <a:pt x="25400" y="12700"/>
                  </a:lnTo>
                  <a:lnTo>
                    <a:pt x="25400" y="25400"/>
                  </a:lnTo>
                  <a:lnTo>
                    <a:pt x="99059" y="25400"/>
                  </a:lnTo>
                  <a:lnTo>
                    <a:pt x="99059" y="12700"/>
                  </a:lnTo>
                  <a:close/>
                </a:path>
                <a:path w="124459" h="124460">
                  <a:moveTo>
                    <a:pt x="111759" y="12700"/>
                  </a:moveTo>
                  <a:lnTo>
                    <a:pt x="99059" y="12700"/>
                  </a:lnTo>
                  <a:lnTo>
                    <a:pt x="99059" y="19714"/>
                  </a:lnTo>
                  <a:lnTo>
                    <a:pt x="104745" y="25400"/>
                  </a:lnTo>
                  <a:lnTo>
                    <a:pt x="111759" y="25400"/>
                  </a:lnTo>
                  <a:lnTo>
                    <a:pt x="111759" y="12700"/>
                  </a:lnTo>
                  <a:close/>
                </a:path>
                <a:path w="124459" h="124460">
                  <a:moveTo>
                    <a:pt x="124459" y="12700"/>
                  </a:moveTo>
                  <a:lnTo>
                    <a:pt x="111759" y="12700"/>
                  </a:lnTo>
                  <a:lnTo>
                    <a:pt x="111759" y="25400"/>
                  </a:lnTo>
                  <a:lnTo>
                    <a:pt x="118774" y="25400"/>
                  </a:lnTo>
                  <a:lnTo>
                    <a:pt x="124459" y="19714"/>
                  </a:lnTo>
                  <a:lnTo>
                    <a:pt x="124459" y="12700"/>
                  </a:lnTo>
                  <a:close/>
                </a:path>
                <a:path w="124459" h="124460">
                  <a:moveTo>
                    <a:pt x="124459" y="19714"/>
                  </a:moveTo>
                  <a:lnTo>
                    <a:pt x="118774" y="25400"/>
                  </a:lnTo>
                  <a:lnTo>
                    <a:pt x="124459" y="25400"/>
                  </a:lnTo>
                  <a:lnTo>
                    <a:pt x="124459" y="197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/>
          <p:cNvGrpSpPr/>
          <p:nvPr/>
        </p:nvGrpSpPr>
        <p:grpSpPr>
          <a:xfrm>
            <a:off x="10425852" y="3352800"/>
            <a:ext cx="124460" cy="124460"/>
            <a:chOff x="10425852" y="3352800"/>
            <a:chExt cx="124460" cy="124460"/>
          </a:xfrm>
        </p:grpSpPr>
        <p:sp>
          <p:nvSpPr>
            <p:cNvPr id="30" name="object 30"/>
            <p:cNvSpPr/>
            <p:nvPr/>
          </p:nvSpPr>
          <p:spPr>
            <a:xfrm>
              <a:off x="10438552" y="3365500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59" h="99060">
                  <a:moveTo>
                    <a:pt x="99059" y="0"/>
                  </a:moveTo>
                  <a:lnTo>
                    <a:pt x="0" y="0"/>
                  </a:lnTo>
                  <a:lnTo>
                    <a:pt x="0" y="99060"/>
                  </a:lnTo>
                  <a:lnTo>
                    <a:pt x="99059" y="99060"/>
                  </a:lnTo>
                  <a:lnTo>
                    <a:pt x="99059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0425852" y="3352800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59" h="124460">
                  <a:moveTo>
                    <a:pt x="118774" y="0"/>
                  </a:moveTo>
                  <a:lnTo>
                    <a:pt x="5685" y="0"/>
                  </a:lnTo>
                  <a:lnTo>
                    <a:pt x="0" y="5685"/>
                  </a:lnTo>
                  <a:lnTo>
                    <a:pt x="0" y="118774"/>
                  </a:lnTo>
                  <a:lnTo>
                    <a:pt x="5685" y="124460"/>
                  </a:lnTo>
                  <a:lnTo>
                    <a:pt x="118774" y="124460"/>
                  </a:lnTo>
                  <a:lnTo>
                    <a:pt x="124459" y="118774"/>
                  </a:lnTo>
                  <a:lnTo>
                    <a:pt x="124459" y="111760"/>
                  </a:lnTo>
                  <a:lnTo>
                    <a:pt x="12700" y="111760"/>
                  </a:lnTo>
                  <a:lnTo>
                    <a:pt x="12700" y="99060"/>
                  </a:lnTo>
                  <a:lnTo>
                    <a:pt x="25400" y="99060"/>
                  </a:lnTo>
                  <a:lnTo>
                    <a:pt x="25400" y="25400"/>
                  </a:lnTo>
                  <a:lnTo>
                    <a:pt x="12700" y="25400"/>
                  </a:lnTo>
                  <a:lnTo>
                    <a:pt x="12700" y="12700"/>
                  </a:lnTo>
                  <a:lnTo>
                    <a:pt x="124459" y="12700"/>
                  </a:lnTo>
                  <a:lnTo>
                    <a:pt x="124459" y="5685"/>
                  </a:lnTo>
                  <a:lnTo>
                    <a:pt x="118774" y="0"/>
                  </a:lnTo>
                  <a:close/>
                </a:path>
                <a:path w="124459" h="124460">
                  <a:moveTo>
                    <a:pt x="25400" y="99060"/>
                  </a:moveTo>
                  <a:lnTo>
                    <a:pt x="12700" y="99060"/>
                  </a:lnTo>
                  <a:lnTo>
                    <a:pt x="12700" y="111760"/>
                  </a:lnTo>
                  <a:lnTo>
                    <a:pt x="25400" y="111760"/>
                  </a:lnTo>
                  <a:lnTo>
                    <a:pt x="25400" y="99060"/>
                  </a:lnTo>
                  <a:close/>
                </a:path>
                <a:path w="124459" h="124460">
                  <a:moveTo>
                    <a:pt x="99059" y="99060"/>
                  </a:moveTo>
                  <a:lnTo>
                    <a:pt x="25400" y="99060"/>
                  </a:lnTo>
                  <a:lnTo>
                    <a:pt x="25400" y="111760"/>
                  </a:lnTo>
                  <a:lnTo>
                    <a:pt x="99059" y="111760"/>
                  </a:lnTo>
                  <a:lnTo>
                    <a:pt x="99059" y="99060"/>
                  </a:lnTo>
                  <a:close/>
                </a:path>
                <a:path w="124459" h="124460">
                  <a:moveTo>
                    <a:pt x="99059" y="19714"/>
                  </a:moveTo>
                  <a:lnTo>
                    <a:pt x="99059" y="111760"/>
                  </a:lnTo>
                  <a:lnTo>
                    <a:pt x="111759" y="111760"/>
                  </a:lnTo>
                  <a:lnTo>
                    <a:pt x="111759" y="99060"/>
                  </a:lnTo>
                  <a:lnTo>
                    <a:pt x="124459" y="99060"/>
                  </a:lnTo>
                  <a:lnTo>
                    <a:pt x="124459" y="25400"/>
                  </a:lnTo>
                  <a:lnTo>
                    <a:pt x="104745" y="25400"/>
                  </a:lnTo>
                  <a:lnTo>
                    <a:pt x="99059" y="19714"/>
                  </a:lnTo>
                  <a:close/>
                </a:path>
                <a:path w="124459" h="124460">
                  <a:moveTo>
                    <a:pt x="124459" y="99060"/>
                  </a:moveTo>
                  <a:lnTo>
                    <a:pt x="111759" y="99060"/>
                  </a:lnTo>
                  <a:lnTo>
                    <a:pt x="111759" y="111760"/>
                  </a:lnTo>
                  <a:lnTo>
                    <a:pt x="124459" y="111760"/>
                  </a:lnTo>
                  <a:lnTo>
                    <a:pt x="124459" y="99060"/>
                  </a:lnTo>
                  <a:close/>
                </a:path>
                <a:path w="124459" h="124460">
                  <a:moveTo>
                    <a:pt x="25400" y="12700"/>
                  </a:moveTo>
                  <a:lnTo>
                    <a:pt x="127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12700"/>
                  </a:lnTo>
                  <a:close/>
                </a:path>
                <a:path w="124459" h="124460">
                  <a:moveTo>
                    <a:pt x="99059" y="12700"/>
                  </a:moveTo>
                  <a:lnTo>
                    <a:pt x="25400" y="12700"/>
                  </a:lnTo>
                  <a:lnTo>
                    <a:pt x="25400" y="25400"/>
                  </a:lnTo>
                  <a:lnTo>
                    <a:pt x="99059" y="25400"/>
                  </a:lnTo>
                  <a:lnTo>
                    <a:pt x="99059" y="12700"/>
                  </a:lnTo>
                  <a:close/>
                </a:path>
                <a:path w="124459" h="124460">
                  <a:moveTo>
                    <a:pt x="111759" y="12700"/>
                  </a:moveTo>
                  <a:lnTo>
                    <a:pt x="99059" y="12700"/>
                  </a:lnTo>
                  <a:lnTo>
                    <a:pt x="99059" y="19714"/>
                  </a:lnTo>
                  <a:lnTo>
                    <a:pt x="104745" y="25400"/>
                  </a:lnTo>
                  <a:lnTo>
                    <a:pt x="111759" y="25400"/>
                  </a:lnTo>
                  <a:lnTo>
                    <a:pt x="111759" y="12700"/>
                  </a:lnTo>
                  <a:close/>
                </a:path>
                <a:path w="124459" h="124460">
                  <a:moveTo>
                    <a:pt x="124459" y="12700"/>
                  </a:moveTo>
                  <a:lnTo>
                    <a:pt x="111759" y="12700"/>
                  </a:lnTo>
                  <a:lnTo>
                    <a:pt x="111759" y="25400"/>
                  </a:lnTo>
                  <a:lnTo>
                    <a:pt x="118774" y="25400"/>
                  </a:lnTo>
                  <a:lnTo>
                    <a:pt x="124459" y="19714"/>
                  </a:lnTo>
                  <a:lnTo>
                    <a:pt x="124459" y="12700"/>
                  </a:lnTo>
                  <a:close/>
                </a:path>
                <a:path w="124459" h="124460">
                  <a:moveTo>
                    <a:pt x="124459" y="19714"/>
                  </a:moveTo>
                  <a:lnTo>
                    <a:pt x="118774" y="25400"/>
                  </a:lnTo>
                  <a:lnTo>
                    <a:pt x="124459" y="25400"/>
                  </a:lnTo>
                  <a:lnTo>
                    <a:pt x="124459" y="197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/>
          <p:cNvGrpSpPr/>
          <p:nvPr/>
        </p:nvGrpSpPr>
        <p:grpSpPr>
          <a:xfrm>
            <a:off x="10425852" y="3585633"/>
            <a:ext cx="124460" cy="124460"/>
            <a:chOff x="10425852" y="3585633"/>
            <a:chExt cx="124460" cy="124460"/>
          </a:xfrm>
        </p:grpSpPr>
        <p:sp>
          <p:nvSpPr>
            <p:cNvPr id="33" name="object 33"/>
            <p:cNvSpPr/>
            <p:nvPr/>
          </p:nvSpPr>
          <p:spPr>
            <a:xfrm>
              <a:off x="10438552" y="3598333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59" h="99060">
                  <a:moveTo>
                    <a:pt x="99059" y="0"/>
                  </a:moveTo>
                  <a:lnTo>
                    <a:pt x="0" y="0"/>
                  </a:lnTo>
                  <a:lnTo>
                    <a:pt x="0" y="99060"/>
                  </a:lnTo>
                  <a:lnTo>
                    <a:pt x="99059" y="99060"/>
                  </a:lnTo>
                  <a:lnTo>
                    <a:pt x="99059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0425852" y="3585633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59" h="124460">
                  <a:moveTo>
                    <a:pt x="118774" y="0"/>
                  </a:moveTo>
                  <a:lnTo>
                    <a:pt x="5685" y="0"/>
                  </a:lnTo>
                  <a:lnTo>
                    <a:pt x="0" y="5685"/>
                  </a:lnTo>
                  <a:lnTo>
                    <a:pt x="0" y="118774"/>
                  </a:lnTo>
                  <a:lnTo>
                    <a:pt x="5685" y="124460"/>
                  </a:lnTo>
                  <a:lnTo>
                    <a:pt x="118774" y="124460"/>
                  </a:lnTo>
                  <a:lnTo>
                    <a:pt x="124459" y="118774"/>
                  </a:lnTo>
                  <a:lnTo>
                    <a:pt x="124459" y="111760"/>
                  </a:lnTo>
                  <a:lnTo>
                    <a:pt x="12700" y="111760"/>
                  </a:lnTo>
                  <a:lnTo>
                    <a:pt x="12700" y="99060"/>
                  </a:lnTo>
                  <a:lnTo>
                    <a:pt x="25400" y="99060"/>
                  </a:lnTo>
                  <a:lnTo>
                    <a:pt x="25400" y="25400"/>
                  </a:lnTo>
                  <a:lnTo>
                    <a:pt x="12700" y="25400"/>
                  </a:lnTo>
                  <a:lnTo>
                    <a:pt x="12700" y="12700"/>
                  </a:lnTo>
                  <a:lnTo>
                    <a:pt x="124459" y="12700"/>
                  </a:lnTo>
                  <a:lnTo>
                    <a:pt x="124459" y="5685"/>
                  </a:lnTo>
                  <a:lnTo>
                    <a:pt x="118774" y="0"/>
                  </a:lnTo>
                  <a:close/>
                </a:path>
                <a:path w="124459" h="124460">
                  <a:moveTo>
                    <a:pt x="25400" y="99060"/>
                  </a:moveTo>
                  <a:lnTo>
                    <a:pt x="12700" y="99060"/>
                  </a:lnTo>
                  <a:lnTo>
                    <a:pt x="12700" y="111760"/>
                  </a:lnTo>
                  <a:lnTo>
                    <a:pt x="25400" y="111760"/>
                  </a:lnTo>
                  <a:lnTo>
                    <a:pt x="25400" y="99060"/>
                  </a:lnTo>
                  <a:close/>
                </a:path>
                <a:path w="124459" h="124460">
                  <a:moveTo>
                    <a:pt x="99059" y="99060"/>
                  </a:moveTo>
                  <a:lnTo>
                    <a:pt x="25400" y="99060"/>
                  </a:lnTo>
                  <a:lnTo>
                    <a:pt x="25400" y="111760"/>
                  </a:lnTo>
                  <a:lnTo>
                    <a:pt x="99059" y="111760"/>
                  </a:lnTo>
                  <a:lnTo>
                    <a:pt x="99059" y="99060"/>
                  </a:lnTo>
                  <a:close/>
                </a:path>
                <a:path w="124459" h="124460">
                  <a:moveTo>
                    <a:pt x="99059" y="19714"/>
                  </a:moveTo>
                  <a:lnTo>
                    <a:pt x="99059" y="111760"/>
                  </a:lnTo>
                  <a:lnTo>
                    <a:pt x="111759" y="111760"/>
                  </a:lnTo>
                  <a:lnTo>
                    <a:pt x="111759" y="99060"/>
                  </a:lnTo>
                  <a:lnTo>
                    <a:pt x="124459" y="99060"/>
                  </a:lnTo>
                  <a:lnTo>
                    <a:pt x="124459" y="25400"/>
                  </a:lnTo>
                  <a:lnTo>
                    <a:pt x="104745" y="25400"/>
                  </a:lnTo>
                  <a:lnTo>
                    <a:pt x="99059" y="19714"/>
                  </a:lnTo>
                  <a:close/>
                </a:path>
                <a:path w="124459" h="124460">
                  <a:moveTo>
                    <a:pt x="124459" y="99060"/>
                  </a:moveTo>
                  <a:lnTo>
                    <a:pt x="111759" y="99060"/>
                  </a:lnTo>
                  <a:lnTo>
                    <a:pt x="111759" y="111760"/>
                  </a:lnTo>
                  <a:lnTo>
                    <a:pt x="124459" y="111760"/>
                  </a:lnTo>
                  <a:lnTo>
                    <a:pt x="124459" y="99060"/>
                  </a:lnTo>
                  <a:close/>
                </a:path>
                <a:path w="124459" h="124460">
                  <a:moveTo>
                    <a:pt x="25400" y="12700"/>
                  </a:moveTo>
                  <a:lnTo>
                    <a:pt x="127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12700"/>
                  </a:lnTo>
                  <a:close/>
                </a:path>
                <a:path w="124459" h="124460">
                  <a:moveTo>
                    <a:pt x="99059" y="12700"/>
                  </a:moveTo>
                  <a:lnTo>
                    <a:pt x="25400" y="12700"/>
                  </a:lnTo>
                  <a:lnTo>
                    <a:pt x="25400" y="25400"/>
                  </a:lnTo>
                  <a:lnTo>
                    <a:pt x="99059" y="25400"/>
                  </a:lnTo>
                  <a:lnTo>
                    <a:pt x="99059" y="12700"/>
                  </a:lnTo>
                  <a:close/>
                </a:path>
                <a:path w="124459" h="124460">
                  <a:moveTo>
                    <a:pt x="111759" y="12700"/>
                  </a:moveTo>
                  <a:lnTo>
                    <a:pt x="99059" y="12700"/>
                  </a:lnTo>
                  <a:lnTo>
                    <a:pt x="99059" y="19714"/>
                  </a:lnTo>
                  <a:lnTo>
                    <a:pt x="104745" y="25400"/>
                  </a:lnTo>
                  <a:lnTo>
                    <a:pt x="111759" y="25400"/>
                  </a:lnTo>
                  <a:lnTo>
                    <a:pt x="111759" y="12700"/>
                  </a:lnTo>
                  <a:close/>
                </a:path>
                <a:path w="124459" h="124460">
                  <a:moveTo>
                    <a:pt x="124459" y="12700"/>
                  </a:moveTo>
                  <a:lnTo>
                    <a:pt x="111759" y="12700"/>
                  </a:lnTo>
                  <a:lnTo>
                    <a:pt x="111759" y="25400"/>
                  </a:lnTo>
                  <a:lnTo>
                    <a:pt x="118774" y="25400"/>
                  </a:lnTo>
                  <a:lnTo>
                    <a:pt x="124459" y="19714"/>
                  </a:lnTo>
                  <a:lnTo>
                    <a:pt x="124459" y="12700"/>
                  </a:lnTo>
                  <a:close/>
                </a:path>
                <a:path w="124459" h="124460">
                  <a:moveTo>
                    <a:pt x="124459" y="19714"/>
                  </a:moveTo>
                  <a:lnTo>
                    <a:pt x="118774" y="25400"/>
                  </a:lnTo>
                  <a:lnTo>
                    <a:pt x="124459" y="25400"/>
                  </a:lnTo>
                  <a:lnTo>
                    <a:pt x="124459" y="197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/>
          <p:cNvGrpSpPr/>
          <p:nvPr/>
        </p:nvGrpSpPr>
        <p:grpSpPr>
          <a:xfrm>
            <a:off x="10425852" y="3818466"/>
            <a:ext cx="124460" cy="124460"/>
            <a:chOff x="10425852" y="3818466"/>
            <a:chExt cx="124460" cy="124460"/>
          </a:xfrm>
        </p:grpSpPr>
        <p:sp>
          <p:nvSpPr>
            <p:cNvPr id="36" name="object 36"/>
            <p:cNvSpPr/>
            <p:nvPr/>
          </p:nvSpPr>
          <p:spPr>
            <a:xfrm>
              <a:off x="10438552" y="3831166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59" h="99060">
                  <a:moveTo>
                    <a:pt x="99059" y="0"/>
                  </a:moveTo>
                  <a:lnTo>
                    <a:pt x="0" y="0"/>
                  </a:lnTo>
                  <a:lnTo>
                    <a:pt x="0" y="99060"/>
                  </a:lnTo>
                  <a:lnTo>
                    <a:pt x="99059" y="99060"/>
                  </a:lnTo>
                  <a:lnTo>
                    <a:pt x="99059" y="0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0425852" y="3818466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59" h="124460">
                  <a:moveTo>
                    <a:pt x="118774" y="0"/>
                  </a:moveTo>
                  <a:lnTo>
                    <a:pt x="5685" y="0"/>
                  </a:lnTo>
                  <a:lnTo>
                    <a:pt x="0" y="5685"/>
                  </a:lnTo>
                  <a:lnTo>
                    <a:pt x="0" y="118774"/>
                  </a:lnTo>
                  <a:lnTo>
                    <a:pt x="5685" y="124460"/>
                  </a:lnTo>
                  <a:lnTo>
                    <a:pt x="118774" y="124460"/>
                  </a:lnTo>
                  <a:lnTo>
                    <a:pt x="124459" y="118774"/>
                  </a:lnTo>
                  <a:lnTo>
                    <a:pt x="124459" y="111760"/>
                  </a:lnTo>
                  <a:lnTo>
                    <a:pt x="12700" y="111760"/>
                  </a:lnTo>
                  <a:lnTo>
                    <a:pt x="12700" y="99060"/>
                  </a:lnTo>
                  <a:lnTo>
                    <a:pt x="25400" y="99060"/>
                  </a:lnTo>
                  <a:lnTo>
                    <a:pt x="25400" y="25400"/>
                  </a:lnTo>
                  <a:lnTo>
                    <a:pt x="12700" y="25400"/>
                  </a:lnTo>
                  <a:lnTo>
                    <a:pt x="12700" y="12700"/>
                  </a:lnTo>
                  <a:lnTo>
                    <a:pt x="124459" y="12700"/>
                  </a:lnTo>
                  <a:lnTo>
                    <a:pt x="124459" y="5685"/>
                  </a:lnTo>
                  <a:lnTo>
                    <a:pt x="118774" y="0"/>
                  </a:lnTo>
                  <a:close/>
                </a:path>
                <a:path w="124459" h="124460">
                  <a:moveTo>
                    <a:pt x="25400" y="99060"/>
                  </a:moveTo>
                  <a:lnTo>
                    <a:pt x="12700" y="99060"/>
                  </a:lnTo>
                  <a:lnTo>
                    <a:pt x="12700" y="111760"/>
                  </a:lnTo>
                  <a:lnTo>
                    <a:pt x="25400" y="111760"/>
                  </a:lnTo>
                  <a:lnTo>
                    <a:pt x="25400" y="99060"/>
                  </a:lnTo>
                  <a:close/>
                </a:path>
                <a:path w="124459" h="124460">
                  <a:moveTo>
                    <a:pt x="99059" y="99060"/>
                  </a:moveTo>
                  <a:lnTo>
                    <a:pt x="25400" y="99060"/>
                  </a:lnTo>
                  <a:lnTo>
                    <a:pt x="25400" y="111760"/>
                  </a:lnTo>
                  <a:lnTo>
                    <a:pt x="99059" y="111760"/>
                  </a:lnTo>
                  <a:lnTo>
                    <a:pt x="99059" y="99060"/>
                  </a:lnTo>
                  <a:close/>
                </a:path>
                <a:path w="124459" h="124460">
                  <a:moveTo>
                    <a:pt x="99059" y="19714"/>
                  </a:moveTo>
                  <a:lnTo>
                    <a:pt x="99059" y="111760"/>
                  </a:lnTo>
                  <a:lnTo>
                    <a:pt x="111759" y="111760"/>
                  </a:lnTo>
                  <a:lnTo>
                    <a:pt x="111759" y="99060"/>
                  </a:lnTo>
                  <a:lnTo>
                    <a:pt x="124459" y="99060"/>
                  </a:lnTo>
                  <a:lnTo>
                    <a:pt x="124459" y="25400"/>
                  </a:lnTo>
                  <a:lnTo>
                    <a:pt x="104745" y="25400"/>
                  </a:lnTo>
                  <a:lnTo>
                    <a:pt x="99059" y="19714"/>
                  </a:lnTo>
                  <a:close/>
                </a:path>
                <a:path w="124459" h="124460">
                  <a:moveTo>
                    <a:pt x="124459" y="99060"/>
                  </a:moveTo>
                  <a:lnTo>
                    <a:pt x="111759" y="99060"/>
                  </a:lnTo>
                  <a:lnTo>
                    <a:pt x="111759" y="111760"/>
                  </a:lnTo>
                  <a:lnTo>
                    <a:pt x="124459" y="111760"/>
                  </a:lnTo>
                  <a:lnTo>
                    <a:pt x="124459" y="99060"/>
                  </a:lnTo>
                  <a:close/>
                </a:path>
                <a:path w="124459" h="124460">
                  <a:moveTo>
                    <a:pt x="25400" y="12700"/>
                  </a:moveTo>
                  <a:lnTo>
                    <a:pt x="127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12700"/>
                  </a:lnTo>
                  <a:close/>
                </a:path>
                <a:path w="124459" h="124460">
                  <a:moveTo>
                    <a:pt x="99059" y="12700"/>
                  </a:moveTo>
                  <a:lnTo>
                    <a:pt x="25400" y="12700"/>
                  </a:lnTo>
                  <a:lnTo>
                    <a:pt x="25400" y="25400"/>
                  </a:lnTo>
                  <a:lnTo>
                    <a:pt x="99059" y="25400"/>
                  </a:lnTo>
                  <a:lnTo>
                    <a:pt x="99059" y="12700"/>
                  </a:lnTo>
                  <a:close/>
                </a:path>
                <a:path w="124459" h="124460">
                  <a:moveTo>
                    <a:pt x="111759" y="12700"/>
                  </a:moveTo>
                  <a:lnTo>
                    <a:pt x="99059" y="12700"/>
                  </a:lnTo>
                  <a:lnTo>
                    <a:pt x="99059" y="19714"/>
                  </a:lnTo>
                  <a:lnTo>
                    <a:pt x="104745" y="25400"/>
                  </a:lnTo>
                  <a:lnTo>
                    <a:pt x="111759" y="25400"/>
                  </a:lnTo>
                  <a:lnTo>
                    <a:pt x="111759" y="12700"/>
                  </a:lnTo>
                  <a:close/>
                </a:path>
                <a:path w="124459" h="124460">
                  <a:moveTo>
                    <a:pt x="124459" y="12700"/>
                  </a:moveTo>
                  <a:lnTo>
                    <a:pt x="111759" y="12700"/>
                  </a:lnTo>
                  <a:lnTo>
                    <a:pt x="111759" y="25400"/>
                  </a:lnTo>
                  <a:lnTo>
                    <a:pt x="118774" y="25400"/>
                  </a:lnTo>
                  <a:lnTo>
                    <a:pt x="124459" y="19714"/>
                  </a:lnTo>
                  <a:lnTo>
                    <a:pt x="124459" y="12700"/>
                  </a:lnTo>
                  <a:close/>
                </a:path>
                <a:path w="124459" h="124460">
                  <a:moveTo>
                    <a:pt x="124459" y="19714"/>
                  </a:moveTo>
                  <a:lnTo>
                    <a:pt x="118774" y="25400"/>
                  </a:lnTo>
                  <a:lnTo>
                    <a:pt x="124459" y="25400"/>
                  </a:lnTo>
                  <a:lnTo>
                    <a:pt x="124459" y="197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" name="object 38"/>
          <p:cNvGrpSpPr/>
          <p:nvPr/>
        </p:nvGrpSpPr>
        <p:grpSpPr>
          <a:xfrm>
            <a:off x="10425852" y="4051300"/>
            <a:ext cx="124460" cy="124460"/>
            <a:chOff x="10425852" y="4051300"/>
            <a:chExt cx="124460" cy="124460"/>
          </a:xfrm>
        </p:grpSpPr>
        <p:sp>
          <p:nvSpPr>
            <p:cNvPr id="39" name="object 39"/>
            <p:cNvSpPr/>
            <p:nvPr/>
          </p:nvSpPr>
          <p:spPr>
            <a:xfrm>
              <a:off x="10438552" y="4064000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59" h="99060">
                  <a:moveTo>
                    <a:pt x="99059" y="0"/>
                  </a:moveTo>
                  <a:lnTo>
                    <a:pt x="0" y="0"/>
                  </a:lnTo>
                  <a:lnTo>
                    <a:pt x="0" y="99060"/>
                  </a:lnTo>
                  <a:lnTo>
                    <a:pt x="99059" y="99060"/>
                  </a:lnTo>
                  <a:lnTo>
                    <a:pt x="99059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0425852" y="4051300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59" h="124460">
                  <a:moveTo>
                    <a:pt x="118774" y="0"/>
                  </a:moveTo>
                  <a:lnTo>
                    <a:pt x="5685" y="0"/>
                  </a:lnTo>
                  <a:lnTo>
                    <a:pt x="0" y="5685"/>
                  </a:lnTo>
                  <a:lnTo>
                    <a:pt x="0" y="118774"/>
                  </a:lnTo>
                  <a:lnTo>
                    <a:pt x="5685" y="124460"/>
                  </a:lnTo>
                  <a:lnTo>
                    <a:pt x="118774" y="124460"/>
                  </a:lnTo>
                  <a:lnTo>
                    <a:pt x="124459" y="118774"/>
                  </a:lnTo>
                  <a:lnTo>
                    <a:pt x="124459" y="111760"/>
                  </a:lnTo>
                  <a:lnTo>
                    <a:pt x="12700" y="111760"/>
                  </a:lnTo>
                  <a:lnTo>
                    <a:pt x="12700" y="99060"/>
                  </a:lnTo>
                  <a:lnTo>
                    <a:pt x="25400" y="99060"/>
                  </a:lnTo>
                  <a:lnTo>
                    <a:pt x="25400" y="25400"/>
                  </a:lnTo>
                  <a:lnTo>
                    <a:pt x="12700" y="25400"/>
                  </a:lnTo>
                  <a:lnTo>
                    <a:pt x="12700" y="12700"/>
                  </a:lnTo>
                  <a:lnTo>
                    <a:pt x="124459" y="12700"/>
                  </a:lnTo>
                  <a:lnTo>
                    <a:pt x="124459" y="5685"/>
                  </a:lnTo>
                  <a:lnTo>
                    <a:pt x="118774" y="0"/>
                  </a:lnTo>
                  <a:close/>
                </a:path>
                <a:path w="124459" h="124460">
                  <a:moveTo>
                    <a:pt x="25400" y="99060"/>
                  </a:moveTo>
                  <a:lnTo>
                    <a:pt x="12700" y="99060"/>
                  </a:lnTo>
                  <a:lnTo>
                    <a:pt x="12700" y="111760"/>
                  </a:lnTo>
                  <a:lnTo>
                    <a:pt x="25400" y="111760"/>
                  </a:lnTo>
                  <a:lnTo>
                    <a:pt x="25400" y="99060"/>
                  </a:lnTo>
                  <a:close/>
                </a:path>
                <a:path w="124459" h="124460">
                  <a:moveTo>
                    <a:pt x="99059" y="99060"/>
                  </a:moveTo>
                  <a:lnTo>
                    <a:pt x="25400" y="99060"/>
                  </a:lnTo>
                  <a:lnTo>
                    <a:pt x="25400" y="111760"/>
                  </a:lnTo>
                  <a:lnTo>
                    <a:pt x="99059" y="111760"/>
                  </a:lnTo>
                  <a:lnTo>
                    <a:pt x="99059" y="99060"/>
                  </a:lnTo>
                  <a:close/>
                </a:path>
                <a:path w="124459" h="124460">
                  <a:moveTo>
                    <a:pt x="99059" y="19714"/>
                  </a:moveTo>
                  <a:lnTo>
                    <a:pt x="99059" y="111760"/>
                  </a:lnTo>
                  <a:lnTo>
                    <a:pt x="111759" y="111760"/>
                  </a:lnTo>
                  <a:lnTo>
                    <a:pt x="111759" y="99060"/>
                  </a:lnTo>
                  <a:lnTo>
                    <a:pt x="124459" y="99060"/>
                  </a:lnTo>
                  <a:lnTo>
                    <a:pt x="124459" y="25400"/>
                  </a:lnTo>
                  <a:lnTo>
                    <a:pt x="104745" y="25400"/>
                  </a:lnTo>
                  <a:lnTo>
                    <a:pt x="99059" y="19714"/>
                  </a:lnTo>
                  <a:close/>
                </a:path>
                <a:path w="124459" h="124460">
                  <a:moveTo>
                    <a:pt x="124459" y="99060"/>
                  </a:moveTo>
                  <a:lnTo>
                    <a:pt x="111759" y="99060"/>
                  </a:lnTo>
                  <a:lnTo>
                    <a:pt x="111759" y="111760"/>
                  </a:lnTo>
                  <a:lnTo>
                    <a:pt x="124459" y="111760"/>
                  </a:lnTo>
                  <a:lnTo>
                    <a:pt x="124459" y="99060"/>
                  </a:lnTo>
                  <a:close/>
                </a:path>
                <a:path w="124459" h="124460">
                  <a:moveTo>
                    <a:pt x="25400" y="12700"/>
                  </a:moveTo>
                  <a:lnTo>
                    <a:pt x="127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12700"/>
                  </a:lnTo>
                  <a:close/>
                </a:path>
                <a:path w="124459" h="124460">
                  <a:moveTo>
                    <a:pt x="99059" y="12700"/>
                  </a:moveTo>
                  <a:lnTo>
                    <a:pt x="25400" y="12700"/>
                  </a:lnTo>
                  <a:lnTo>
                    <a:pt x="25400" y="25400"/>
                  </a:lnTo>
                  <a:lnTo>
                    <a:pt x="99059" y="25400"/>
                  </a:lnTo>
                  <a:lnTo>
                    <a:pt x="99059" y="12700"/>
                  </a:lnTo>
                  <a:close/>
                </a:path>
                <a:path w="124459" h="124460">
                  <a:moveTo>
                    <a:pt x="111759" y="12700"/>
                  </a:moveTo>
                  <a:lnTo>
                    <a:pt x="99059" y="12700"/>
                  </a:lnTo>
                  <a:lnTo>
                    <a:pt x="99059" y="19714"/>
                  </a:lnTo>
                  <a:lnTo>
                    <a:pt x="104745" y="25400"/>
                  </a:lnTo>
                  <a:lnTo>
                    <a:pt x="111759" y="25400"/>
                  </a:lnTo>
                  <a:lnTo>
                    <a:pt x="111759" y="12700"/>
                  </a:lnTo>
                  <a:close/>
                </a:path>
                <a:path w="124459" h="124460">
                  <a:moveTo>
                    <a:pt x="124459" y="12700"/>
                  </a:moveTo>
                  <a:lnTo>
                    <a:pt x="111759" y="12700"/>
                  </a:lnTo>
                  <a:lnTo>
                    <a:pt x="111759" y="25400"/>
                  </a:lnTo>
                  <a:lnTo>
                    <a:pt x="118774" y="25400"/>
                  </a:lnTo>
                  <a:lnTo>
                    <a:pt x="124459" y="19714"/>
                  </a:lnTo>
                  <a:lnTo>
                    <a:pt x="124459" y="12700"/>
                  </a:lnTo>
                  <a:close/>
                </a:path>
                <a:path w="124459" h="124460">
                  <a:moveTo>
                    <a:pt x="124459" y="19714"/>
                  </a:moveTo>
                  <a:lnTo>
                    <a:pt x="118774" y="25400"/>
                  </a:lnTo>
                  <a:lnTo>
                    <a:pt x="124459" y="25400"/>
                  </a:lnTo>
                  <a:lnTo>
                    <a:pt x="124459" y="197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" name="object 41"/>
          <p:cNvGrpSpPr/>
          <p:nvPr/>
        </p:nvGrpSpPr>
        <p:grpSpPr>
          <a:xfrm>
            <a:off x="10425852" y="4284133"/>
            <a:ext cx="124460" cy="124460"/>
            <a:chOff x="10425852" y="4284133"/>
            <a:chExt cx="124460" cy="124460"/>
          </a:xfrm>
        </p:grpSpPr>
        <p:sp>
          <p:nvSpPr>
            <p:cNvPr id="42" name="object 42"/>
            <p:cNvSpPr/>
            <p:nvPr/>
          </p:nvSpPr>
          <p:spPr>
            <a:xfrm>
              <a:off x="10438552" y="4296833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59" h="99060">
                  <a:moveTo>
                    <a:pt x="99059" y="0"/>
                  </a:moveTo>
                  <a:lnTo>
                    <a:pt x="0" y="0"/>
                  </a:lnTo>
                  <a:lnTo>
                    <a:pt x="0" y="99060"/>
                  </a:lnTo>
                  <a:lnTo>
                    <a:pt x="99059" y="99060"/>
                  </a:lnTo>
                  <a:lnTo>
                    <a:pt x="99059" y="0"/>
                  </a:lnTo>
                  <a:close/>
                </a:path>
              </a:pathLst>
            </a:custGeom>
            <a:solidFill>
              <a:srgbClr val="F796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0425852" y="4284133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59" h="124460">
                  <a:moveTo>
                    <a:pt x="118774" y="0"/>
                  </a:moveTo>
                  <a:lnTo>
                    <a:pt x="5685" y="0"/>
                  </a:lnTo>
                  <a:lnTo>
                    <a:pt x="0" y="5685"/>
                  </a:lnTo>
                  <a:lnTo>
                    <a:pt x="0" y="118774"/>
                  </a:lnTo>
                  <a:lnTo>
                    <a:pt x="5685" y="124460"/>
                  </a:lnTo>
                  <a:lnTo>
                    <a:pt x="118774" y="124460"/>
                  </a:lnTo>
                  <a:lnTo>
                    <a:pt x="124459" y="118774"/>
                  </a:lnTo>
                  <a:lnTo>
                    <a:pt x="124459" y="111760"/>
                  </a:lnTo>
                  <a:lnTo>
                    <a:pt x="12700" y="111760"/>
                  </a:lnTo>
                  <a:lnTo>
                    <a:pt x="12700" y="99060"/>
                  </a:lnTo>
                  <a:lnTo>
                    <a:pt x="25400" y="99060"/>
                  </a:lnTo>
                  <a:lnTo>
                    <a:pt x="25400" y="25400"/>
                  </a:lnTo>
                  <a:lnTo>
                    <a:pt x="12700" y="25400"/>
                  </a:lnTo>
                  <a:lnTo>
                    <a:pt x="12700" y="12700"/>
                  </a:lnTo>
                  <a:lnTo>
                    <a:pt x="124459" y="12700"/>
                  </a:lnTo>
                  <a:lnTo>
                    <a:pt x="124459" y="5685"/>
                  </a:lnTo>
                  <a:lnTo>
                    <a:pt x="118774" y="0"/>
                  </a:lnTo>
                  <a:close/>
                </a:path>
                <a:path w="124459" h="124460">
                  <a:moveTo>
                    <a:pt x="25400" y="99060"/>
                  </a:moveTo>
                  <a:lnTo>
                    <a:pt x="12700" y="99060"/>
                  </a:lnTo>
                  <a:lnTo>
                    <a:pt x="12700" y="111760"/>
                  </a:lnTo>
                  <a:lnTo>
                    <a:pt x="25400" y="111760"/>
                  </a:lnTo>
                  <a:lnTo>
                    <a:pt x="25400" y="99060"/>
                  </a:lnTo>
                  <a:close/>
                </a:path>
                <a:path w="124459" h="124460">
                  <a:moveTo>
                    <a:pt x="99059" y="99060"/>
                  </a:moveTo>
                  <a:lnTo>
                    <a:pt x="25400" y="99060"/>
                  </a:lnTo>
                  <a:lnTo>
                    <a:pt x="25400" y="111760"/>
                  </a:lnTo>
                  <a:lnTo>
                    <a:pt x="99059" y="111760"/>
                  </a:lnTo>
                  <a:lnTo>
                    <a:pt x="99059" y="99060"/>
                  </a:lnTo>
                  <a:close/>
                </a:path>
                <a:path w="124459" h="124460">
                  <a:moveTo>
                    <a:pt x="99059" y="19714"/>
                  </a:moveTo>
                  <a:lnTo>
                    <a:pt x="99059" y="111760"/>
                  </a:lnTo>
                  <a:lnTo>
                    <a:pt x="111759" y="111760"/>
                  </a:lnTo>
                  <a:lnTo>
                    <a:pt x="111759" y="99060"/>
                  </a:lnTo>
                  <a:lnTo>
                    <a:pt x="124459" y="99060"/>
                  </a:lnTo>
                  <a:lnTo>
                    <a:pt x="124459" y="25400"/>
                  </a:lnTo>
                  <a:lnTo>
                    <a:pt x="104745" y="25400"/>
                  </a:lnTo>
                  <a:lnTo>
                    <a:pt x="99059" y="19714"/>
                  </a:lnTo>
                  <a:close/>
                </a:path>
                <a:path w="124459" h="124460">
                  <a:moveTo>
                    <a:pt x="124459" y="99060"/>
                  </a:moveTo>
                  <a:lnTo>
                    <a:pt x="111759" y="99060"/>
                  </a:lnTo>
                  <a:lnTo>
                    <a:pt x="111759" y="111760"/>
                  </a:lnTo>
                  <a:lnTo>
                    <a:pt x="124459" y="111760"/>
                  </a:lnTo>
                  <a:lnTo>
                    <a:pt x="124459" y="99060"/>
                  </a:lnTo>
                  <a:close/>
                </a:path>
                <a:path w="124459" h="124460">
                  <a:moveTo>
                    <a:pt x="25400" y="12700"/>
                  </a:moveTo>
                  <a:lnTo>
                    <a:pt x="127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12700"/>
                  </a:lnTo>
                  <a:close/>
                </a:path>
                <a:path w="124459" h="124460">
                  <a:moveTo>
                    <a:pt x="99059" y="12700"/>
                  </a:moveTo>
                  <a:lnTo>
                    <a:pt x="25400" y="12700"/>
                  </a:lnTo>
                  <a:lnTo>
                    <a:pt x="25400" y="25400"/>
                  </a:lnTo>
                  <a:lnTo>
                    <a:pt x="99059" y="25400"/>
                  </a:lnTo>
                  <a:lnTo>
                    <a:pt x="99059" y="12700"/>
                  </a:lnTo>
                  <a:close/>
                </a:path>
                <a:path w="124459" h="124460">
                  <a:moveTo>
                    <a:pt x="111759" y="12700"/>
                  </a:moveTo>
                  <a:lnTo>
                    <a:pt x="99059" y="12700"/>
                  </a:lnTo>
                  <a:lnTo>
                    <a:pt x="99059" y="19714"/>
                  </a:lnTo>
                  <a:lnTo>
                    <a:pt x="104745" y="25400"/>
                  </a:lnTo>
                  <a:lnTo>
                    <a:pt x="111759" y="25400"/>
                  </a:lnTo>
                  <a:lnTo>
                    <a:pt x="111759" y="12700"/>
                  </a:lnTo>
                  <a:close/>
                </a:path>
                <a:path w="124459" h="124460">
                  <a:moveTo>
                    <a:pt x="124459" y="12700"/>
                  </a:moveTo>
                  <a:lnTo>
                    <a:pt x="111759" y="12700"/>
                  </a:lnTo>
                  <a:lnTo>
                    <a:pt x="111759" y="25400"/>
                  </a:lnTo>
                  <a:lnTo>
                    <a:pt x="118774" y="25400"/>
                  </a:lnTo>
                  <a:lnTo>
                    <a:pt x="124459" y="19714"/>
                  </a:lnTo>
                  <a:lnTo>
                    <a:pt x="124459" y="12700"/>
                  </a:lnTo>
                  <a:close/>
                </a:path>
                <a:path w="124459" h="124460">
                  <a:moveTo>
                    <a:pt x="124459" y="19714"/>
                  </a:moveTo>
                  <a:lnTo>
                    <a:pt x="118774" y="25400"/>
                  </a:lnTo>
                  <a:lnTo>
                    <a:pt x="124459" y="25400"/>
                  </a:lnTo>
                  <a:lnTo>
                    <a:pt x="124459" y="197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4" name="object 44"/>
          <p:cNvGrpSpPr/>
          <p:nvPr/>
        </p:nvGrpSpPr>
        <p:grpSpPr>
          <a:xfrm>
            <a:off x="10425852" y="4516966"/>
            <a:ext cx="124460" cy="124460"/>
            <a:chOff x="10425852" y="4516966"/>
            <a:chExt cx="124460" cy="124460"/>
          </a:xfrm>
        </p:grpSpPr>
        <p:sp>
          <p:nvSpPr>
            <p:cNvPr id="45" name="object 45"/>
            <p:cNvSpPr/>
            <p:nvPr/>
          </p:nvSpPr>
          <p:spPr>
            <a:xfrm>
              <a:off x="10438552" y="4529666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59" h="99060">
                  <a:moveTo>
                    <a:pt x="99059" y="0"/>
                  </a:moveTo>
                  <a:lnTo>
                    <a:pt x="0" y="0"/>
                  </a:lnTo>
                  <a:lnTo>
                    <a:pt x="0" y="99060"/>
                  </a:lnTo>
                  <a:lnTo>
                    <a:pt x="99059" y="99060"/>
                  </a:lnTo>
                  <a:lnTo>
                    <a:pt x="99059" y="0"/>
                  </a:lnTo>
                  <a:close/>
                </a:path>
              </a:pathLst>
            </a:custGeom>
            <a:solidFill>
              <a:srgbClr val="2C4D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0425852" y="4516966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59" h="124460">
                  <a:moveTo>
                    <a:pt x="118774" y="0"/>
                  </a:moveTo>
                  <a:lnTo>
                    <a:pt x="5685" y="0"/>
                  </a:lnTo>
                  <a:lnTo>
                    <a:pt x="0" y="5685"/>
                  </a:lnTo>
                  <a:lnTo>
                    <a:pt x="0" y="118774"/>
                  </a:lnTo>
                  <a:lnTo>
                    <a:pt x="5685" y="124460"/>
                  </a:lnTo>
                  <a:lnTo>
                    <a:pt x="118774" y="124460"/>
                  </a:lnTo>
                  <a:lnTo>
                    <a:pt x="124459" y="118774"/>
                  </a:lnTo>
                  <a:lnTo>
                    <a:pt x="124459" y="111760"/>
                  </a:lnTo>
                  <a:lnTo>
                    <a:pt x="12700" y="111760"/>
                  </a:lnTo>
                  <a:lnTo>
                    <a:pt x="12700" y="99060"/>
                  </a:lnTo>
                  <a:lnTo>
                    <a:pt x="25400" y="99060"/>
                  </a:lnTo>
                  <a:lnTo>
                    <a:pt x="25400" y="25400"/>
                  </a:lnTo>
                  <a:lnTo>
                    <a:pt x="12700" y="25400"/>
                  </a:lnTo>
                  <a:lnTo>
                    <a:pt x="12700" y="12700"/>
                  </a:lnTo>
                  <a:lnTo>
                    <a:pt x="124459" y="12700"/>
                  </a:lnTo>
                  <a:lnTo>
                    <a:pt x="124459" y="5685"/>
                  </a:lnTo>
                  <a:lnTo>
                    <a:pt x="118774" y="0"/>
                  </a:lnTo>
                  <a:close/>
                </a:path>
                <a:path w="124459" h="124460">
                  <a:moveTo>
                    <a:pt x="25400" y="99060"/>
                  </a:moveTo>
                  <a:lnTo>
                    <a:pt x="12700" y="99060"/>
                  </a:lnTo>
                  <a:lnTo>
                    <a:pt x="12700" y="111760"/>
                  </a:lnTo>
                  <a:lnTo>
                    <a:pt x="25400" y="111760"/>
                  </a:lnTo>
                  <a:lnTo>
                    <a:pt x="25400" y="99060"/>
                  </a:lnTo>
                  <a:close/>
                </a:path>
                <a:path w="124459" h="124460">
                  <a:moveTo>
                    <a:pt x="99059" y="99060"/>
                  </a:moveTo>
                  <a:lnTo>
                    <a:pt x="25400" y="99060"/>
                  </a:lnTo>
                  <a:lnTo>
                    <a:pt x="25400" y="111760"/>
                  </a:lnTo>
                  <a:lnTo>
                    <a:pt x="99059" y="111760"/>
                  </a:lnTo>
                  <a:lnTo>
                    <a:pt x="99059" y="99060"/>
                  </a:lnTo>
                  <a:close/>
                </a:path>
                <a:path w="124459" h="124460">
                  <a:moveTo>
                    <a:pt x="99059" y="19714"/>
                  </a:moveTo>
                  <a:lnTo>
                    <a:pt x="99059" y="111760"/>
                  </a:lnTo>
                  <a:lnTo>
                    <a:pt x="111759" y="111760"/>
                  </a:lnTo>
                  <a:lnTo>
                    <a:pt x="111759" y="99060"/>
                  </a:lnTo>
                  <a:lnTo>
                    <a:pt x="124459" y="99060"/>
                  </a:lnTo>
                  <a:lnTo>
                    <a:pt x="124459" y="25400"/>
                  </a:lnTo>
                  <a:lnTo>
                    <a:pt x="104745" y="25400"/>
                  </a:lnTo>
                  <a:lnTo>
                    <a:pt x="99059" y="19714"/>
                  </a:lnTo>
                  <a:close/>
                </a:path>
                <a:path w="124459" h="124460">
                  <a:moveTo>
                    <a:pt x="124459" y="99060"/>
                  </a:moveTo>
                  <a:lnTo>
                    <a:pt x="111759" y="99060"/>
                  </a:lnTo>
                  <a:lnTo>
                    <a:pt x="111759" y="111760"/>
                  </a:lnTo>
                  <a:lnTo>
                    <a:pt x="124459" y="111760"/>
                  </a:lnTo>
                  <a:lnTo>
                    <a:pt x="124459" y="99060"/>
                  </a:lnTo>
                  <a:close/>
                </a:path>
                <a:path w="124459" h="124460">
                  <a:moveTo>
                    <a:pt x="25400" y="12700"/>
                  </a:moveTo>
                  <a:lnTo>
                    <a:pt x="127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12700"/>
                  </a:lnTo>
                  <a:close/>
                </a:path>
                <a:path w="124459" h="124460">
                  <a:moveTo>
                    <a:pt x="99059" y="12700"/>
                  </a:moveTo>
                  <a:lnTo>
                    <a:pt x="25400" y="12700"/>
                  </a:lnTo>
                  <a:lnTo>
                    <a:pt x="25400" y="25400"/>
                  </a:lnTo>
                  <a:lnTo>
                    <a:pt x="99059" y="25400"/>
                  </a:lnTo>
                  <a:lnTo>
                    <a:pt x="99059" y="12700"/>
                  </a:lnTo>
                  <a:close/>
                </a:path>
                <a:path w="124459" h="124460">
                  <a:moveTo>
                    <a:pt x="111759" y="12700"/>
                  </a:moveTo>
                  <a:lnTo>
                    <a:pt x="99059" y="12700"/>
                  </a:lnTo>
                  <a:lnTo>
                    <a:pt x="99059" y="19714"/>
                  </a:lnTo>
                  <a:lnTo>
                    <a:pt x="104745" y="25400"/>
                  </a:lnTo>
                  <a:lnTo>
                    <a:pt x="111759" y="25400"/>
                  </a:lnTo>
                  <a:lnTo>
                    <a:pt x="111759" y="12700"/>
                  </a:lnTo>
                  <a:close/>
                </a:path>
                <a:path w="124459" h="124460">
                  <a:moveTo>
                    <a:pt x="124459" y="12700"/>
                  </a:moveTo>
                  <a:lnTo>
                    <a:pt x="111759" y="12700"/>
                  </a:lnTo>
                  <a:lnTo>
                    <a:pt x="111759" y="25400"/>
                  </a:lnTo>
                  <a:lnTo>
                    <a:pt x="118774" y="25400"/>
                  </a:lnTo>
                  <a:lnTo>
                    <a:pt x="124459" y="19714"/>
                  </a:lnTo>
                  <a:lnTo>
                    <a:pt x="124459" y="12700"/>
                  </a:lnTo>
                  <a:close/>
                </a:path>
                <a:path w="124459" h="124460">
                  <a:moveTo>
                    <a:pt x="124459" y="19714"/>
                  </a:moveTo>
                  <a:lnTo>
                    <a:pt x="118774" y="25400"/>
                  </a:lnTo>
                  <a:lnTo>
                    <a:pt x="124459" y="25400"/>
                  </a:lnTo>
                  <a:lnTo>
                    <a:pt x="124459" y="197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7" name="object 47"/>
          <p:cNvGrpSpPr/>
          <p:nvPr/>
        </p:nvGrpSpPr>
        <p:grpSpPr>
          <a:xfrm>
            <a:off x="10425852" y="4749800"/>
            <a:ext cx="124460" cy="124460"/>
            <a:chOff x="10425852" y="4749800"/>
            <a:chExt cx="124460" cy="124460"/>
          </a:xfrm>
        </p:grpSpPr>
        <p:sp>
          <p:nvSpPr>
            <p:cNvPr id="48" name="object 48"/>
            <p:cNvSpPr/>
            <p:nvPr/>
          </p:nvSpPr>
          <p:spPr>
            <a:xfrm>
              <a:off x="10438552" y="4762500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59" h="99060">
                  <a:moveTo>
                    <a:pt x="99059" y="0"/>
                  </a:moveTo>
                  <a:lnTo>
                    <a:pt x="0" y="0"/>
                  </a:lnTo>
                  <a:lnTo>
                    <a:pt x="0" y="99060"/>
                  </a:lnTo>
                  <a:lnTo>
                    <a:pt x="99059" y="99060"/>
                  </a:lnTo>
                  <a:lnTo>
                    <a:pt x="99059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0425852" y="4749800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59" h="124460">
                  <a:moveTo>
                    <a:pt x="118774" y="0"/>
                  </a:moveTo>
                  <a:lnTo>
                    <a:pt x="5685" y="0"/>
                  </a:lnTo>
                  <a:lnTo>
                    <a:pt x="0" y="5685"/>
                  </a:lnTo>
                  <a:lnTo>
                    <a:pt x="0" y="118774"/>
                  </a:lnTo>
                  <a:lnTo>
                    <a:pt x="5685" y="124460"/>
                  </a:lnTo>
                  <a:lnTo>
                    <a:pt x="118774" y="124460"/>
                  </a:lnTo>
                  <a:lnTo>
                    <a:pt x="124459" y="118774"/>
                  </a:lnTo>
                  <a:lnTo>
                    <a:pt x="124459" y="111760"/>
                  </a:lnTo>
                  <a:lnTo>
                    <a:pt x="12700" y="111760"/>
                  </a:lnTo>
                  <a:lnTo>
                    <a:pt x="12700" y="99060"/>
                  </a:lnTo>
                  <a:lnTo>
                    <a:pt x="25400" y="99060"/>
                  </a:lnTo>
                  <a:lnTo>
                    <a:pt x="25400" y="25400"/>
                  </a:lnTo>
                  <a:lnTo>
                    <a:pt x="12700" y="25400"/>
                  </a:lnTo>
                  <a:lnTo>
                    <a:pt x="12700" y="12700"/>
                  </a:lnTo>
                  <a:lnTo>
                    <a:pt x="124459" y="12700"/>
                  </a:lnTo>
                  <a:lnTo>
                    <a:pt x="124459" y="5685"/>
                  </a:lnTo>
                  <a:lnTo>
                    <a:pt x="118774" y="0"/>
                  </a:lnTo>
                  <a:close/>
                </a:path>
                <a:path w="124459" h="124460">
                  <a:moveTo>
                    <a:pt x="25400" y="99060"/>
                  </a:moveTo>
                  <a:lnTo>
                    <a:pt x="12700" y="99060"/>
                  </a:lnTo>
                  <a:lnTo>
                    <a:pt x="12700" y="111760"/>
                  </a:lnTo>
                  <a:lnTo>
                    <a:pt x="25400" y="111760"/>
                  </a:lnTo>
                  <a:lnTo>
                    <a:pt x="25400" y="99060"/>
                  </a:lnTo>
                  <a:close/>
                </a:path>
                <a:path w="124459" h="124460">
                  <a:moveTo>
                    <a:pt x="99059" y="99060"/>
                  </a:moveTo>
                  <a:lnTo>
                    <a:pt x="25400" y="99060"/>
                  </a:lnTo>
                  <a:lnTo>
                    <a:pt x="25400" y="111760"/>
                  </a:lnTo>
                  <a:lnTo>
                    <a:pt x="99059" y="111760"/>
                  </a:lnTo>
                  <a:lnTo>
                    <a:pt x="99059" y="99060"/>
                  </a:lnTo>
                  <a:close/>
                </a:path>
                <a:path w="124459" h="124460">
                  <a:moveTo>
                    <a:pt x="99059" y="19714"/>
                  </a:moveTo>
                  <a:lnTo>
                    <a:pt x="99059" y="111760"/>
                  </a:lnTo>
                  <a:lnTo>
                    <a:pt x="111759" y="111760"/>
                  </a:lnTo>
                  <a:lnTo>
                    <a:pt x="111759" y="99060"/>
                  </a:lnTo>
                  <a:lnTo>
                    <a:pt x="124459" y="99060"/>
                  </a:lnTo>
                  <a:lnTo>
                    <a:pt x="124459" y="25400"/>
                  </a:lnTo>
                  <a:lnTo>
                    <a:pt x="104745" y="25400"/>
                  </a:lnTo>
                  <a:lnTo>
                    <a:pt x="99059" y="19714"/>
                  </a:lnTo>
                  <a:close/>
                </a:path>
                <a:path w="124459" h="124460">
                  <a:moveTo>
                    <a:pt x="124459" y="99060"/>
                  </a:moveTo>
                  <a:lnTo>
                    <a:pt x="111759" y="99060"/>
                  </a:lnTo>
                  <a:lnTo>
                    <a:pt x="111759" y="111760"/>
                  </a:lnTo>
                  <a:lnTo>
                    <a:pt x="124459" y="111760"/>
                  </a:lnTo>
                  <a:lnTo>
                    <a:pt x="124459" y="99060"/>
                  </a:lnTo>
                  <a:close/>
                </a:path>
                <a:path w="124459" h="124460">
                  <a:moveTo>
                    <a:pt x="25400" y="12700"/>
                  </a:moveTo>
                  <a:lnTo>
                    <a:pt x="127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12700"/>
                  </a:lnTo>
                  <a:close/>
                </a:path>
                <a:path w="124459" h="124460">
                  <a:moveTo>
                    <a:pt x="99059" y="12700"/>
                  </a:moveTo>
                  <a:lnTo>
                    <a:pt x="25400" y="12700"/>
                  </a:lnTo>
                  <a:lnTo>
                    <a:pt x="25400" y="25400"/>
                  </a:lnTo>
                  <a:lnTo>
                    <a:pt x="99059" y="25400"/>
                  </a:lnTo>
                  <a:lnTo>
                    <a:pt x="99059" y="12700"/>
                  </a:lnTo>
                  <a:close/>
                </a:path>
                <a:path w="124459" h="124460">
                  <a:moveTo>
                    <a:pt x="111759" y="12700"/>
                  </a:moveTo>
                  <a:lnTo>
                    <a:pt x="99059" y="12700"/>
                  </a:lnTo>
                  <a:lnTo>
                    <a:pt x="99059" y="19714"/>
                  </a:lnTo>
                  <a:lnTo>
                    <a:pt x="104745" y="25400"/>
                  </a:lnTo>
                  <a:lnTo>
                    <a:pt x="111759" y="25400"/>
                  </a:lnTo>
                  <a:lnTo>
                    <a:pt x="111759" y="12700"/>
                  </a:lnTo>
                  <a:close/>
                </a:path>
                <a:path w="124459" h="124460">
                  <a:moveTo>
                    <a:pt x="124459" y="12700"/>
                  </a:moveTo>
                  <a:lnTo>
                    <a:pt x="111759" y="12700"/>
                  </a:lnTo>
                  <a:lnTo>
                    <a:pt x="111759" y="25400"/>
                  </a:lnTo>
                  <a:lnTo>
                    <a:pt x="118774" y="25400"/>
                  </a:lnTo>
                  <a:lnTo>
                    <a:pt x="124459" y="19714"/>
                  </a:lnTo>
                  <a:lnTo>
                    <a:pt x="124459" y="12700"/>
                  </a:lnTo>
                  <a:close/>
                </a:path>
                <a:path w="124459" h="124460">
                  <a:moveTo>
                    <a:pt x="124459" y="19714"/>
                  </a:moveTo>
                  <a:lnTo>
                    <a:pt x="118774" y="25400"/>
                  </a:lnTo>
                  <a:lnTo>
                    <a:pt x="124459" y="25400"/>
                  </a:lnTo>
                  <a:lnTo>
                    <a:pt x="124459" y="197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0" name="object 50"/>
          <p:cNvGrpSpPr/>
          <p:nvPr/>
        </p:nvGrpSpPr>
        <p:grpSpPr>
          <a:xfrm>
            <a:off x="10425852" y="4982633"/>
            <a:ext cx="124460" cy="124460"/>
            <a:chOff x="10425852" y="4982633"/>
            <a:chExt cx="124460" cy="124460"/>
          </a:xfrm>
        </p:grpSpPr>
        <p:sp>
          <p:nvSpPr>
            <p:cNvPr id="51" name="object 51"/>
            <p:cNvSpPr/>
            <p:nvPr/>
          </p:nvSpPr>
          <p:spPr>
            <a:xfrm>
              <a:off x="10438552" y="4995333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59" h="99060">
                  <a:moveTo>
                    <a:pt x="99059" y="0"/>
                  </a:moveTo>
                  <a:lnTo>
                    <a:pt x="0" y="0"/>
                  </a:lnTo>
                  <a:lnTo>
                    <a:pt x="0" y="99060"/>
                  </a:lnTo>
                  <a:lnTo>
                    <a:pt x="99059" y="99060"/>
                  </a:lnTo>
                  <a:lnTo>
                    <a:pt x="99059" y="0"/>
                  </a:lnTo>
                  <a:close/>
                </a:path>
              </a:pathLst>
            </a:custGeom>
            <a:solidFill>
              <a:srgbClr val="5F75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0425852" y="4982633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59" h="124460">
                  <a:moveTo>
                    <a:pt x="118774" y="0"/>
                  </a:moveTo>
                  <a:lnTo>
                    <a:pt x="5685" y="0"/>
                  </a:lnTo>
                  <a:lnTo>
                    <a:pt x="0" y="5685"/>
                  </a:lnTo>
                  <a:lnTo>
                    <a:pt x="0" y="118774"/>
                  </a:lnTo>
                  <a:lnTo>
                    <a:pt x="5685" y="124460"/>
                  </a:lnTo>
                  <a:lnTo>
                    <a:pt x="118774" y="124460"/>
                  </a:lnTo>
                  <a:lnTo>
                    <a:pt x="124459" y="118774"/>
                  </a:lnTo>
                  <a:lnTo>
                    <a:pt x="124459" y="111760"/>
                  </a:lnTo>
                  <a:lnTo>
                    <a:pt x="12700" y="111760"/>
                  </a:lnTo>
                  <a:lnTo>
                    <a:pt x="12700" y="99060"/>
                  </a:lnTo>
                  <a:lnTo>
                    <a:pt x="25400" y="99060"/>
                  </a:lnTo>
                  <a:lnTo>
                    <a:pt x="25400" y="25400"/>
                  </a:lnTo>
                  <a:lnTo>
                    <a:pt x="12700" y="25400"/>
                  </a:lnTo>
                  <a:lnTo>
                    <a:pt x="12700" y="12700"/>
                  </a:lnTo>
                  <a:lnTo>
                    <a:pt x="124459" y="12700"/>
                  </a:lnTo>
                  <a:lnTo>
                    <a:pt x="124459" y="5685"/>
                  </a:lnTo>
                  <a:lnTo>
                    <a:pt x="118774" y="0"/>
                  </a:lnTo>
                  <a:close/>
                </a:path>
                <a:path w="124459" h="124460">
                  <a:moveTo>
                    <a:pt x="25400" y="99060"/>
                  </a:moveTo>
                  <a:lnTo>
                    <a:pt x="12700" y="99060"/>
                  </a:lnTo>
                  <a:lnTo>
                    <a:pt x="12700" y="111760"/>
                  </a:lnTo>
                  <a:lnTo>
                    <a:pt x="25400" y="111760"/>
                  </a:lnTo>
                  <a:lnTo>
                    <a:pt x="25400" y="99060"/>
                  </a:lnTo>
                  <a:close/>
                </a:path>
                <a:path w="124459" h="124460">
                  <a:moveTo>
                    <a:pt x="99059" y="99060"/>
                  </a:moveTo>
                  <a:lnTo>
                    <a:pt x="25400" y="99060"/>
                  </a:lnTo>
                  <a:lnTo>
                    <a:pt x="25400" y="111760"/>
                  </a:lnTo>
                  <a:lnTo>
                    <a:pt x="99059" y="111760"/>
                  </a:lnTo>
                  <a:lnTo>
                    <a:pt x="99059" y="99060"/>
                  </a:lnTo>
                  <a:close/>
                </a:path>
                <a:path w="124459" h="124460">
                  <a:moveTo>
                    <a:pt x="99059" y="19714"/>
                  </a:moveTo>
                  <a:lnTo>
                    <a:pt x="99059" y="111760"/>
                  </a:lnTo>
                  <a:lnTo>
                    <a:pt x="111759" y="111760"/>
                  </a:lnTo>
                  <a:lnTo>
                    <a:pt x="111759" y="99060"/>
                  </a:lnTo>
                  <a:lnTo>
                    <a:pt x="124459" y="99060"/>
                  </a:lnTo>
                  <a:lnTo>
                    <a:pt x="124459" y="25400"/>
                  </a:lnTo>
                  <a:lnTo>
                    <a:pt x="104745" y="25400"/>
                  </a:lnTo>
                  <a:lnTo>
                    <a:pt x="99059" y="19714"/>
                  </a:lnTo>
                  <a:close/>
                </a:path>
                <a:path w="124459" h="124460">
                  <a:moveTo>
                    <a:pt x="124459" y="99060"/>
                  </a:moveTo>
                  <a:lnTo>
                    <a:pt x="111759" y="99060"/>
                  </a:lnTo>
                  <a:lnTo>
                    <a:pt x="111759" y="111760"/>
                  </a:lnTo>
                  <a:lnTo>
                    <a:pt x="124459" y="111760"/>
                  </a:lnTo>
                  <a:lnTo>
                    <a:pt x="124459" y="99060"/>
                  </a:lnTo>
                  <a:close/>
                </a:path>
                <a:path w="124459" h="124460">
                  <a:moveTo>
                    <a:pt x="25400" y="12700"/>
                  </a:moveTo>
                  <a:lnTo>
                    <a:pt x="127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12700"/>
                  </a:lnTo>
                  <a:close/>
                </a:path>
                <a:path w="124459" h="124460">
                  <a:moveTo>
                    <a:pt x="99059" y="12700"/>
                  </a:moveTo>
                  <a:lnTo>
                    <a:pt x="25400" y="12700"/>
                  </a:lnTo>
                  <a:lnTo>
                    <a:pt x="25400" y="25400"/>
                  </a:lnTo>
                  <a:lnTo>
                    <a:pt x="99059" y="25400"/>
                  </a:lnTo>
                  <a:lnTo>
                    <a:pt x="99059" y="12700"/>
                  </a:lnTo>
                  <a:close/>
                </a:path>
                <a:path w="124459" h="124460">
                  <a:moveTo>
                    <a:pt x="111759" y="12700"/>
                  </a:moveTo>
                  <a:lnTo>
                    <a:pt x="99059" y="12700"/>
                  </a:lnTo>
                  <a:lnTo>
                    <a:pt x="99059" y="19714"/>
                  </a:lnTo>
                  <a:lnTo>
                    <a:pt x="104745" y="25400"/>
                  </a:lnTo>
                  <a:lnTo>
                    <a:pt x="111759" y="25400"/>
                  </a:lnTo>
                  <a:lnTo>
                    <a:pt x="111759" y="12700"/>
                  </a:lnTo>
                  <a:close/>
                </a:path>
                <a:path w="124459" h="124460">
                  <a:moveTo>
                    <a:pt x="124459" y="12700"/>
                  </a:moveTo>
                  <a:lnTo>
                    <a:pt x="111759" y="12700"/>
                  </a:lnTo>
                  <a:lnTo>
                    <a:pt x="111759" y="25400"/>
                  </a:lnTo>
                  <a:lnTo>
                    <a:pt x="118774" y="25400"/>
                  </a:lnTo>
                  <a:lnTo>
                    <a:pt x="124459" y="19714"/>
                  </a:lnTo>
                  <a:lnTo>
                    <a:pt x="124459" y="12700"/>
                  </a:lnTo>
                  <a:close/>
                </a:path>
                <a:path w="124459" h="124460">
                  <a:moveTo>
                    <a:pt x="124459" y="19714"/>
                  </a:moveTo>
                  <a:lnTo>
                    <a:pt x="118774" y="25400"/>
                  </a:lnTo>
                  <a:lnTo>
                    <a:pt x="124459" y="25400"/>
                  </a:lnTo>
                  <a:lnTo>
                    <a:pt x="124459" y="197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3" name="object 53"/>
          <p:cNvGrpSpPr/>
          <p:nvPr/>
        </p:nvGrpSpPr>
        <p:grpSpPr>
          <a:xfrm>
            <a:off x="10425852" y="5215466"/>
            <a:ext cx="124460" cy="124460"/>
            <a:chOff x="10425852" y="5215466"/>
            <a:chExt cx="124460" cy="124460"/>
          </a:xfrm>
        </p:grpSpPr>
        <p:sp>
          <p:nvSpPr>
            <p:cNvPr id="54" name="object 54"/>
            <p:cNvSpPr/>
            <p:nvPr/>
          </p:nvSpPr>
          <p:spPr>
            <a:xfrm>
              <a:off x="10438552" y="5228166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59" h="99060">
                  <a:moveTo>
                    <a:pt x="99059" y="0"/>
                  </a:moveTo>
                  <a:lnTo>
                    <a:pt x="0" y="0"/>
                  </a:lnTo>
                  <a:lnTo>
                    <a:pt x="0" y="99060"/>
                  </a:lnTo>
                  <a:lnTo>
                    <a:pt x="99059" y="99060"/>
                  </a:lnTo>
                  <a:lnTo>
                    <a:pt x="99059" y="0"/>
                  </a:lnTo>
                  <a:close/>
                </a:path>
              </a:pathLst>
            </a:custGeom>
            <a:solidFill>
              <a:srgbClr val="4D3B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0425852" y="5215466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59" h="124460">
                  <a:moveTo>
                    <a:pt x="118774" y="0"/>
                  </a:moveTo>
                  <a:lnTo>
                    <a:pt x="5685" y="0"/>
                  </a:lnTo>
                  <a:lnTo>
                    <a:pt x="0" y="5685"/>
                  </a:lnTo>
                  <a:lnTo>
                    <a:pt x="0" y="118774"/>
                  </a:lnTo>
                  <a:lnTo>
                    <a:pt x="5685" y="124460"/>
                  </a:lnTo>
                  <a:lnTo>
                    <a:pt x="118774" y="124460"/>
                  </a:lnTo>
                  <a:lnTo>
                    <a:pt x="124459" y="118774"/>
                  </a:lnTo>
                  <a:lnTo>
                    <a:pt x="124459" y="111760"/>
                  </a:lnTo>
                  <a:lnTo>
                    <a:pt x="12700" y="111760"/>
                  </a:lnTo>
                  <a:lnTo>
                    <a:pt x="12700" y="99060"/>
                  </a:lnTo>
                  <a:lnTo>
                    <a:pt x="25400" y="99060"/>
                  </a:lnTo>
                  <a:lnTo>
                    <a:pt x="25400" y="25400"/>
                  </a:lnTo>
                  <a:lnTo>
                    <a:pt x="12700" y="25400"/>
                  </a:lnTo>
                  <a:lnTo>
                    <a:pt x="12700" y="12700"/>
                  </a:lnTo>
                  <a:lnTo>
                    <a:pt x="124459" y="12700"/>
                  </a:lnTo>
                  <a:lnTo>
                    <a:pt x="124459" y="5685"/>
                  </a:lnTo>
                  <a:lnTo>
                    <a:pt x="118774" y="0"/>
                  </a:lnTo>
                  <a:close/>
                </a:path>
                <a:path w="124459" h="124460">
                  <a:moveTo>
                    <a:pt x="25400" y="99060"/>
                  </a:moveTo>
                  <a:lnTo>
                    <a:pt x="12700" y="99060"/>
                  </a:lnTo>
                  <a:lnTo>
                    <a:pt x="12700" y="111760"/>
                  </a:lnTo>
                  <a:lnTo>
                    <a:pt x="25400" y="111760"/>
                  </a:lnTo>
                  <a:lnTo>
                    <a:pt x="25400" y="99060"/>
                  </a:lnTo>
                  <a:close/>
                </a:path>
                <a:path w="124459" h="124460">
                  <a:moveTo>
                    <a:pt x="99059" y="99060"/>
                  </a:moveTo>
                  <a:lnTo>
                    <a:pt x="25400" y="99060"/>
                  </a:lnTo>
                  <a:lnTo>
                    <a:pt x="25400" y="111760"/>
                  </a:lnTo>
                  <a:lnTo>
                    <a:pt x="99059" y="111760"/>
                  </a:lnTo>
                  <a:lnTo>
                    <a:pt x="99059" y="99060"/>
                  </a:lnTo>
                  <a:close/>
                </a:path>
                <a:path w="124459" h="124460">
                  <a:moveTo>
                    <a:pt x="99059" y="19714"/>
                  </a:moveTo>
                  <a:lnTo>
                    <a:pt x="99059" y="111760"/>
                  </a:lnTo>
                  <a:lnTo>
                    <a:pt x="111759" y="111760"/>
                  </a:lnTo>
                  <a:lnTo>
                    <a:pt x="111759" y="99060"/>
                  </a:lnTo>
                  <a:lnTo>
                    <a:pt x="124459" y="99060"/>
                  </a:lnTo>
                  <a:lnTo>
                    <a:pt x="124459" y="25400"/>
                  </a:lnTo>
                  <a:lnTo>
                    <a:pt x="104745" y="25400"/>
                  </a:lnTo>
                  <a:lnTo>
                    <a:pt x="99059" y="19714"/>
                  </a:lnTo>
                  <a:close/>
                </a:path>
                <a:path w="124459" h="124460">
                  <a:moveTo>
                    <a:pt x="124459" y="99060"/>
                  </a:moveTo>
                  <a:lnTo>
                    <a:pt x="111759" y="99060"/>
                  </a:lnTo>
                  <a:lnTo>
                    <a:pt x="111759" y="111760"/>
                  </a:lnTo>
                  <a:lnTo>
                    <a:pt x="124459" y="111760"/>
                  </a:lnTo>
                  <a:lnTo>
                    <a:pt x="124459" y="99060"/>
                  </a:lnTo>
                  <a:close/>
                </a:path>
                <a:path w="124459" h="124460">
                  <a:moveTo>
                    <a:pt x="25400" y="12700"/>
                  </a:moveTo>
                  <a:lnTo>
                    <a:pt x="127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12700"/>
                  </a:lnTo>
                  <a:close/>
                </a:path>
                <a:path w="124459" h="124460">
                  <a:moveTo>
                    <a:pt x="99059" y="12700"/>
                  </a:moveTo>
                  <a:lnTo>
                    <a:pt x="25400" y="12700"/>
                  </a:lnTo>
                  <a:lnTo>
                    <a:pt x="25400" y="25400"/>
                  </a:lnTo>
                  <a:lnTo>
                    <a:pt x="99059" y="25400"/>
                  </a:lnTo>
                  <a:lnTo>
                    <a:pt x="99059" y="12700"/>
                  </a:lnTo>
                  <a:close/>
                </a:path>
                <a:path w="124459" h="124460">
                  <a:moveTo>
                    <a:pt x="111759" y="12700"/>
                  </a:moveTo>
                  <a:lnTo>
                    <a:pt x="99059" y="12700"/>
                  </a:lnTo>
                  <a:lnTo>
                    <a:pt x="99059" y="19714"/>
                  </a:lnTo>
                  <a:lnTo>
                    <a:pt x="104745" y="25400"/>
                  </a:lnTo>
                  <a:lnTo>
                    <a:pt x="111759" y="25400"/>
                  </a:lnTo>
                  <a:lnTo>
                    <a:pt x="111759" y="12700"/>
                  </a:lnTo>
                  <a:close/>
                </a:path>
                <a:path w="124459" h="124460">
                  <a:moveTo>
                    <a:pt x="124459" y="12700"/>
                  </a:moveTo>
                  <a:lnTo>
                    <a:pt x="111759" y="12700"/>
                  </a:lnTo>
                  <a:lnTo>
                    <a:pt x="111759" y="25400"/>
                  </a:lnTo>
                  <a:lnTo>
                    <a:pt x="118774" y="25400"/>
                  </a:lnTo>
                  <a:lnTo>
                    <a:pt x="124459" y="19714"/>
                  </a:lnTo>
                  <a:lnTo>
                    <a:pt x="124459" y="12700"/>
                  </a:lnTo>
                  <a:close/>
                </a:path>
                <a:path w="124459" h="124460">
                  <a:moveTo>
                    <a:pt x="124459" y="19714"/>
                  </a:moveTo>
                  <a:lnTo>
                    <a:pt x="118774" y="25400"/>
                  </a:lnTo>
                  <a:lnTo>
                    <a:pt x="124459" y="25400"/>
                  </a:lnTo>
                  <a:lnTo>
                    <a:pt x="124459" y="197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10574866" y="3012863"/>
            <a:ext cx="463550" cy="2353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7299"/>
              </a:lnSpc>
              <a:spcBef>
                <a:spcPts val="100"/>
              </a:spcBef>
            </a:pP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BPC 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95959"/>
                </a:solidFill>
                <a:latin typeface="Arial MT"/>
                <a:cs typeface="Arial MT"/>
              </a:rPr>
              <a:t>CCD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R  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EW 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MSC 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NEL 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PL 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PYZ 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SVG </a:t>
            </a:r>
            <a:r>
              <a:rPr dirty="0" sz="120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95959"/>
                </a:solidFill>
                <a:latin typeface="Arial MT"/>
                <a:cs typeface="Arial MT"/>
              </a:rPr>
              <a:t>TNS </a:t>
            </a:r>
            <a:r>
              <a:rPr dirty="0" sz="1200" spc="-5">
                <a:solidFill>
                  <a:srgbClr val="595959"/>
                </a:solidFill>
                <a:latin typeface="Arial MT"/>
                <a:cs typeface="Arial MT"/>
              </a:rPr>
              <a:t> WBL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409" y="417405"/>
            <a:ext cx="368046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Times New Roman"/>
                <a:cs typeface="Times New Roman"/>
              </a:rPr>
              <a:t>c</a:t>
            </a:r>
            <a:r>
              <a:rPr dirty="0">
                <a:latin typeface="Times New Roman"/>
                <a:cs typeface="Times New Roman"/>
              </a:rPr>
              <a:t>o</a:t>
            </a:r>
            <a:r>
              <a:rPr dirty="0" spc="-10">
                <a:latin typeface="Times New Roman"/>
                <a:cs typeface="Times New Roman"/>
              </a:rPr>
              <a:t>n</a:t>
            </a:r>
            <a:r>
              <a:rPr dirty="0" spc="-5">
                <a:latin typeface="Times New Roman"/>
                <a:cs typeface="Times New Roman"/>
              </a:rPr>
              <a:t>cl</a:t>
            </a:r>
            <a:r>
              <a:rPr dirty="0" spc="-10">
                <a:latin typeface="Times New Roman"/>
                <a:cs typeface="Times New Roman"/>
              </a:rPr>
              <a:t>u</a:t>
            </a:r>
            <a:r>
              <a:rPr dirty="0" spc="-5">
                <a:latin typeface="Times New Roman"/>
                <a:cs typeface="Times New Roman"/>
              </a:rPr>
              <a:t>si</a:t>
            </a:r>
            <a:r>
              <a:rPr dirty="0">
                <a:latin typeface="Times New Roman"/>
                <a:cs typeface="Times New Roman"/>
              </a:rPr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0100" y="2042160"/>
            <a:ext cx="11998325" cy="45770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22300" marR="518795" indent="-609600">
              <a:lnSpc>
                <a:spcPct val="100899"/>
              </a:lnSpc>
              <a:spcBef>
                <a:spcPts val="90"/>
              </a:spcBef>
              <a:buFont typeface="MS UI Gothic"/>
              <a:buChar char="❑"/>
              <a:tabLst>
                <a:tab pos="621665" algn="l"/>
                <a:tab pos="622300" algn="l"/>
              </a:tabLst>
            </a:pPr>
            <a:r>
              <a:rPr dirty="0" sz="3700" spc="15">
                <a:latin typeface="Times New Roman"/>
                <a:cs typeface="Times New Roman"/>
              </a:rPr>
              <a:t>From</a:t>
            </a:r>
            <a:r>
              <a:rPr dirty="0" sz="3700" spc="-80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the</a:t>
            </a:r>
            <a:r>
              <a:rPr dirty="0" sz="3700" spc="-80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above</a:t>
            </a:r>
            <a:r>
              <a:rPr dirty="0" sz="3700" spc="-80">
                <a:latin typeface="Times New Roman"/>
                <a:cs typeface="Times New Roman"/>
              </a:rPr>
              <a:t> </a:t>
            </a:r>
            <a:r>
              <a:rPr dirty="0" sz="3700" spc="5">
                <a:latin typeface="Times New Roman"/>
                <a:cs typeface="Times New Roman"/>
              </a:rPr>
              <a:t>analysis</a:t>
            </a:r>
            <a:r>
              <a:rPr dirty="0" sz="3700" spc="-80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the</a:t>
            </a:r>
            <a:r>
              <a:rPr dirty="0" sz="3700" spc="-80">
                <a:latin typeface="Times New Roman"/>
                <a:cs typeface="Times New Roman"/>
              </a:rPr>
              <a:t> </a:t>
            </a:r>
            <a:r>
              <a:rPr dirty="0" sz="3700" spc="15">
                <a:latin typeface="Times New Roman"/>
                <a:cs typeface="Times New Roman"/>
              </a:rPr>
              <a:t>low</a:t>
            </a:r>
            <a:r>
              <a:rPr dirty="0" sz="3700" spc="-75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level,medium</a:t>
            </a:r>
            <a:r>
              <a:rPr dirty="0" sz="3700" spc="-80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level</a:t>
            </a:r>
            <a:r>
              <a:rPr dirty="0" sz="3700" spc="-80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to</a:t>
            </a:r>
            <a:r>
              <a:rPr dirty="0" sz="3700" spc="-70">
                <a:latin typeface="Times New Roman"/>
                <a:cs typeface="Times New Roman"/>
              </a:rPr>
              <a:t> </a:t>
            </a:r>
            <a:r>
              <a:rPr dirty="0" sz="3700" spc="15">
                <a:latin typeface="Times New Roman"/>
                <a:cs typeface="Times New Roman"/>
              </a:rPr>
              <a:t>be </a:t>
            </a:r>
            <a:r>
              <a:rPr dirty="0" sz="3700" spc="-910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improved </a:t>
            </a:r>
            <a:r>
              <a:rPr dirty="0" sz="3700" spc="15">
                <a:latin typeface="Times New Roman"/>
                <a:cs typeface="Times New Roman"/>
              </a:rPr>
              <a:t>by </a:t>
            </a:r>
            <a:r>
              <a:rPr dirty="0" sz="3700" spc="10">
                <a:latin typeface="Times New Roman"/>
                <a:cs typeface="Times New Roman"/>
              </a:rPr>
              <a:t>assigning various </a:t>
            </a:r>
            <a:r>
              <a:rPr dirty="0" sz="3700" spc="5">
                <a:latin typeface="Times New Roman"/>
                <a:cs typeface="Times New Roman"/>
              </a:rPr>
              <a:t>tasks </a:t>
            </a:r>
            <a:r>
              <a:rPr dirty="0" sz="3700" spc="10">
                <a:latin typeface="Times New Roman"/>
                <a:cs typeface="Times New Roman"/>
              </a:rPr>
              <a:t>and </a:t>
            </a:r>
            <a:r>
              <a:rPr dirty="0" sz="3700" spc="5">
                <a:latin typeface="Times New Roman"/>
                <a:cs typeface="Times New Roman"/>
              </a:rPr>
              <a:t>training </a:t>
            </a:r>
            <a:r>
              <a:rPr dirty="0" sz="3700" spc="10">
                <a:latin typeface="Times New Roman"/>
                <a:cs typeface="Times New Roman"/>
              </a:rPr>
              <a:t>in </a:t>
            </a:r>
            <a:r>
              <a:rPr dirty="0" sz="3700" spc="5">
                <a:latin typeface="Times New Roman"/>
                <a:cs typeface="Times New Roman"/>
              </a:rPr>
              <a:t>their </a:t>
            </a:r>
            <a:r>
              <a:rPr dirty="0" sz="3700" spc="-910">
                <a:latin typeface="Times New Roman"/>
                <a:cs typeface="Times New Roman"/>
              </a:rPr>
              <a:t> </a:t>
            </a:r>
            <a:r>
              <a:rPr dirty="0" sz="3700" spc="5">
                <a:latin typeface="Times New Roman"/>
                <a:cs typeface="Times New Roman"/>
              </a:rPr>
              <a:t>field</a:t>
            </a:r>
            <a:endParaRPr sz="3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MS UI Gothic"/>
              <a:buChar char="❑"/>
            </a:pPr>
            <a:endParaRPr sz="3850">
              <a:latin typeface="Times New Roman"/>
              <a:cs typeface="Times New Roman"/>
            </a:endParaRPr>
          </a:p>
          <a:p>
            <a:pPr marL="622300" marR="5080" indent="-609600">
              <a:lnSpc>
                <a:spcPct val="100899"/>
              </a:lnSpc>
              <a:buFont typeface="MS UI Gothic"/>
              <a:buChar char="❑"/>
              <a:tabLst>
                <a:tab pos="621665" algn="l"/>
                <a:tab pos="622300" algn="l"/>
              </a:tabLst>
            </a:pPr>
            <a:r>
              <a:rPr dirty="0" sz="3700" spc="15">
                <a:latin typeface="Times New Roman"/>
                <a:cs typeface="Times New Roman"/>
              </a:rPr>
              <a:t>The</a:t>
            </a:r>
            <a:r>
              <a:rPr dirty="0" sz="3700" spc="-80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current</a:t>
            </a:r>
            <a:r>
              <a:rPr dirty="0" sz="3700" spc="-80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high</a:t>
            </a:r>
            <a:r>
              <a:rPr dirty="0" sz="3700" spc="-75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and</a:t>
            </a:r>
            <a:r>
              <a:rPr dirty="0" sz="3700" spc="-70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very</a:t>
            </a:r>
            <a:r>
              <a:rPr dirty="0" sz="3700" spc="-75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high</a:t>
            </a:r>
            <a:r>
              <a:rPr dirty="0" sz="3700" spc="-75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level</a:t>
            </a:r>
            <a:r>
              <a:rPr dirty="0" sz="3700" spc="-80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employees</a:t>
            </a:r>
            <a:r>
              <a:rPr dirty="0" sz="3700" spc="-80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are</a:t>
            </a:r>
            <a:r>
              <a:rPr dirty="0" sz="3700" spc="-75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improve </a:t>
            </a:r>
            <a:r>
              <a:rPr dirty="0" sz="3700" spc="-910">
                <a:latin typeface="Times New Roman"/>
                <a:cs typeface="Times New Roman"/>
              </a:rPr>
              <a:t> </a:t>
            </a:r>
            <a:r>
              <a:rPr dirty="0" sz="3700" spc="5">
                <a:latin typeface="Times New Roman"/>
                <a:cs typeface="Times New Roman"/>
              </a:rPr>
              <a:t>their intensity </a:t>
            </a:r>
            <a:r>
              <a:rPr dirty="0" sz="3700" spc="15">
                <a:latin typeface="Times New Roman"/>
                <a:cs typeface="Times New Roman"/>
              </a:rPr>
              <a:t>by </a:t>
            </a:r>
            <a:r>
              <a:rPr dirty="0" sz="3700" spc="10">
                <a:latin typeface="Times New Roman"/>
                <a:cs typeface="Times New Roman"/>
              </a:rPr>
              <a:t>rewards and appreciations towards </a:t>
            </a:r>
            <a:r>
              <a:rPr dirty="0" sz="3700" spc="5">
                <a:latin typeface="Times New Roman"/>
                <a:cs typeface="Times New Roman"/>
              </a:rPr>
              <a:t>their </a:t>
            </a:r>
            <a:r>
              <a:rPr dirty="0" sz="3700" spc="10">
                <a:latin typeface="Times New Roman"/>
                <a:cs typeface="Times New Roman"/>
              </a:rPr>
              <a:t> growth to </a:t>
            </a:r>
            <a:r>
              <a:rPr dirty="0" sz="3700" spc="5">
                <a:latin typeface="Times New Roman"/>
                <a:cs typeface="Times New Roman"/>
              </a:rPr>
              <a:t>increase their participation </a:t>
            </a:r>
            <a:r>
              <a:rPr dirty="0" sz="3700" spc="10">
                <a:latin typeface="Times New Roman"/>
                <a:cs typeface="Times New Roman"/>
              </a:rPr>
              <a:t>and to give more </a:t>
            </a:r>
            <a:r>
              <a:rPr dirty="0" sz="3700" spc="15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potential</a:t>
            </a:r>
            <a:r>
              <a:rPr dirty="0" sz="3700" spc="-85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towards</a:t>
            </a:r>
            <a:r>
              <a:rPr dirty="0" sz="3700" spc="-80">
                <a:latin typeface="Times New Roman"/>
                <a:cs typeface="Times New Roman"/>
              </a:rPr>
              <a:t> </a:t>
            </a:r>
            <a:r>
              <a:rPr dirty="0" sz="3700" spc="5">
                <a:latin typeface="Times New Roman"/>
                <a:cs typeface="Times New Roman"/>
              </a:rPr>
              <a:t>their</a:t>
            </a:r>
            <a:r>
              <a:rPr dirty="0" sz="3700" spc="-75">
                <a:latin typeface="Times New Roman"/>
                <a:cs typeface="Times New Roman"/>
              </a:rPr>
              <a:t> </a:t>
            </a:r>
            <a:r>
              <a:rPr dirty="0" sz="3700" spc="5">
                <a:latin typeface="Times New Roman"/>
                <a:cs typeface="Times New Roman"/>
              </a:rPr>
              <a:t>project</a:t>
            </a:r>
            <a:r>
              <a:rPr dirty="0" baseline="-2314" sz="3600" spc="7">
                <a:latin typeface="Times New Roman"/>
                <a:cs typeface="Times New Roman"/>
              </a:rPr>
              <a:t>.</a:t>
            </a:r>
            <a:endParaRPr baseline="-2314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925132" y="0"/>
            <a:ext cx="6337300" cy="9150350"/>
            <a:chOff x="9925132" y="0"/>
            <a:chExt cx="6337300" cy="9150350"/>
          </a:xfrm>
        </p:grpSpPr>
        <p:sp>
          <p:nvSpPr>
            <p:cNvPr id="4" name="object 4"/>
            <p:cNvSpPr/>
            <p:nvPr/>
          </p:nvSpPr>
          <p:spPr>
            <a:xfrm>
              <a:off x="12503234" y="6433"/>
              <a:ext cx="1624965" cy="9137650"/>
            </a:xfrm>
            <a:custGeom>
              <a:avLst/>
              <a:gdLst/>
              <a:ahLst/>
              <a:cxnLst/>
              <a:rect l="l" t="t" r="r" b="b"/>
              <a:pathLst>
                <a:path w="1624965" h="9137650">
                  <a:moveTo>
                    <a:pt x="0" y="0"/>
                  </a:moveTo>
                  <a:lnTo>
                    <a:pt x="1624469" y="9137565"/>
                  </a:lnTo>
                </a:path>
              </a:pathLst>
            </a:custGeom>
            <a:ln w="12700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931482" y="4926527"/>
              <a:ext cx="6324600" cy="4217670"/>
            </a:xfrm>
            <a:custGeom>
              <a:avLst/>
              <a:gdLst/>
              <a:ahLst/>
              <a:cxnLst/>
              <a:rect l="l" t="t" r="r" b="b"/>
              <a:pathLst>
                <a:path w="6324600" h="4217670">
                  <a:moveTo>
                    <a:pt x="6324516" y="0"/>
                  </a:moveTo>
                  <a:lnTo>
                    <a:pt x="0" y="4217467"/>
                  </a:lnTo>
                </a:path>
              </a:pathLst>
            </a:custGeom>
            <a:ln w="12700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242799" y="0"/>
              <a:ext cx="4013200" cy="9144000"/>
            </a:xfrm>
            <a:custGeom>
              <a:avLst/>
              <a:gdLst/>
              <a:ahLst/>
              <a:cxnLst/>
              <a:rect l="l" t="t" r="r" b="b"/>
              <a:pathLst>
                <a:path w="4013200" h="9144000">
                  <a:moveTo>
                    <a:pt x="4013200" y="0"/>
                  </a:moveTo>
                  <a:lnTo>
                    <a:pt x="2725864" y="0"/>
                  </a:lnTo>
                  <a:lnTo>
                    <a:pt x="0" y="9143994"/>
                  </a:lnTo>
                  <a:lnTo>
                    <a:pt x="4013200" y="9143994"/>
                  </a:lnTo>
                  <a:lnTo>
                    <a:pt x="4013200" y="0"/>
                  </a:lnTo>
                  <a:close/>
                </a:path>
              </a:pathLst>
            </a:custGeom>
            <a:solidFill>
              <a:srgbClr val="5FCAEE">
                <a:alpha val="3568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803834" y="0"/>
              <a:ext cx="3452495" cy="9144000"/>
            </a:xfrm>
            <a:custGeom>
              <a:avLst/>
              <a:gdLst/>
              <a:ahLst/>
              <a:cxnLst/>
              <a:rect l="l" t="t" r="r" b="b"/>
              <a:pathLst>
                <a:path w="3452494" h="9144000">
                  <a:moveTo>
                    <a:pt x="3452164" y="0"/>
                  </a:moveTo>
                  <a:lnTo>
                    <a:pt x="0" y="0"/>
                  </a:lnTo>
                  <a:lnTo>
                    <a:pt x="1611845" y="9143994"/>
                  </a:lnTo>
                  <a:lnTo>
                    <a:pt x="3452164" y="9143994"/>
                  </a:lnTo>
                  <a:lnTo>
                    <a:pt x="3452164" y="0"/>
                  </a:lnTo>
                  <a:close/>
                </a:path>
              </a:pathLst>
            </a:custGeom>
            <a:solidFill>
              <a:srgbClr val="5FCAEE">
                <a:alpha val="1960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912599" y="4064000"/>
              <a:ext cx="4343400" cy="5080000"/>
            </a:xfrm>
            <a:custGeom>
              <a:avLst/>
              <a:gdLst/>
              <a:ahLst/>
              <a:cxnLst/>
              <a:rect l="l" t="t" r="r" b="b"/>
              <a:pathLst>
                <a:path w="4343400" h="5080000">
                  <a:moveTo>
                    <a:pt x="4343400" y="0"/>
                  </a:moveTo>
                  <a:lnTo>
                    <a:pt x="0" y="5080000"/>
                  </a:lnTo>
                  <a:lnTo>
                    <a:pt x="4343400" y="5080000"/>
                  </a:lnTo>
                  <a:lnTo>
                    <a:pt x="4343400" y="0"/>
                  </a:lnTo>
                  <a:close/>
                </a:path>
              </a:pathLst>
            </a:custGeom>
            <a:solidFill>
              <a:srgbClr val="17AFE3">
                <a:alpha val="6548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2450572" y="0"/>
              <a:ext cx="3805554" cy="9144000"/>
            </a:xfrm>
            <a:custGeom>
              <a:avLst/>
              <a:gdLst/>
              <a:ahLst/>
              <a:cxnLst/>
              <a:rect l="l" t="t" r="r" b="b"/>
              <a:pathLst>
                <a:path w="3805555" h="9144000">
                  <a:moveTo>
                    <a:pt x="3805426" y="0"/>
                  </a:moveTo>
                  <a:lnTo>
                    <a:pt x="0" y="0"/>
                  </a:lnTo>
                  <a:lnTo>
                    <a:pt x="3293362" y="9143994"/>
                  </a:lnTo>
                  <a:lnTo>
                    <a:pt x="3805426" y="9143994"/>
                  </a:lnTo>
                  <a:lnTo>
                    <a:pt x="3805426" y="0"/>
                  </a:lnTo>
                  <a:close/>
                </a:path>
              </a:pathLst>
            </a:custGeom>
            <a:solidFill>
              <a:srgbClr val="17AFE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528799" y="0"/>
              <a:ext cx="1727200" cy="9144000"/>
            </a:xfrm>
            <a:custGeom>
              <a:avLst/>
              <a:gdLst/>
              <a:ahLst/>
              <a:cxnLst/>
              <a:rect l="l" t="t" r="r" b="b"/>
              <a:pathLst>
                <a:path w="1727200" h="9144000">
                  <a:moveTo>
                    <a:pt x="1727200" y="0"/>
                  </a:moveTo>
                  <a:lnTo>
                    <a:pt x="1363268" y="0"/>
                  </a:lnTo>
                  <a:lnTo>
                    <a:pt x="0" y="9143994"/>
                  </a:lnTo>
                  <a:lnTo>
                    <a:pt x="1727200" y="9143994"/>
                  </a:lnTo>
                  <a:lnTo>
                    <a:pt x="1727200" y="0"/>
                  </a:lnTo>
                  <a:close/>
                </a:path>
              </a:pathLst>
            </a:custGeom>
            <a:solidFill>
              <a:srgbClr val="2D83C3">
                <a:alpha val="6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581656" y="0"/>
              <a:ext cx="1674495" cy="9144000"/>
            </a:xfrm>
            <a:custGeom>
              <a:avLst/>
              <a:gdLst/>
              <a:ahLst/>
              <a:cxnLst/>
              <a:rect l="l" t="t" r="r" b="b"/>
              <a:pathLst>
                <a:path w="1674494" h="9144000">
                  <a:moveTo>
                    <a:pt x="1674342" y="0"/>
                  </a:moveTo>
                  <a:lnTo>
                    <a:pt x="0" y="0"/>
                  </a:lnTo>
                  <a:lnTo>
                    <a:pt x="1486039" y="9143994"/>
                  </a:lnTo>
                  <a:lnTo>
                    <a:pt x="1674342" y="9143994"/>
                  </a:lnTo>
                  <a:lnTo>
                    <a:pt x="1674342" y="0"/>
                  </a:lnTo>
                  <a:close/>
                </a:path>
              </a:pathLst>
            </a:custGeom>
            <a:solidFill>
              <a:srgbClr val="226192">
                <a:alpha val="7960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3830299" y="4787900"/>
              <a:ext cx="2425700" cy="4356100"/>
            </a:xfrm>
            <a:custGeom>
              <a:avLst/>
              <a:gdLst/>
              <a:ahLst/>
              <a:cxnLst/>
              <a:rect l="l" t="t" r="r" b="b"/>
              <a:pathLst>
                <a:path w="2425700" h="4356100">
                  <a:moveTo>
                    <a:pt x="2425700" y="0"/>
                  </a:moveTo>
                  <a:lnTo>
                    <a:pt x="0" y="4356100"/>
                  </a:lnTo>
                  <a:lnTo>
                    <a:pt x="2425700" y="4356100"/>
                  </a:lnTo>
                  <a:lnTo>
                    <a:pt x="2425700" y="0"/>
                  </a:lnTo>
                  <a:close/>
                </a:path>
              </a:pathLst>
            </a:custGeom>
            <a:solidFill>
              <a:srgbClr val="17AFE3">
                <a:alpha val="6548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5346700"/>
            <a:ext cx="596900" cy="3797300"/>
          </a:xfrm>
          <a:custGeom>
            <a:avLst/>
            <a:gdLst/>
            <a:ahLst/>
            <a:cxnLst/>
            <a:rect l="l" t="t" r="r" b="b"/>
            <a:pathLst>
              <a:path w="596900" h="3797300">
                <a:moveTo>
                  <a:pt x="0" y="0"/>
                </a:moveTo>
                <a:lnTo>
                  <a:pt x="0" y="3797300"/>
                </a:lnTo>
                <a:lnTo>
                  <a:pt x="596900" y="37973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471400" y="71501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0"/>
                </a:moveTo>
                <a:lnTo>
                  <a:pt x="0" y="0"/>
                </a:ln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928100" y="2260600"/>
            <a:ext cx="419100" cy="431800"/>
          </a:xfrm>
          <a:custGeom>
            <a:avLst/>
            <a:gdLst/>
            <a:ahLst/>
            <a:cxnLst/>
            <a:rect l="l" t="t" r="r" b="b"/>
            <a:pathLst>
              <a:path w="419100" h="431800">
                <a:moveTo>
                  <a:pt x="419100" y="0"/>
                </a:moveTo>
                <a:lnTo>
                  <a:pt x="0" y="0"/>
                </a:lnTo>
                <a:lnTo>
                  <a:pt x="0" y="431800"/>
                </a:lnTo>
                <a:lnTo>
                  <a:pt x="419100" y="431800"/>
                </a:lnTo>
                <a:lnTo>
                  <a:pt x="41910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471400" y="7861300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0" y="0"/>
                </a:moveTo>
                <a:lnTo>
                  <a:pt x="0" y="0"/>
                </a:lnTo>
                <a:lnTo>
                  <a:pt x="0" y="241300"/>
                </a:lnTo>
                <a:lnTo>
                  <a:pt x="241300" y="241300"/>
                </a:lnTo>
                <a:lnTo>
                  <a:pt x="241300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90600" y="1035049"/>
            <a:ext cx="5168265" cy="8890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650" b="1">
                <a:latin typeface="Trebuchet MS"/>
                <a:cs typeface="Trebuchet MS"/>
              </a:rPr>
              <a:t>PROJECT</a:t>
            </a:r>
            <a:r>
              <a:rPr dirty="0" sz="5650" spc="-50" b="1">
                <a:latin typeface="Trebuchet MS"/>
                <a:cs typeface="Trebuchet MS"/>
              </a:rPr>
              <a:t> </a:t>
            </a:r>
            <a:r>
              <a:rPr dirty="0" sz="5650" b="1">
                <a:latin typeface="Trebuchet MS"/>
                <a:cs typeface="Trebuchet MS"/>
              </a:rPr>
              <a:t>TITLE</a:t>
            </a:r>
            <a:endParaRPr sz="565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22300" y="8547100"/>
            <a:ext cx="4940300" cy="393700"/>
            <a:chOff x="622300" y="8547100"/>
            <a:chExt cx="4940300" cy="3937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1700" y="8623300"/>
              <a:ext cx="2857500" cy="2667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300" y="8547100"/>
              <a:ext cx="4940300" cy="39370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731736" y="2800547"/>
            <a:ext cx="10363835" cy="1813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5"/>
              </a:spcBef>
            </a:pPr>
            <a:r>
              <a:rPr dirty="0" sz="5850" spc="5" b="1">
                <a:solidFill>
                  <a:srgbClr val="0F0F0F"/>
                </a:solidFill>
                <a:latin typeface="Times New Roman"/>
                <a:cs typeface="Times New Roman"/>
              </a:rPr>
              <a:t>Employee </a:t>
            </a:r>
            <a:r>
              <a:rPr dirty="0" sz="5850" b="1">
                <a:solidFill>
                  <a:srgbClr val="0F0F0F"/>
                </a:solidFill>
                <a:latin typeface="Times New Roman"/>
                <a:cs typeface="Times New Roman"/>
              </a:rPr>
              <a:t>Performance Analysis </a:t>
            </a:r>
            <a:r>
              <a:rPr dirty="0" sz="5850" spc="-1450" b="1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5850" b="1">
                <a:solidFill>
                  <a:srgbClr val="0F0F0F"/>
                </a:solidFill>
                <a:latin typeface="Times New Roman"/>
                <a:cs typeface="Times New Roman"/>
              </a:rPr>
              <a:t>using</a:t>
            </a:r>
            <a:r>
              <a:rPr dirty="0" sz="5850" spc="-5" b="1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5850" b="1">
                <a:solidFill>
                  <a:srgbClr val="0F0F0F"/>
                </a:solidFill>
                <a:latin typeface="Times New Roman"/>
                <a:cs typeface="Times New Roman"/>
              </a:rPr>
              <a:t>Excel</a:t>
            </a:r>
            <a:endParaRPr sz="58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pc="5"/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6262350" cy="9150350"/>
            <a:chOff x="0" y="0"/>
            <a:chExt cx="16262350" cy="9150350"/>
          </a:xfrm>
        </p:grpSpPr>
        <p:sp>
          <p:nvSpPr>
            <p:cNvPr id="3" name="object 3"/>
            <p:cNvSpPr/>
            <p:nvPr/>
          </p:nvSpPr>
          <p:spPr>
            <a:xfrm>
              <a:off x="0" y="38105"/>
              <a:ext cx="16256000" cy="9105900"/>
            </a:xfrm>
            <a:custGeom>
              <a:avLst/>
              <a:gdLst/>
              <a:ahLst/>
              <a:cxnLst/>
              <a:rect l="l" t="t" r="r" b="b"/>
              <a:pathLst>
                <a:path w="16256000" h="9105900">
                  <a:moveTo>
                    <a:pt x="0" y="9105894"/>
                  </a:moveTo>
                  <a:lnTo>
                    <a:pt x="16256000" y="9105894"/>
                  </a:lnTo>
                  <a:lnTo>
                    <a:pt x="16256000" y="0"/>
                  </a:lnTo>
                  <a:lnTo>
                    <a:pt x="0" y="0"/>
                  </a:lnTo>
                  <a:lnTo>
                    <a:pt x="0" y="910589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503235" y="6433"/>
              <a:ext cx="1624965" cy="9137650"/>
            </a:xfrm>
            <a:custGeom>
              <a:avLst/>
              <a:gdLst/>
              <a:ahLst/>
              <a:cxnLst/>
              <a:rect l="l" t="t" r="r" b="b"/>
              <a:pathLst>
                <a:path w="1624965" h="9137650">
                  <a:moveTo>
                    <a:pt x="0" y="0"/>
                  </a:moveTo>
                  <a:lnTo>
                    <a:pt x="1624469" y="9137565"/>
                  </a:lnTo>
                </a:path>
              </a:pathLst>
            </a:custGeom>
            <a:ln w="12700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931482" y="4926527"/>
              <a:ext cx="6324600" cy="4217670"/>
            </a:xfrm>
            <a:custGeom>
              <a:avLst/>
              <a:gdLst/>
              <a:ahLst/>
              <a:cxnLst/>
              <a:rect l="l" t="t" r="r" b="b"/>
              <a:pathLst>
                <a:path w="6324600" h="4217670">
                  <a:moveTo>
                    <a:pt x="6324516" y="0"/>
                  </a:moveTo>
                  <a:lnTo>
                    <a:pt x="0" y="4217467"/>
                  </a:lnTo>
                </a:path>
              </a:pathLst>
            </a:custGeom>
            <a:ln w="12700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242800" y="0"/>
              <a:ext cx="4013200" cy="9144000"/>
            </a:xfrm>
            <a:custGeom>
              <a:avLst/>
              <a:gdLst/>
              <a:ahLst/>
              <a:cxnLst/>
              <a:rect l="l" t="t" r="r" b="b"/>
              <a:pathLst>
                <a:path w="4013200" h="9144000">
                  <a:moveTo>
                    <a:pt x="4013200" y="0"/>
                  </a:moveTo>
                  <a:lnTo>
                    <a:pt x="2725864" y="0"/>
                  </a:lnTo>
                  <a:lnTo>
                    <a:pt x="0" y="9143994"/>
                  </a:lnTo>
                  <a:lnTo>
                    <a:pt x="4013200" y="9143994"/>
                  </a:lnTo>
                  <a:lnTo>
                    <a:pt x="4013200" y="0"/>
                  </a:lnTo>
                  <a:close/>
                </a:path>
              </a:pathLst>
            </a:custGeom>
            <a:solidFill>
              <a:srgbClr val="5FCAEE">
                <a:alpha val="3568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803835" y="0"/>
              <a:ext cx="3452495" cy="9144000"/>
            </a:xfrm>
            <a:custGeom>
              <a:avLst/>
              <a:gdLst/>
              <a:ahLst/>
              <a:cxnLst/>
              <a:rect l="l" t="t" r="r" b="b"/>
              <a:pathLst>
                <a:path w="3452494" h="9144000">
                  <a:moveTo>
                    <a:pt x="3452164" y="0"/>
                  </a:moveTo>
                  <a:lnTo>
                    <a:pt x="0" y="0"/>
                  </a:lnTo>
                  <a:lnTo>
                    <a:pt x="1611845" y="9143994"/>
                  </a:lnTo>
                  <a:lnTo>
                    <a:pt x="3452164" y="9143994"/>
                  </a:lnTo>
                  <a:lnTo>
                    <a:pt x="3452164" y="0"/>
                  </a:lnTo>
                  <a:close/>
                </a:path>
              </a:pathLst>
            </a:custGeom>
            <a:solidFill>
              <a:srgbClr val="5FCAEE">
                <a:alpha val="1960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912600" y="4064000"/>
              <a:ext cx="4343400" cy="5080000"/>
            </a:xfrm>
            <a:custGeom>
              <a:avLst/>
              <a:gdLst/>
              <a:ahLst/>
              <a:cxnLst/>
              <a:rect l="l" t="t" r="r" b="b"/>
              <a:pathLst>
                <a:path w="4343400" h="5080000">
                  <a:moveTo>
                    <a:pt x="4343400" y="0"/>
                  </a:moveTo>
                  <a:lnTo>
                    <a:pt x="0" y="5080000"/>
                  </a:lnTo>
                  <a:lnTo>
                    <a:pt x="4343400" y="5080000"/>
                  </a:lnTo>
                  <a:lnTo>
                    <a:pt x="4343400" y="0"/>
                  </a:lnTo>
                  <a:close/>
                </a:path>
              </a:pathLst>
            </a:custGeom>
            <a:solidFill>
              <a:srgbClr val="17AFE3">
                <a:alpha val="6548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2450573" y="0"/>
              <a:ext cx="3805554" cy="9144000"/>
            </a:xfrm>
            <a:custGeom>
              <a:avLst/>
              <a:gdLst/>
              <a:ahLst/>
              <a:cxnLst/>
              <a:rect l="l" t="t" r="r" b="b"/>
              <a:pathLst>
                <a:path w="3805555" h="9144000">
                  <a:moveTo>
                    <a:pt x="3805426" y="0"/>
                  </a:moveTo>
                  <a:lnTo>
                    <a:pt x="0" y="0"/>
                  </a:lnTo>
                  <a:lnTo>
                    <a:pt x="3293362" y="9143994"/>
                  </a:lnTo>
                  <a:lnTo>
                    <a:pt x="3805426" y="9143994"/>
                  </a:lnTo>
                  <a:lnTo>
                    <a:pt x="3805426" y="0"/>
                  </a:lnTo>
                  <a:close/>
                </a:path>
              </a:pathLst>
            </a:custGeom>
            <a:solidFill>
              <a:srgbClr val="17AFE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528800" y="0"/>
              <a:ext cx="1727200" cy="9144000"/>
            </a:xfrm>
            <a:custGeom>
              <a:avLst/>
              <a:gdLst/>
              <a:ahLst/>
              <a:cxnLst/>
              <a:rect l="l" t="t" r="r" b="b"/>
              <a:pathLst>
                <a:path w="1727200" h="9144000">
                  <a:moveTo>
                    <a:pt x="1727200" y="0"/>
                  </a:moveTo>
                  <a:lnTo>
                    <a:pt x="1363268" y="0"/>
                  </a:lnTo>
                  <a:lnTo>
                    <a:pt x="0" y="9143994"/>
                  </a:lnTo>
                  <a:lnTo>
                    <a:pt x="1727200" y="9143994"/>
                  </a:lnTo>
                  <a:lnTo>
                    <a:pt x="1727200" y="0"/>
                  </a:lnTo>
                  <a:close/>
                </a:path>
              </a:pathLst>
            </a:custGeom>
            <a:solidFill>
              <a:srgbClr val="2D83C3">
                <a:alpha val="6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581657" y="0"/>
              <a:ext cx="1674495" cy="9144000"/>
            </a:xfrm>
            <a:custGeom>
              <a:avLst/>
              <a:gdLst/>
              <a:ahLst/>
              <a:cxnLst/>
              <a:rect l="l" t="t" r="r" b="b"/>
              <a:pathLst>
                <a:path w="1674494" h="9144000">
                  <a:moveTo>
                    <a:pt x="1674342" y="0"/>
                  </a:moveTo>
                  <a:lnTo>
                    <a:pt x="0" y="0"/>
                  </a:lnTo>
                  <a:lnTo>
                    <a:pt x="1486039" y="9143994"/>
                  </a:lnTo>
                  <a:lnTo>
                    <a:pt x="1674342" y="9143994"/>
                  </a:lnTo>
                  <a:lnTo>
                    <a:pt x="1674342" y="0"/>
                  </a:lnTo>
                  <a:close/>
                </a:path>
              </a:pathLst>
            </a:custGeom>
            <a:solidFill>
              <a:srgbClr val="226192">
                <a:alpha val="7960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3830300" y="4787900"/>
              <a:ext cx="2425700" cy="4356100"/>
            </a:xfrm>
            <a:custGeom>
              <a:avLst/>
              <a:gdLst/>
              <a:ahLst/>
              <a:cxnLst/>
              <a:rect l="l" t="t" r="r" b="b"/>
              <a:pathLst>
                <a:path w="2425700" h="4356100">
                  <a:moveTo>
                    <a:pt x="2425700" y="0"/>
                  </a:moveTo>
                  <a:lnTo>
                    <a:pt x="0" y="4356100"/>
                  </a:lnTo>
                  <a:lnTo>
                    <a:pt x="2425700" y="4356100"/>
                  </a:lnTo>
                  <a:lnTo>
                    <a:pt x="2425700" y="0"/>
                  </a:lnTo>
                  <a:close/>
                </a:path>
              </a:pathLst>
            </a:custGeom>
            <a:solidFill>
              <a:srgbClr val="17AFE3">
                <a:alpha val="6548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5346700"/>
              <a:ext cx="596900" cy="3797300"/>
            </a:xfrm>
            <a:custGeom>
              <a:avLst/>
              <a:gdLst/>
              <a:ahLst/>
              <a:cxnLst/>
              <a:rect l="l" t="t" r="r" b="b"/>
              <a:pathLst>
                <a:path w="596900" h="3797300">
                  <a:moveTo>
                    <a:pt x="0" y="0"/>
                  </a:moveTo>
                  <a:lnTo>
                    <a:pt x="0" y="3797300"/>
                  </a:lnTo>
                  <a:lnTo>
                    <a:pt x="596900" y="3797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7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003300" y="8668731"/>
            <a:ext cx="2268855" cy="216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64"/>
              </a:lnSpc>
            </a:pPr>
            <a:r>
              <a:rPr dirty="0" sz="145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450" spc="42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450" b="1">
                <a:solidFill>
                  <a:srgbClr val="2D83C3"/>
                </a:solidFill>
                <a:latin typeface="Trebuchet MS"/>
                <a:cs typeface="Trebuchet MS"/>
              </a:rPr>
              <a:t>Annual </a:t>
            </a:r>
            <a:r>
              <a:rPr dirty="0" sz="1450" spc="5" b="1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3500" y="596900"/>
            <a:ext cx="15481300" cy="8509000"/>
            <a:chOff x="63500" y="596900"/>
            <a:chExt cx="15481300" cy="8509000"/>
          </a:xfrm>
        </p:grpSpPr>
        <p:sp>
          <p:nvSpPr>
            <p:cNvPr id="16" name="object 16"/>
            <p:cNvSpPr/>
            <p:nvPr/>
          </p:nvSpPr>
          <p:spPr>
            <a:xfrm>
              <a:off x="9817100" y="596900"/>
              <a:ext cx="482600" cy="482600"/>
            </a:xfrm>
            <a:custGeom>
              <a:avLst/>
              <a:gdLst/>
              <a:ahLst/>
              <a:cxnLst/>
              <a:rect l="l" t="t" r="r" b="b"/>
              <a:pathLst>
                <a:path w="482600" h="482600">
                  <a:moveTo>
                    <a:pt x="241300" y="0"/>
                  </a:moveTo>
                  <a:lnTo>
                    <a:pt x="177152" y="8618"/>
                  </a:lnTo>
                  <a:lnTo>
                    <a:pt x="119510" y="32943"/>
                  </a:lnTo>
                  <a:lnTo>
                    <a:pt x="70674" y="70674"/>
                  </a:lnTo>
                  <a:lnTo>
                    <a:pt x="32943" y="119510"/>
                  </a:lnTo>
                  <a:lnTo>
                    <a:pt x="8618" y="177152"/>
                  </a:lnTo>
                  <a:lnTo>
                    <a:pt x="0" y="241300"/>
                  </a:lnTo>
                  <a:lnTo>
                    <a:pt x="8618" y="305446"/>
                  </a:lnTo>
                  <a:lnTo>
                    <a:pt x="32943" y="363087"/>
                  </a:lnTo>
                  <a:lnTo>
                    <a:pt x="70674" y="411924"/>
                  </a:lnTo>
                  <a:lnTo>
                    <a:pt x="119510" y="449654"/>
                  </a:lnTo>
                  <a:lnTo>
                    <a:pt x="177152" y="473980"/>
                  </a:lnTo>
                  <a:lnTo>
                    <a:pt x="241300" y="482600"/>
                  </a:lnTo>
                  <a:lnTo>
                    <a:pt x="305446" y="473980"/>
                  </a:lnTo>
                  <a:lnTo>
                    <a:pt x="363087" y="449654"/>
                  </a:lnTo>
                  <a:lnTo>
                    <a:pt x="411924" y="411924"/>
                  </a:lnTo>
                  <a:lnTo>
                    <a:pt x="449654" y="363087"/>
                  </a:lnTo>
                  <a:lnTo>
                    <a:pt x="473980" y="305446"/>
                  </a:lnTo>
                  <a:lnTo>
                    <a:pt x="482600" y="241300"/>
                  </a:lnTo>
                  <a:lnTo>
                    <a:pt x="473980" y="177152"/>
                  </a:lnTo>
                  <a:lnTo>
                    <a:pt x="449654" y="119510"/>
                  </a:lnTo>
                  <a:lnTo>
                    <a:pt x="411924" y="70674"/>
                  </a:lnTo>
                  <a:lnTo>
                    <a:pt x="363087" y="32943"/>
                  </a:lnTo>
                  <a:lnTo>
                    <a:pt x="305446" y="8618"/>
                  </a:lnTo>
                  <a:lnTo>
                    <a:pt x="24130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4681200" y="7480300"/>
              <a:ext cx="863600" cy="863600"/>
            </a:xfrm>
            <a:custGeom>
              <a:avLst/>
              <a:gdLst/>
              <a:ahLst/>
              <a:cxnLst/>
              <a:rect l="l" t="t" r="r" b="b"/>
              <a:pathLst>
                <a:path w="863600" h="863600">
                  <a:moveTo>
                    <a:pt x="431800" y="0"/>
                  </a:moveTo>
                  <a:lnTo>
                    <a:pt x="368007" y="4681"/>
                  </a:lnTo>
                  <a:lnTo>
                    <a:pt x="307111" y="18281"/>
                  </a:lnTo>
                  <a:lnTo>
                    <a:pt x="249783" y="40131"/>
                  </a:lnTo>
                  <a:lnTo>
                    <a:pt x="196710" y="69566"/>
                  </a:lnTo>
                  <a:lnTo>
                    <a:pt x="148526" y="105914"/>
                  </a:lnTo>
                  <a:lnTo>
                    <a:pt x="105930" y="148507"/>
                  </a:lnTo>
                  <a:lnTo>
                    <a:pt x="69583" y="196681"/>
                  </a:lnTo>
                  <a:lnTo>
                    <a:pt x="40144" y="249765"/>
                  </a:lnTo>
                  <a:lnTo>
                    <a:pt x="18288" y="307092"/>
                  </a:lnTo>
                  <a:lnTo>
                    <a:pt x="4686" y="367991"/>
                  </a:lnTo>
                  <a:lnTo>
                    <a:pt x="0" y="431800"/>
                  </a:lnTo>
                  <a:lnTo>
                    <a:pt x="4686" y="495606"/>
                  </a:lnTo>
                  <a:lnTo>
                    <a:pt x="18288" y="556506"/>
                  </a:lnTo>
                  <a:lnTo>
                    <a:pt x="40144" y="613833"/>
                  </a:lnTo>
                  <a:lnTo>
                    <a:pt x="69583" y="666917"/>
                  </a:lnTo>
                  <a:lnTo>
                    <a:pt x="105930" y="715090"/>
                  </a:lnTo>
                  <a:lnTo>
                    <a:pt x="148526" y="757684"/>
                  </a:lnTo>
                  <a:lnTo>
                    <a:pt x="196710" y="794031"/>
                  </a:lnTo>
                  <a:lnTo>
                    <a:pt x="249783" y="823466"/>
                  </a:lnTo>
                  <a:lnTo>
                    <a:pt x="307111" y="845317"/>
                  </a:lnTo>
                  <a:lnTo>
                    <a:pt x="368007" y="858917"/>
                  </a:lnTo>
                  <a:lnTo>
                    <a:pt x="431800" y="863600"/>
                  </a:lnTo>
                  <a:lnTo>
                    <a:pt x="495592" y="858917"/>
                  </a:lnTo>
                  <a:lnTo>
                    <a:pt x="556488" y="845317"/>
                  </a:lnTo>
                  <a:lnTo>
                    <a:pt x="613816" y="823466"/>
                  </a:lnTo>
                  <a:lnTo>
                    <a:pt x="666889" y="794031"/>
                  </a:lnTo>
                  <a:lnTo>
                    <a:pt x="715073" y="757684"/>
                  </a:lnTo>
                  <a:lnTo>
                    <a:pt x="757669" y="715090"/>
                  </a:lnTo>
                  <a:lnTo>
                    <a:pt x="794016" y="666917"/>
                  </a:lnTo>
                  <a:lnTo>
                    <a:pt x="823455" y="613833"/>
                  </a:lnTo>
                  <a:lnTo>
                    <a:pt x="845311" y="556506"/>
                  </a:lnTo>
                  <a:lnTo>
                    <a:pt x="858913" y="495606"/>
                  </a:lnTo>
                  <a:lnTo>
                    <a:pt x="863600" y="431800"/>
                  </a:lnTo>
                  <a:lnTo>
                    <a:pt x="858913" y="367991"/>
                  </a:lnTo>
                  <a:lnTo>
                    <a:pt x="845311" y="307092"/>
                  </a:lnTo>
                  <a:lnTo>
                    <a:pt x="823455" y="249765"/>
                  </a:lnTo>
                  <a:lnTo>
                    <a:pt x="794016" y="196681"/>
                  </a:lnTo>
                  <a:lnTo>
                    <a:pt x="757669" y="148507"/>
                  </a:lnTo>
                  <a:lnTo>
                    <a:pt x="715073" y="105914"/>
                  </a:lnTo>
                  <a:lnTo>
                    <a:pt x="666889" y="69566"/>
                  </a:lnTo>
                  <a:lnTo>
                    <a:pt x="613816" y="40131"/>
                  </a:lnTo>
                  <a:lnTo>
                    <a:pt x="556488" y="18281"/>
                  </a:lnTo>
                  <a:lnTo>
                    <a:pt x="495592" y="4681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2D83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49400" y="8178800"/>
              <a:ext cx="330200" cy="330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300" y="8547100"/>
              <a:ext cx="4940300" cy="3937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500" y="5092697"/>
              <a:ext cx="2311400" cy="4013197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990600" y="506643"/>
            <a:ext cx="312547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AGENDA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pc="5"/>
              <a:t>3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454782" y="1956823"/>
            <a:ext cx="5946140" cy="45770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1953895">
              <a:lnSpc>
                <a:spcPct val="100899"/>
              </a:lnSpc>
              <a:spcBef>
                <a:spcPts val="90"/>
              </a:spcBef>
            </a:pPr>
            <a:r>
              <a:rPr dirty="0" baseline="-4504" sz="5550" spc="15">
                <a:solidFill>
                  <a:srgbClr val="0D0D0D"/>
                </a:solidFill>
                <a:latin typeface="Times New Roman"/>
                <a:cs typeface="Times New Roman"/>
              </a:rPr>
              <a:t>1.</a:t>
            </a:r>
            <a:r>
              <a:rPr dirty="0" sz="3700" spc="1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3700" spc="-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700" spc="10">
                <a:solidFill>
                  <a:srgbClr val="0D0D0D"/>
                </a:solidFill>
                <a:latin typeface="Times New Roman"/>
                <a:cs typeface="Times New Roman"/>
              </a:rPr>
              <a:t>Statement </a:t>
            </a:r>
            <a:r>
              <a:rPr dirty="0" sz="3700" spc="-9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baseline="-4504" sz="5550" spc="15">
                <a:solidFill>
                  <a:srgbClr val="0D0D0D"/>
                </a:solidFill>
                <a:latin typeface="Times New Roman"/>
                <a:cs typeface="Times New Roman"/>
              </a:rPr>
              <a:t>2.</a:t>
            </a:r>
            <a:r>
              <a:rPr dirty="0" sz="3700" spc="10">
                <a:solidFill>
                  <a:srgbClr val="0D0D0D"/>
                </a:solidFill>
                <a:latin typeface="Times New Roman"/>
                <a:cs typeface="Times New Roman"/>
              </a:rPr>
              <a:t>Project Overview </a:t>
            </a:r>
            <a:r>
              <a:rPr dirty="0" sz="3700" spc="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baseline="-4504" sz="5550" spc="15">
                <a:solidFill>
                  <a:srgbClr val="0D0D0D"/>
                </a:solidFill>
                <a:latin typeface="Times New Roman"/>
                <a:cs typeface="Times New Roman"/>
              </a:rPr>
              <a:t>3.</a:t>
            </a:r>
            <a:r>
              <a:rPr dirty="0" sz="3700" spc="1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37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700" spc="1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3700">
              <a:latin typeface="Times New Roman"/>
              <a:cs typeface="Times New Roman"/>
            </a:endParaRPr>
          </a:p>
          <a:p>
            <a:pPr marL="12700" marR="5080">
              <a:lnSpc>
                <a:spcPct val="100899"/>
              </a:lnSpc>
            </a:pPr>
            <a:r>
              <a:rPr dirty="0" baseline="-4504" sz="5550" spc="15">
                <a:solidFill>
                  <a:srgbClr val="0D0D0D"/>
                </a:solidFill>
                <a:latin typeface="Times New Roman"/>
                <a:cs typeface="Times New Roman"/>
              </a:rPr>
              <a:t>4.</a:t>
            </a:r>
            <a:r>
              <a:rPr dirty="0" sz="3700" spc="1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dirty="0" sz="37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700" spc="1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dirty="0" sz="37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700" spc="1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37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700" spc="10">
                <a:solidFill>
                  <a:srgbClr val="0D0D0D"/>
                </a:solidFill>
                <a:latin typeface="Times New Roman"/>
                <a:cs typeface="Times New Roman"/>
              </a:rPr>
              <a:t>Proposition </a:t>
            </a:r>
            <a:r>
              <a:rPr dirty="0" sz="3700" spc="-9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baseline="-4504" sz="5550" spc="15">
                <a:solidFill>
                  <a:srgbClr val="0D0D0D"/>
                </a:solidFill>
                <a:latin typeface="Times New Roman"/>
                <a:cs typeface="Times New Roman"/>
              </a:rPr>
              <a:t>5.</a:t>
            </a:r>
            <a:r>
              <a:rPr dirty="0" sz="3700" spc="10">
                <a:solidFill>
                  <a:srgbClr val="0D0D0D"/>
                </a:solidFill>
                <a:latin typeface="Times New Roman"/>
                <a:cs typeface="Times New Roman"/>
              </a:rPr>
              <a:t>Dataset Description </a:t>
            </a:r>
            <a:r>
              <a:rPr dirty="0" sz="3700" spc="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baseline="-4504" sz="5550" spc="15">
                <a:solidFill>
                  <a:srgbClr val="0D0D0D"/>
                </a:solidFill>
                <a:latin typeface="Times New Roman"/>
                <a:cs typeface="Times New Roman"/>
              </a:rPr>
              <a:t>6.</a:t>
            </a:r>
            <a:r>
              <a:rPr dirty="0" sz="3700" spc="10">
                <a:solidFill>
                  <a:srgbClr val="0D0D0D"/>
                </a:solidFill>
                <a:latin typeface="Times New Roman"/>
                <a:cs typeface="Times New Roman"/>
              </a:rPr>
              <a:t>Modelling Approach </a:t>
            </a:r>
            <a:r>
              <a:rPr dirty="0" sz="3700" spc="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baseline="-4504" sz="5550" spc="15">
                <a:solidFill>
                  <a:srgbClr val="0D0D0D"/>
                </a:solidFill>
                <a:latin typeface="Times New Roman"/>
                <a:cs typeface="Times New Roman"/>
              </a:rPr>
              <a:t>7.</a:t>
            </a:r>
            <a:r>
              <a:rPr dirty="0" sz="3700" spc="10">
                <a:solidFill>
                  <a:srgbClr val="0D0D0D"/>
                </a:solidFill>
                <a:latin typeface="Times New Roman"/>
                <a:cs typeface="Times New Roman"/>
              </a:rPr>
              <a:t>Results and </a:t>
            </a:r>
            <a:r>
              <a:rPr dirty="0" sz="3700" spc="5">
                <a:solidFill>
                  <a:srgbClr val="0D0D0D"/>
                </a:solidFill>
                <a:latin typeface="Times New Roman"/>
                <a:cs typeface="Times New Roman"/>
              </a:rPr>
              <a:t>Discussion </a:t>
            </a:r>
            <a:r>
              <a:rPr dirty="0" sz="37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baseline="-4504" sz="5550" spc="15">
                <a:solidFill>
                  <a:srgbClr val="0D0D0D"/>
                </a:solidFill>
                <a:latin typeface="Times New Roman"/>
                <a:cs typeface="Times New Roman"/>
              </a:rPr>
              <a:t>8.</a:t>
            </a:r>
            <a:r>
              <a:rPr dirty="0" sz="3700" spc="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1400" y="71501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0"/>
                </a:moveTo>
                <a:lnTo>
                  <a:pt x="0" y="0"/>
                </a:ln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0655300" y="3911600"/>
            <a:ext cx="3683000" cy="4343400"/>
            <a:chOff x="10655300" y="3911600"/>
            <a:chExt cx="3683000" cy="4343400"/>
          </a:xfrm>
        </p:grpSpPr>
        <p:sp>
          <p:nvSpPr>
            <p:cNvPr id="4" name="object 4"/>
            <p:cNvSpPr/>
            <p:nvPr/>
          </p:nvSpPr>
          <p:spPr>
            <a:xfrm>
              <a:off x="12471400" y="7861300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>
                  <a:moveTo>
                    <a:pt x="241300" y="0"/>
                  </a:moveTo>
                  <a:lnTo>
                    <a:pt x="0" y="0"/>
                  </a:lnTo>
                  <a:lnTo>
                    <a:pt x="0" y="241300"/>
                  </a:lnTo>
                  <a:lnTo>
                    <a:pt x="241300" y="241300"/>
                  </a:lnTo>
                  <a:lnTo>
                    <a:pt x="241300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55300" y="3911600"/>
              <a:ext cx="3683000" cy="43434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928100" y="2260600"/>
            <a:ext cx="419100" cy="431800"/>
          </a:xfrm>
          <a:custGeom>
            <a:avLst/>
            <a:gdLst/>
            <a:ahLst/>
            <a:cxnLst/>
            <a:rect l="l" t="t" r="r" b="b"/>
            <a:pathLst>
              <a:path w="419100" h="431800">
                <a:moveTo>
                  <a:pt x="419100" y="0"/>
                </a:moveTo>
                <a:lnTo>
                  <a:pt x="0" y="0"/>
                </a:lnTo>
                <a:lnTo>
                  <a:pt x="0" y="431800"/>
                </a:lnTo>
                <a:lnTo>
                  <a:pt x="419100" y="431800"/>
                </a:lnTo>
                <a:lnTo>
                  <a:pt x="41910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1342" y="442804"/>
            <a:ext cx="7644130" cy="88900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653154" algn="l"/>
              </a:tabLst>
            </a:pPr>
            <a:r>
              <a:rPr dirty="0" sz="5650" spc="-5"/>
              <a:t>P</a:t>
            </a:r>
            <a:r>
              <a:rPr dirty="0" sz="5650" spc="5"/>
              <a:t>RO</a:t>
            </a:r>
            <a:r>
              <a:rPr dirty="0" sz="5650" spc="-5"/>
              <a:t>BL</a:t>
            </a:r>
            <a:r>
              <a:rPr dirty="0" sz="5650"/>
              <a:t>E</a:t>
            </a:r>
            <a:r>
              <a:rPr dirty="0" sz="5650" spc="10"/>
              <a:t>M</a:t>
            </a:r>
            <a:r>
              <a:rPr dirty="0" sz="5650"/>
              <a:t>	</a:t>
            </a:r>
            <a:r>
              <a:rPr dirty="0" sz="5650" spc="5"/>
              <a:t>STATEMEN</a:t>
            </a:r>
            <a:r>
              <a:rPr dirty="0" sz="5650" spc="10"/>
              <a:t>T</a:t>
            </a:r>
            <a:endParaRPr sz="5650"/>
          </a:p>
        </p:txBody>
      </p:sp>
      <p:sp>
        <p:nvSpPr>
          <p:cNvPr id="8" name="object 8"/>
          <p:cNvSpPr txBox="1"/>
          <p:nvPr/>
        </p:nvSpPr>
        <p:spPr>
          <a:xfrm>
            <a:off x="1308100" y="2611883"/>
            <a:ext cx="9309100" cy="34391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93700" marR="5080" indent="-381000">
              <a:lnSpc>
                <a:spcPct val="100899"/>
              </a:lnSpc>
              <a:spcBef>
                <a:spcPts val="90"/>
              </a:spcBef>
              <a:buChar char="•"/>
              <a:tabLst>
                <a:tab pos="393065" algn="l"/>
                <a:tab pos="393700" algn="l"/>
              </a:tabLst>
            </a:pPr>
            <a:r>
              <a:rPr dirty="0" sz="3700" spc="10">
                <a:latin typeface="Times New Roman"/>
                <a:cs typeface="Times New Roman"/>
              </a:rPr>
              <a:t>Analysing</a:t>
            </a:r>
            <a:r>
              <a:rPr dirty="0" sz="3700" spc="-75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employee</a:t>
            </a:r>
            <a:r>
              <a:rPr dirty="0" sz="3700" spc="-75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performance</a:t>
            </a:r>
            <a:r>
              <a:rPr dirty="0" sz="3700" spc="-80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to</a:t>
            </a:r>
            <a:r>
              <a:rPr dirty="0" sz="3700" spc="-70">
                <a:latin typeface="Times New Roman"/>
                <a:cs typeface="Times New Roman"/>
              </a:rPr>
              <a:t> </a:t>
            </a:r>
            <a:r>
              <a:rPr dirty="0" sz="3700" spc="5">
                <a:latin typeface="Times New Roman"/>
                <a:cs typeface="Times New Roman"/>
              </a:rPr>
              <a:t>track</a:t>
            </a:r>
            <a:r>
              <a:rPr dirty="0" sz="3700" spc="-75">
                <a:latin typeface="Times New Roman"/>
                <a:cs typeface="Times New Roman"/>
              </a:rPr>
              <a:t> </a:t>
            </a:r>
            <a:r>
              <a:rPr dirty="0" sz="3700" spc="5">
                <a:latin typeface="Times New Roman"/>
                <a:cs typeface="Times New Roman"/>
              </a:rPr>
              <a:t>their </a:t>
            </a:r>
            <a:r>
              <a:rPr dirty="0" sz="3700" spc="-910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working </a:t>
            </a:r>
            <a:r>
              <a:rPr dirty="0" sz="3700" spc="5">
                <a:latin typeface="Times New Roman"/>
                <a:cs typeface="Times New Roman"/>
              </a:rPr>
              <a:t>skills </a:t>
            </a:r>
            <a:r>
              <a:rPr dirty="0" sz="3700" spc="10">
                <a:latin typeface="Times New Roman"/>
                <a:cs typeface="Times New Roman"/>
              </a:rPr>
              <a:t>and to motivate the </a:t>
            </a:r>
            <a:r>
              <a:rPr dirty="0" sz="3700" spc="15">
                <a:latin typeface="Times New Roman"/>
                <a:cs typeface="Times New Roman"/>
              </a:rPr>
              <a:t>low </a:t>
            </a:r>
            <a:r>
              <a:rPr dirty="0" sz="3700" spc="10">
                <a:latin typeface="Times New Roman"/>
                <a:cs typeface="Times New Roman"/>
              </a:rPr>
              <a:t>level </a:t>
            </a:r>
            <a:r>
              <a:rPr dirty="0" sz="3700" spc="15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employees</a:t>
            </a:r>
            <a:r>
              <a:rPr dirty="0" sz="3700" spc="-85">
                <a:latin typeface="Times New Roman"/>
                <a:cs typeface="Times New Roman"/>
              </a:rPr>
              <a:t> </a:t>
            </a:r>
            <a:r>
              <a:rPr dirty="0" sz="3700" spc="15">
                <a:latin typeface="Times New Roman"/>
                <a:cs typeface="Times New Roman"/>
              </a:rPr>
              <a:t>by</a:t>
            </a:r>
            <a:r>
              <a:rPr dirty="0" sz="3700" spc="-75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various</a:t>
            </a:r>
            <a:r>
              <a:rPr dirty="0" sz="3700" spc="-80">
                <a:latin typeface="Times New Roman"/>
                <a:cs typeface="Times New Roman"/>
              </a:rPr>
              <a:t> </a:t>
            </a:r>
            <a:r>
              <a:rPr dirty="0" sz="3700" spc="5">
                <a:latin typeface="Times New Roman"/>
                <a:cs typeface="Times New Roman"/>
              </a:rPr>
              <a:t>tasks</a:t>
            </a:r>
            <a:r>
              <a:rPr dirty="0" sz="3700" spc="-80">
                <a:latin typeface="Times New Roman"/>
                <a:cs typeface="Times New Roman"/>
              </a:rPr>
              <a:t> </a:t>
            </a:r>
            <a:r>
              <a:rPr dirty="0" sz="3700" spc="5">
                <a:latin typeface="Times New Roman"/>
                <a:cs typeface="Times New Roman"/>
              </a:rPr>
              <a:t>.</a:t>
            </a:r>
            <a:endParaRPr sz="3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Times New Roman"/>
              <a:buChar char="•"/>
            </a:pPr>
            <a:endParaRPr sz="3850">
              <a:latin typeface="Times New Roman"/>
              <a:cs typeface="Times New Roman"/>
            </a:endParaRPr>
          </a:p>
          <a:p>
            <a:pPr marL="393700" marR="340360" indent="-381000">
              <a:lnSpc>
                <a:spcPct val="100899"/>
              </a:lnSpc>
              <a:buChar char="•"/>
              <a:tabLst>
                <a:tab pos="393065" algn="l"/>
                <a:tab pos="393700" algn="l"/>
              </a:tabLst>
            </a:pPr>
            <a:r>
              <a:rPr dirty="0" sz="3700" spc="15">
                <a:latin typeface="Times New Roman"/>
                <a:cs typeface="Times New Roman"/>
              </a:rPr>
              <a:t>To</a:t>
            </a:r>
            <a:r>
              <a:rPr dirty="0" sz="3700" spc="-80">
                <a:latin typeface="Times New Roman"/>
                <a:cs typeface="Times New Roman"/>
              </a:rPr>
              <a:t> </a:t>
            </a:r>
            <a:r>
              <a:rPr dirty="0" sz="3700" spc="5">
                <a:latin typeface="Times New Roman"/>
                <a:cs typeface="Times New Roman"/>
              </a:rPr>
              <a:t>track</a:t>
            </a:r>
            <a:r>
              <a:rPr dirty="0" sz="3700" spc="-75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the</a:t>
            </a:r>
            <a:r>
              <a:rPr dirty="0" sz="3700" spc="-80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performance</a:t>
            </a:r>
            <a:r>
              <a:rPr dirty="0" sz="3700" spc="-85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and</a:t>
            </a:r>
            <a:r>
              <a:rPr dirty="0" sz="3700" spc="-75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give</a:t>
            </a:r>
            <a:r>
              <a:rPr dirty="0" sz="3700" spc="-80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rewards</a:t>
            </a:r>
            <a:r>
              <a:rPr dirty="0" sz="3700" spc="-85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to </a:t>
            </a:r>
            <a:r>
              <a:rPr dirty="0" sz="3700" spc="-910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improve</a:t>
            </a:r>
            <a:r>
              <a:rPr dirty="0" sz="3700" spc="-85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the</a:t>
            </a:r>
            <a:r>
              <a:rPr dirty="0" sz="3700" spc="-80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current</a:t>
            </a:r>
            <a:r>
              <a:rPr dirty="0" sz="3700" spc="-85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performance</a:t>
            </a:r>
            <a:r>
              <a:rPr dirty="0" baseline="-2314" sz="3600" spc="15">
                <a:latin typeface="Times New Roman"/>
                <a:cs typeface="Times New Roman"/>
              </a:rPr>
              <a:t>.</a:t>
            </a:r>
            <a:endParaRPr baseline="-2314" sz="36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2500" y="8623300"/>
            <a:ext cx="101600" cy="23706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pc="5"/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1400" y="71501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0"/>
                </a:moveTo>
                <a:lnTo>
                  <a:pt x="0" y="0"/>
                </a:ln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1544300" y="3530600"/>
            <a:ext cx="4711700" cy="5080000"/>
            <a:chOff x="11544300" y="3530600"/>
            <a:chExt cx="4711700" cy="5080000"/>
          </a:xfrm>
        </p:grpSpPr>
        <p:sp>
          <p:nvSpPr>
            <p:cNvPr id="4" name="object 4"/>
            <p:cNvSpPr/>
            <p:nvPr/>
          </p:nvSpPr>
          <p:spPr>
            <a:xfrm>
              <a:off x="12471400" y="7861300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>
                  <a:moveTo>
                    <a:pt x="241300" y="0"/>
                  </a:moveTo>
                  <a:lnTo>
                    <a:pt x="0" y="0"/>
                  </a:lnTo>
                  <a:lnTo>
                    <a:pt x="0" y="241300"/>
                  </a:lnTo>
                  <a:lnTo>
                    <a:pt x="241300" y="241300"/>
                  </a:lnTo>
                  <a:lnTo>
                    <a:pt x="241300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44300" y="3530600"/>
              <a:ext cx="4711700" cy="508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928100" y="2260600"/>
            <a:ext cx="419100" cy="431800"/>
          </a:xfrm>
          <a:custGeom>
            <a:avLst/>
            <a:gdLst/>
            <a:ahLst/>
            <a:cxnLst/>
            <a:rect l="l" t="t" r="r" b="b"/>
            <a:pathLst>
              <a:path w="419100" h="431800">
                <a:moveTo>
                  <a:pt x="419100" y="0"/>
                </a:moveTo>
                <a:lnTo>
                  <a:pt x="0" y="0"/>
                </a:lnTo>
                <a:lnTo>
                  <a:pt x="0" y="431800"/>
                </a:lnTo>
                <a:lnTo>
                  <a:pt x="419100" y="431800"/>
                </a:lnTo>
                <a:lnTo>
                  <a:pt x="41910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600" y="1035049"/>
            <a:ext cx="4720590" cy="175260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algn="ctr" marR="1648460">
              <a:lnSpc>
                <a:spcPct val="100000"/>
              </a:lnSpc>
              <a:spcBef>
                <a:spcPts val="114"/>
              </a:spcBef>
            </a:pPr>
            <a:r>
              <a:rPr dirty="0" sz="5650"/>
              <a:t>PROJECT</a:t>
            </a:r>
            <a:endParaRPr sz="5650"/>
          </a:p>
          <a:p>
            <a:pPr algn="ctr" marL="1202055">
              <a:lnSpc>
                <a:spcPct val="100000"/>
              </a:lnSpc>
              <a:spcBef>
                <a:spcPts val="20"/>
              </a:spcBef>
            </a:pPr>
            <a:r>
              <a:rPr dirty="0" sz="5650" spc="5"/>
              <a:t>OVERVIEW</a:t>
            </a:r>
            <a:endParaRPr sz="56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2500" y="8623300"/>
            <a:ext cx="101600" cy="23706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530772" y="3155526"/>
            <a:ext cx="10137140" cy="4489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900" indent="-203200">
              <a:lnSpc>
                <a:spcPts val="3829"/>
              </a:lnSpc>
              <a:spcBef>
                <a:spcPts val="100"/>
              </a:spcBef>
              <a:buChar char="•"/>
              <a:tabLst>
                <a:tab pos="215900" algn="l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469900" marR="5080" indent="-457200">
              <a:lnSpc>
                <a:spcPts val="4480"/>
              </a:lnSpc>
              <a:spcBef>
                <a:spcPts val="105"/>
              </a:spcBef>
              <a:buFont typeface="Arial MT"/>
              <a:buChar char="▪"/>
              <a:tabLst>
                <a:tab pos="469265" algn="l"/>
                <a:tab pos="469900" algn="l"/>
              </a:tabLst>
            </a:pPr>
            <a:r>
              <a:rPr dirty="0" sz="3700" spc="10">
                <a:latin typeface="Times New Roman"/>
                <a:cs typeface="Times New Roman"/>
              </a:rPr>
              <a:t>In</a:t>
            </a:r>
            <a:r>
              <a:rPr dirty="0" sz="3700" spc="5">
                <a:latin typeface="Times New Roman"/>
                <a:cs typeface="Times New Roman"/>
              </a:rPr>
              <a:t> this</a:t>
            </a:r>
            <a:r>
              <a:rPr dirty="0" sz="3700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project</a:t>
            </a:r>
            <a:r>
              <a:rPr dirty="0" sz="3700">
                <a:latin typeface="Times New Roman"/>
                <a:cs typeface="Times New Roman"/>
              </a:rPr>
              <a:t> </a:t>
            </a:r>
            <a:r>
              <a:rPr dirty="0" sz="3700" spc="15">
                <a:latin typeface="Times New Roman"/>
                <a:cs typeface="Times New Roman"/>
              </a:rPr>
              <a:t>we</a:t>
            </a:r>
            <a:r>
              <a:rPr dirty="0" sz="3700">
                <a:latin typeface="Times New Roman"/>
                <a:cs typeface="Times New Roman"/>
              </a:rPr>
              <a:t> </a:t>
            </a:r>
            <a:r>
              <a:rPr dirty="0" sz="3700" spc="15">
                <a:latin typeface="Times New Roman"/>
                <a:cs typeface="Times New Roman"/>
              </a:rPr>
              <a:t>known</a:t>
            </a:r>
            <a:r>
              <a:rPr dirty="0" sz="3700" spc="5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about</a:t>
            </a:r>
            <a:r>
              <a:rPr dirty="0" sz="3700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the</a:t>
            </a:r>
            <a:r>
              <a:rPr dirty="0" sz="3700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employees</a:t>
            </a:r>
            <a:r>
              <a:rPr dirty="0" sz="3700">
                <a:latin typeface="Times New Roman"/>
                <a:cs typeface="Times New Roman"/>
              </a:rPr>
              <a:t> </a:t>
            </a:r>
            <a:r>
              <a:rPr dirty="0" sz="3700" spc="15">
                <a:latin typeface="Times New Roman"/>
                <a:cs typeface="Times New Roman"/>
              </a:rPr>
              <a:t>how </a:t>
            </a:r>
            <a:r>
              <a:rPr dirty="0" sz="3700" spc="-910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they</a:t>
            </a:r>
            <a:r>
              <a:rPr dirty="0" sz="3700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perform</a:t>
            </a:r>
            <a:r>
              <a:rPr dirty="0" sz="3700">
                <a:latin typeface="Times New Roman"/>
                <a:cs typeface="Times New Roman"/>
              </a:rPr>
              <a:t> </a:t>
            </a:r>
            <a:r>
              <a:rPr dirty="0" sz="3700" spc="15">
                <a:latin typeface="Times New Roman"/>
                <a:cs typeface="Times New Roman"/>
              </a:rPr>
              <a:t>by</a:t>
            </a:r>
            <a:r>
              <a:rPr dirty="0" sz="3700" spc="5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various</a:t>
            </a:r>
            <a:r>
              <a:rPr dirty="0" sz="3700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graph</a:t>
            </a:r>
            <a:r>
              <a:rPr dirty="0" sz="3700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and</a:t>
            </a:r>
            <a:r>
              <a:rPr dirty="0" sz="3700" spc="5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pivot</a:t>
            </a:r>
            <a:r>
              <a:rPr dirty="0" sz="3700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table</a:t>
            </a:r>
            <a:endParaRPr sz="3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▪"/>
            </a:pPr>
            <a:endParaRPr sz="3750">
              <a:latin typeface="Times New Roman"/>
              <a:cs typeface="Times New Roman"/>
            </a:endParaRPr>
          </a:p>
          <a:p>
            <a:pPr marL="469900" marR="377825" indent="-457200">
              <a:lnSpc>
                <a:spcPct val="100899"/>
              </a:lnSpc>
              <a:buFont typeface="Arial MT"/>
              <a:buChar char="▪"/>
              <a:tabLst>
                <a:tab pos="469265" algn="l"/>
                <a:tab pos="469900" algn="l"/>
              </a:tabLst>
            </a:pPr>
            <a:r>
              <a:rPr dirty="0" sz="3700" spc="10">
                <a:latin typeface="Times New Roman"/>
                <a:cs typeface="Times New Roman"/>
              </a:rPr>
              <a:t>Employee performance </a:t>
            </a:r>
            <a:r>
              <a:rPr dirty="0" sz="3700" spc="5">
                <a:latin typeface="Times New Roman"/>
                <a:cs typeface="Times New Roman"/>
              </a:rPr>
              <a:t>analysis is </a:t>
            </a:r>
            <a:r>
              <a:rPr dirty="0" sz="3700" spc="10">
                <a:latin typeface="Times New Roman"/>
                <a:cs typeface="Times New Roman"/>
              </a:rPr>
              <a:t>important to </a:t>
            </a:r>
            <a:r>
              <a:rPr dirty="0" sz="3700" spc="15">
                <a:latin typeface="Times New Roman"/>
                <a:cs typeface="Times New Roman"/>
              </a:rPr>
              <a:t> </a:t>
            </a:r>
            <a:r>
              <a:rPr dirty="0" sz="3700" spc="5">
                <a:latin typeface="Times New Roman"/>
                <a:cs typeface="Times New Roman"/>
              </a:rPr>
              <a:t>identify </a:t>
            </a:r>
            <a:r>
              <a:rPr dirty="0" sz="3700" spc="10">
                <a:latin typeface="Times New Roman"/>
                <a:cs typeface="Times New Roman"/>
              </a:rPr>
              <a:t>the performance level toward the project </a:t>
            </a:r>
            <a:r>
              <a:rPr dirty="0" sz="3700" spc="-910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and improve </a:t>
            </a:r>
            <a:r>
              <a:rPr dirty="0" sz="3700" spc="5">
                <a:latin typeface="Times New Roman"/>
                <a:cs typeface="Times New Roman"/>
              </a:rPr>
              <a:t>their </a:t>
            </a:r>
            <a:r>
              <a:rPr dirty="0" sz="3700" spc="10">
                <a:latin typeface="Times New Roman"/>
                <a:cs typeface="Times New Roman"/>
              </a:rPr>
              <a:t>level </a:t>
            </a:r>
            <a:r>
              <a:rPr dirty="0" sz="3700" spc="15">
                <a:latin typeface="Times New Roman"/>
                <a:cs typeface="Times New Roman"/>
              </a:rPr>
              <a:t>by </a:t>
            </a:r>
            <a:r>
              <a:rPr dirty="0" sz="3700" spc="10">
                <a:latin typeface="Times New Roman"/>
                <a:cs typeface="Times New Roman"/>
              </a:rPr>
              <a:t>assigning </a:t>
            </a:r>
            <a:r>
              <a:rPr dirty="0" sz="3700" spc="15">
                <a:latin typeface="Times New Roman"/>
                <a:cs typeface="Times New Roman"/>
              </a:rPr>
              <a:t>new </a:t>
            </a:r>
            <a:r>
              <a:rPr dirty="0" sz="3700" spc="10">
                <a:latin typeface="Times New Roman"/>
                <a:cs typeface="Times New Roman"/>
              </a:rPr>
              <a:t>taks to </a:t>
            </a:r>
            <a:r>
              <a:rPr dirty="0" sz="3700" spc="-910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emerge</a:t>
            </a:r>
            <a:r>
              <a:rPr dirty="0" sz="3700" spc="-5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themselves</a:t>
            </a:r>
            <a:r>
              <a:rPr dirty="0" sz="3700">
                <a:latin typeface="Times New Roman"/>
                <a:cs typeface="Times New Roman"/>
              </a:rPr>
              <a:t> </a:t>
            </a:r>
            <a:r>
              <a:rPr dirty="0" sz="3700" spc="5">
                <a:latin typeface="Times New Roman"/>
                <a:cs typeface="Times New Roman"/>
              </a:rPr>
              <a:t>.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pc="5"/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1400" y="71501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0"/>
                </a:moveTo>
                <a:lnTo>
                  <a:pt x="0" y="0"/>
                </a:ln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928100" y="2260600"/>
            <a:ext cx="419100" cy="431800"/>
          </a:xfrm>
          <a:custGeom>
            <a:avLst/>
            <a:gdLst/>
            <a:ahLst/>
            <a:cxnLst/>
            <a:rect l="l" t="t" r="r" b="b"/>
            <a:pathLst>
              <a:path w="419100" h="431800">
                <a:moveTo>
                  <a:pt x="419100" y="0"/>
                </a:moveTo>
                <a:lnTo>
                  <a:pt x="0" y="0"/>
                </a:lnTo>
                <a:lnTo>
                  <a:pt x="0" y="431800"/>
                </a:lnTo>
                <a:lnTo>
                  <a:pt x="419100" y="431800"/>
                </a:lnTo>
                <a:lnTo>
                  <a:pt x="41910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471400" y="7861300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0" y="0"/>
                </a:moveTo>
                <a:lnTo>
                  <a:pt x="0" y="0"/>
                </a:lnTo>
                <a:lnTo>
                  <a:pt x="0" y="241300"/>
                </a:lnTo>
                <a:lnTo>
                  <a:pt x="241300" y="241300"/>
                </a:lnTo>
                <a:lnTo>
                  <a:pt x="241300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1342" y="461431"/>
            <a:ext cx="6709409" cy="67564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4250" spc="5"/>
              <a:t>WHO</a:t>
            </a:r>
            <a:r>
              <a:rPr dirty="0" sz="4250" spc="-20"/>
              <a:t> </a:t>
            </a:r>
            <a:r>
              <a:rPr dirty="0" sz="4250" spc="5"/>
              <a:t>ARE</a:t>
            </a:r>
            <a:r>
              <a:rPr dirty="0" sz="4250" spc="-15"/>
              <a:t> </a:t>
            </a:r>
            <a:r>
              <a:rPr dirty="0" sz="4250" spc="5"/>
              <a:t>THE</a:t>
            </a:r>
            <a:r>
              <a:rPr dirty="0" sz="4250" spc="-20"/>
              <a:t> </a:t>
            </a:r>
            <a:r>
              <a:rPr dirty="0" sz="4250" spc="5"/>
              <a:t>END</a:t>
            </a:r>
            <a:r>
              <a:rPr dirty="0" sz="4250" spc="-15"/>
              <a:t> </a:t>
            </a:r>
            <a:r>
              <a:rPr dirty="0" sz="4250"/>
              <a:t>USERS?</a:t>
            </a:r>
            <a:endParaRPr sz="4250"/>
          </a:p>
        </p:txBody>
      </p:sp>
      <p:sp>
        <p:nvSpPr>
          <p:cNvPr id="6" name="object 6"/>
          <p:cNvSpPr txBox="1"/>
          <p:nvPr/>
        </p:nvSpPr>
        <p:spPr>
          <a:xfrm>
            <a:off x="800100" y="2042160"/>
            <a:ext cx="3036570" cy="28702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30"/>
              </a:spcBef>
              <a:buFont typeface="Arial MT"/>
              <a:buChar char="▪"/>
              <a:tabLst>
                <a:tab pos="393065" algn="l"/>
                <a:tab pos="393700" algn="l"/>
              </a:tabLst>
            </a:pPr>
            <a:r>
              <a:rPr dirty="0" sz="3700" spc="10">
                <a:latin typeface="Times New Roman"/>
                <a:cs typeface="Times New Roman"/>
              </a:rPr>
              <a:t>Employees</a:t>
            </a:r>
            <a:endParaRPr sz="3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▪"/>
            </a:pPr>
            <a:endParaRPr sz="39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buFont typeface="Arial MT"/>
              <a:buChar char="▪"/>
              <a:tabLst>
                <a:tab pos="393065" algn="l"/>
                <a:tab pos="393700" algn="l"/>
              </a:tabLst>
            </a:pPr>
            <a:r>
              <a:rPr dirty="0" sz="3700" spc="10">
                <a:latin typeface="Times New Roman"/>
                <a:cs typeface="Times New Roman"/>
              </a:rPr>
              <a:t>Or</a:t>
            </a:r>
            <a:r>
              <a:rPr dirty="0" sz="3700" spc="15">
                <a:latin typeface="Times New Roman"/>
                <a:cs typeface="Times New Roman"/>
              </a:rPr>
              <a:t>g</a:t>
            </a:r>
            <a:r>
              <a:rPr dirty="0" sz="3700" spc="5">
                <a:latin typeface="Times New Roman"/>
                <a:cs typeface="Times New Roman"/>
              </a:rPr>
              <a:t>a</a:t>
            </a:r>
            <a:r>
              <a:rPr dirty="0" sz="3700" spc="15">
                <a:latin typeface="Times New Roman"/>
                <a:cs typeface="Times New Roman"/>
              </a:rPr>
              <a:t>n</a:t>
            </a:r>
            <a:r>
              <a:rPr dirty="0" sz="3700">
                <a:latin typeface="Times New Roman"/>
                <a:cs typeface="Times New Roman"/>
              </a:rPr>
              <a:t>i</a:t>
            </a:r>
            <a:r>
              <a:rPr dirty="0" sz="3700">
                <a:latin typeface="Times New Roman"/>
                <a:cs typeface="Times New Roman"/>
              </a:rPr>
              <a:t>s</a:t>
            </a:r>
            <a:r>
              <a:rPr dirty="0" sz="3700" spc="5">
                <a:latin typeface="Times New Roman"/>
                <a:cs typeface="Times New Roman"/>
              </a:rPr>
              <a:t>ati</a:t>
            </a:r>
            <a:r>
              <a:rPr dirty="0" sz="3700" spc="15">
                <a:latin typeface="Times New Roman"/>
                <a:cs typeface="Times New Roman"/>
              </a:rPr>
              <a:t>ons</a:t>
            </a:r>
            <a:endParaRPr sz="3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▪"/>
            </a:pPr>
            <a:endParaRPr sz="39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5"/>
              </a:spcBef>
              <a:buFont typeface="Arial MT"/>
              <a:buChar char="▪"/>
              <a:tabLst>
                <a:tab pos="393065" algn="l"/>
                <a:tab pos="393700" algn="l"/>
              </a:tabLst>
            </a:pPr>
            <a:r>
              <a:rPr dirty="0" sz="3700" spc="10">
                <a:latin typeface="Times New Roman"/>
                <a:cs typeface="Times New Roman"/>
              </a:rPr>
              <a:t>Employers</a:t>
            </a:r>
            <a:endParaRPr sz="37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5200" y="8229600"/>
            <a:ext cx="2908300" cy="6477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16800" y="2001518"/>
            <a:ext cx="5384800" cy="321394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pc="5"/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321" y="1930400"/>
            <a:ext cx="3594098" cy="43307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2471400" y="71501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0"/>
                </a:moveTo>
                <a:lnTo>
                  <a:pt x="0" y="0"/>
                </a:ln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28100" y="2260600"/>
            <a:ext cx="419100" cy="431800"/>
          </a:xfrm>
          <a:custGeom>
            <a:avLst/>
            <a:gdLst/>
            <a:ahLst/>
            <a:cxnLst/>
            <a:rect l="l" t="t" r="r" b="b"/>
            <a:pathLst>
              <a:path w="419100" h="431800">
                <a:moveTo>
                  <a:pt x="419100" y="0"/>
                </a:moveTo>
                <a:lnTo>
                  <a:pt x="0" y="0"/>
                </a:lnTo>
                <a:lnTo>
                  <a:pt x="0" y="431800"/>
                </a:lnTo>
                <a:lnTo>
                  <a:pt x="419100" y="431800"/>
                </a:lnTo>
                <a:lnTo>
                  <a:pt x="41910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471400" y="7861300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0" y="0"/>
                </a:moveTo>
                <a:lnTo>
                  <a:pt x="0" y="0"/>
                </a:lnTo>
                <a:lnTo>
                  <a:pt x="0" y="241300"/>
                </a:lnTo>
                <a:lnTo>
                  <a:pt x="241300" y="241300"/>
                </a:lnTo>
                <a:lnTo>
                  <a:pt x="241300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1342" y="451272"/>
            <a:ext cx="1271333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OUR</a:t>
            </a:r>
            <a:r>
              <a:rPr dirty="0" sz="4800" spc="-25"/>
              <a:t> </a:t>
            </a:r>
            <a:r>
              <a:rPr dirty="0" sz="4800" spc="-10"/>
              <a:t>SOLUTION</a:t>
            </a:r>
            <a:r>
              <a:rPr dirty="0" sz="4800" spc="-20"/>
              <a:t> </a:t>
            </a:r>
            <a:r>
              <a:rPr dirty="0" sz="4800" spc="-5"/>
              <a:t>AND</a:t>
            </a:r>
            <a:r>
              <a:rPr dirty="0" sz="4800" spc="-25"/>
              <a:t> </a:t>
            </a:r>
            <a:r>
              <a:rPr dirty="0" sz="4800" spc="-5"/>
              <a:t>ITS</a:t>
            </a:r>
            <a:r>
              <a:rPr dirty="0" sz="4800" spc="-20"/>
              <a:t> </a:t>
            </a:r>
            <a:r>
              <a:rPr dirty="0" sz="4800" spc="-10"/>
              <a:t>VALUE</a:t>
            </a:r>
            <a:r>
              <a:rPr dirty="0" sz="4800" spc="-15"/>
              <a:t> </a:t>
            </a:r>
            <a:r>
              <a:rPr dirty="0" sz="4800" spc="-5"/>
              <a:t>PROPOSITION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4457700" y="2673773"/>
            <a:ext cx="16954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070">
                <a:latin typeface="Arial MT"/>
                <a:cs typeface="Arial MT"/>
              </a:rPr>
              <a:t>▪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14900" y="2638213"/>
            <a:ext cx="4845050" cy="2463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latin typeface="Times New Roman"/>
                <a:cs typeface="Times New Roman"/>
              </a:rPr>
              <a:t>Filtering</a:t>
            </a:r>
            <a:r>
              <a:rPr dirty="0" sz="3200" spc="-9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–</a:t>
            </a:r>
            <a:r>
              <a:rPr dirty="0" sz="3200" spc="-9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remove</a:t>
            </a:r>
            <a:r>
              <a:rPr dirty="0" sz="3200" spc="-9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missing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ct val="200000"/>
              </a:lnSpc>
              <a:tabLst>
                <a:tab pos="1443990" algn="l"/>
              </a:tabLst>
            </a:pPr>
            <a:r>
              <a:rPr dirty="0" sz="3200" spc="-5">
                <a:latin typeface="Times New Roman"/>
                <a:cs typeface="Times New Roman"/>
              </a:rPr>
              <a:t>Charts	</a:t>
            </a:r>
            <a:r>
              <a:rPr dirty="0" sz="3200">
                <a:latin typeface="Times New Roman"/>
                <a:cs typeface="Times New Roman"/>
              </a:rPr>
              <a:t>-</a:t>
            </a:r>
            <a:r>
              <a:rPr dirty="0" sz="3200" spc="-114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visualization</a:t>
            </a:r>
            <a:r>
              <a:rPr dirty="0" sz="3200" spc="-10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repots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Pivot</a:t>
            </a:r>
            <a:r>
              <a:rPr dirty="0" sz="3200" spc="-7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tabe</a:t>
            </a:r>
            <a:r>
              <a:rPr dirty="0" sz="3200" spc="-7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–</a:t>
            </a:r>
            <a:r>
              <a:rPr dirty="0" sz="3200" spc="-7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summary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57700" y="3649133"/>
            <a:ext cx="16954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070">
                <a:latin typeface="Arial MT"/>
                <a:cs typeface="Arial MT"/>
              </a:rPr>
              <a:t>▪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57700" y="4624493"/>
            <a:ext cx="16954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070">
                <a:latin typeface="Arial MT"/>
                <a:cs typeface="Arial MT"/>
              </a:rPr>
              <a:t>▪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57700" y="5599853"/>
            <a:ext cx="16954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070">
                <a:latin typeface="Arial MT"/>
                <a:cs typeface="Arial MT"/>
              </a:rPr>
              <a:t>▪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14900" y="5564293"/>
            <a:ext cx="6756400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latin typeface="Times New Roman"/>
                <a:cs typeface="Times New Roman"/>
              </a:rPr>
              <a:t>Conditional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formatting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–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identify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missing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666875" algn="l"/>
              </a:tabLst>
            </a:pPr>
            <a:r>
              <a:rPr dirty="0" sz="3200" spc="-5">
                <a:latin typeface="Times New Roman"/>
                <a:cs typeface="Times New Roman"/>
              </a:rPr>
              <a:t>Formula	</a:t>
            </a:r>
            <a:r>
              <a:rPr dirty="0" sz="3200">
                <a:latin typeface="Times New Roman"/>
                <a:cs typeface="Times New Roman"/>
              </a:rPr>
              <a:t>-</a:t>
            </a:r>
            <a:r>
              <a:rPr dirty="0" sz="3200" spc="-1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performance</a:t>
            </a:r>
            <a:r>
              <a:rPr dirty="0" sz="3200" spc="-9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level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57700" y="6575213"/>
            <a:ext cx="16954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070">
                <a:latin typeface="Arial MT"/>
                <a:cs typeface="Arial MT"/>
              </a:rPr>
              <a:t>▪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2500" y="8623300"/>
            <a:ext cx="101600" cy="237066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pc="5"/>
              <a:t>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409" y="409785"/>
            <a:ext cx="7436484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Dataset</a:t>
            </a:r>
            <a:r>
              <a:rPr dirty="0" spc="-105"/>
              <a:t> </a:t>
            </a:r>
            <a:r>
              <a:rPr dirty="0" spc="-5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1782233"/>
            <a:ext cx="14035405" cy="61214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633345" algn="l"/>
              </a:tabLst>
            </a:pPr>
            <a:r>
              <a:rPr dirty="0" sz="2650" spc="5">
                <a:latin typeface="Times New Roman"/>
                <a:cs typeface="Times New Roman"/>
              </a:rPr>
              <a:t>Employee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data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set	</a:t>
            </a:r>
            <a:r>
              <a:rPr dirty="0" sz="2650" spc="5">
                <a:latin typeface="Times New Roman"/>
                <a:cs typeface="Times New Roman"/>
              </a:rPr>
              <a:t>-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the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employee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datas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are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taken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from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the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Kaggle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to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analysis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employe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performance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650" spc="5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r>
              <a:rPr dirty="0" sz="2650" spc="-8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features</a:t>
            </a:r>
            <a:endParaRPr sz="2650">
              <a:latin typeface="Times New Roman"/>
              <a:cs typeface="Times New Roman"/>
            </a:endParaRPr>
          </a:p>
          <a:p>
            <a:pPr marL="12700" marR="4476115">
              <a:lnSpc>
                <a:spcPts val="6400"/>
              </a:lnSpc>
              <a:spcBef>
                <a:spcPts val="750"/>
              </a:spcBef>
            </a:pPr>
            <a:r>
              <a:rPr dirty="0" sz="2650" spc="5">
                <a:solidFill>
                  <a:srgbClr val="FF0000"/>
                </a:solidFill>
                <a:latin typeface="Times New Roman"/>
                <a:cs typeface="Times New Roman"/>
              </a:rPr>
              <a:t>Employee</a:t>
            </a:r>
            <a:r>
              <a:rPr dirty="0" sz="2650" spc="-5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50">
                <a:solidFill>
                  <a:srgbClr val="FF0000"/>
                </a:solidFill>
                <a:latin typeface="Times New Roman"/>
                <a:cs typeface="Times New Roman"/>
              </a:rPr>
              <a:t>ID</a:t>
            </a:r>
            <a:r>
              <a:rPr dirty="0" sz="2650">
                <a:latin typeface="Times New Roman"/>
                <a:cs typeface="Times New Roman"/>
              </a:rPr>
              <a:t>: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Unique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identifier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for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each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employee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in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the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organization. </a:t>
            </a:r>
            <a:r>
              <a:rPr dirty="0" sz="2650" spc="-645">
                <a:latin typeface="Times New Roman"/>
                <a:cs typeface="Times New Roman"/>
              </a:rPr>
              <a:t> </a:t>
            </a:r>
            <a:r>
              <a:rPr dirty="0" sz="2650">
                <a:solidFill>
                  <a:srgbClr val="FF0000"/>
                </a:solidFill>
                <a:latin typeface="Times New Roman"/>
                <a:cs typeface="Times New Roman"/>
              </a:rPr>
              <a:t>First</a:t>
            </a:r>
            <a:r>
              <a:rPr dirty="0" sz="2650" spc="-6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50">
                <a:solidFill>
                  <a:srgbClr val="FF0000"/>
                </a:solidFill>
                <a:latin typeface="Times New Roman"/>
                <a:cs typeface="Times New Roman"/>
              </a:rPr>
              <a:t>Name</a:t>
            </a:r>
            <a:r>
              <a:rPr dirty="0" sz="2650">
                <a:latin typeface="Times New Roman"/>
                <a:cs typeface="Times New Roman"/>
              </a:rPr>
              <a:t>: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The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first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name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of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the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employee.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70"/>
              </a:spcBef>
            </a:pPr>
            <a:r>
              <a:rPr dirty="0" sz="2650">
                <a:solidFill>
                  <a:srgbClr val="FF0000"/>
                </a:solidFill>
                <a:latin typeface="Times New Roman"/>
                <a:cs typeface="Times New Roman"/>
              </a:rPr>
              <a:t>Title:</a:t>
            </a:r>
            <a:r>
              <a:rPr dirty="0" sz="2650" spc="-5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The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job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title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or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position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of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the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employee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within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the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organization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650">
                <a:latin typeface="Times New Roman"/>
                <a:cs typeface="Times New Roman"/>
              </a:rPr>
              <a:t>.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650">
                <a:latin typeface="Times New Roman"/>
                <a:cs typeface="Times New Roman"/>
              </a:rPr>
              <a:t>.</a:t>
            </a:r>
            <a:r>
              <a:rPr dirty="0" sz="2650">
                <a:solidFill>
                  <a:srgbClr val="FF0000"/>
                </a:solidFill>
                <a:latin typeface="Times New Roman"/>
                <a:cs typeface="Times New Roman"/>
              </a:rPr>
              <a:t>Business</a:t>
            </a:r>
            <a:r>
              <a:rPr dirty="0" sz="2650" spc="-5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50">
                <a:solidFill>
                  <a:srgbClr val="FF0000"/>
                </a:solidFill>
                <a:latin typeface="Times New Roman"/>
                <a:cs typeface="Times New Roman"/>
              </a:rPr>
              <a:t>Unit</a:t>
            </a:r>
            <a:r>
              <a:rPr dirty="0" sz="2650">
                <a:latin typeface="Times New Roman"/>
                <a:cs typeface="Times New Roman"/>
              </a:rPr>
              <a:t>: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The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specific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business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unit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or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department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to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which</a:t>
            </a:r>
            <a:r>
              <a:rPr dirty="0" sz="2650" spc="-4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the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employee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belongs.</a:t>
            </a:r>
            <a:endParaRPr sz="2650">
              <a:latin typeface="Times New Roman"/>
              <a:cs typeface="Times New Roman"/>
            </a:endParaRPr>
          </a:p>
          <a:p>
            <a:pPr marL="12700" marR="5080">
              <a:lnSpc>
                <a:spcPts val="6400"/>
              </a:lnSpc>
              <a:spcBef>
                <a:spcPts val="550"/>
              </a:spcBef>
            </a:pPr>
            <a:r>
              <a:rPr dirty="0" sz="2650" spc="5">
                <a:solidFill>
                  <a:srgbClr val="FF0000"/>
                </a:solidFill>
                <a:latin typeface="Times New Roman"/>
                <a:cs typeface="Times New Roman"/>
              </a:rPr>
              <a:t>Employee</a:t>
            </a:r>
            <a:r>
              <a:rPr dirty="0" sz="2650" spc="-5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50">
                <a:solidFill>
                  <a:srgbClr val="FF0000"/>
                </a:solidFill>
                <a:latin typeface="Times New Roman"/>
                <a:cs typeface="Times New Roman"/>
              </a:rPr>
              <a:t>Status</a:t>
            </a:r>
            <a:r>
              <a:rPr dirty="0" sz="2650">
                <a:latin typeface="Times New Roman"/>
                <a:cs typeface="Times New Roman"/>
              </a:rPr>
              <a:t>: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The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current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employment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status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of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the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employee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(e.g.,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Active,</a:t>
            </a:r>
            <a:r>
              <a:rPr dirty="0" sz="2650" spc="-4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On</a:t>
            </a:r>
            <a:r>
              <a:rPr dirty="0" sz="2650" spc="-4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Leave,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Terminated). </a:t>
            </a:r>
            <a:r>
              <a:rPr dirty="0" sz="2650" spc="-645">
                <a:latin typeface="Times New Roman"/>
                <a:cs typeface="Times New Roman"/>
              </a:rPr>
              <a:t> </a:t>
            </a:r>
            <a:r>
              <a:rPr dirty="0" sz="2650" spc="5">
                <a:solidFill>
                  <a:srgbClr val="FF0000"/>
                </a:solidFill>
                <a:latin typeface="Times New Roman"/>
                <a:cs typeface="Times New Roman"/>
              </a:rPr>
              <a:t>Employee</a:t>
            </a:r>
            <a:r>
              <a:rPr dirty="0" sz="2650" spc="-5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50" spc="5">
                <a:solidFill>
                  <a:srgbClr val="FF0000"/>
                </a:solidFill>
                <a:latin typeface="Times New Roman"/>
                <a:cs typeface="Times New Roman"/>
              </a:rPr>
              <a:t>Type</a:t>
            </a:r>
            <a:r>
              <a:rPr dirty="0" sz="2650" spc="5">
                <a:latin typeface="Times New Roman"/>
                <a:cs typeface="Times New Roman"/>
              </a:rPr>
              <a:t>: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The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type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of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employment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the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employee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has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(e.g.,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Full-time,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Part-time,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Contract).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2024-11-14T14:43:48Z</dcterms:created>
  <dcterms:modified xsi:type="dcterms:W3CDTF">2024-11-14T14:43:48Z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2024-08-30T00:00:00Z</vt:filetime>
  </property>
  <property fmtid="{D5CDD505-2E9C-101B-9397-08002B2CF9AE}" pid="3" name="Creator">
    <vt:lpwstr>WPP 演示</vt:lpwstr>
  </property>
  <property fmtid="{D5CDD505-2E9C-101B-9397-08002B2CF9AE}" pid="4" name="LastSaved">
    <vt:filetime>2024-11-14T00:00:00Z</vt:filetime>
  </property>
</Properties>
</file>