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1" r:id="rId3"/>
    <p:sldId id="281" r:id="rId4"/>
    <p:sldId id="282" r:id="rId5"/>
    <p:sldId id="291" r:id="rId6"/>
    <p:sldId id="292" r:id="rId7"/>
    <p:sldId id="300" r:id="rId8"/>
    <p:sldId id="289" r:id="rId9"/>
    <p:sldId id="288" r:id="rId10"/>
    <p:sldId id="286" r:id="rId11"/>
    <p:sldId id="267" r:id="rId12"/>
    <p:sldId id="293" r:id="rId13"/>
    <p:sldId id="294" r:id="rId14"/>
    <p:sldId id="295" r:id="rId15"/>
    <p:sldId id="296" r:id="rId16"/>
    <p:sldId id="298" r:id="rId17"/>
    <p:sldId id="297" r:id="rId18"/>
    <p:sldId id="299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91"/>
            <p14:sldId id="292"/>
            <p14:sldId id="300"/>
            <p14:sldId id="289"/>
            <p14:sldId id="288"/>
          </p14:sldIdLst>
        </p14:section>
        <p14:section name="Topic 1" id="{6D9936A3-3945-4757-BC8B-B5C252D8E036}">
          <p14:sldIdLst>
            <p14:sldId id="286"/>
            <p14:sldId id="267"/>
            <p14:sldId id="293"/>
            <p14:sldId id="294"/>
            <p14:sldId id="295"/>
            <p14:sldId id="296"/>
            <p14:sldId id="298"/>
            <p14:sldId id="297"/>
            <p14:sldId id="29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98881" autoAdjust="0"/>
  </p:normalViewPr>
  <p:slideViewPr>
    <p:cSldViewPr>
      <p:cViewPr varScale="1">
        <p:scale>
          <a:sx n="85" d="100"/>
          <a:sy n="85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561B1-93C3-468B-8CCB-E598F43CEFB8}" type="doc">
      <dgm:prSet loTypeId="urn:microsoft.com/office/officeart/2009/3/layout/Descending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1722-903F-4D28-9DF0-1E2540D7ED49}">
      <dgm:prSet phldrT="[Text]" custT="1"/>
      <dgm:spPr/>
      <dgm:t>
        <a:bodyPr/>
        <a:lstStyle/>
        <a:p>
          <a:r>
            <a:rPr lang="en-US" sz="1800" dirty="0"/>
            <a:t>Business Objective</a:t>
          </a:r>
        </a:p>
      </dgm:t>
    </dgm:pt>
    <dgm:pt modelId="{38FDFA76-346F-48E7-B7A1-15B8ACECA0F0}" type="parTrans" cxnId="{7C9E5E79-493D-48B0-AD03-89A2B2A173B6}">
      <dgm:prSet/>
      <dgm:spPr/>
      <dgm:t>
        <a:bodyPr/>
        <a:lstStyle/>
        <a:p>
          <a:endParaRPr lang="en-US"/>
        </a:p>
      </dgm:t>
    </dgm:pt>
    <dgm:pt modelId="{9BF5B6D0-8879-44C3-B861-6299168C8A6E}" type="sibTrans" cxnId="{7C9E5E79-493D-48B0-AD03-89A2B2A173B6}">
      <dgm:prSet/>
      <dgm:spPr/>
      <dgm:t>
        <a:bodyPr/>
        <a:lstStyle/>
        <a:p>
          <a:endParaRPr lang="en-US"/>
        </a:p>
      </dgm:t>
    </dgm:pt>
    <dgm:pt modelId="{AAA04A27-18DE-4752-96D1-8384BFDF4E90}">
      <dgm:prSet phldrT="[Text]" custT="1"/>
      <dgm:spPr/>
      <dgm:t>
        <a:bodyPr/>
        <a:lstStyle/>
        <a:p>
          <a:r>
            <a:rPr lang="en-US" sz="1800" dirty="0"/>
            <a:t>Exploratory Data Analysis</a:t>
          </a:r>
        </a:p>
      </dgm:t>
    </dgm:pt>
    <dgm:pt modelId="{5F245D68-4FD6-45A2-B73D-2BE77ECFA745}" type="parTrans" cxnId="{4D8D31E1-E24C-4730-B810-E957FB81D226}">
      <dgm:prSet/>
      <dgm:spPr/>
      <dgm:t>
        <a:bodyPr/>
        <a:lstStyle/>
        <a:p>
          <a:endParaRPr lang="en-US"/>
        </a:p>
      </dgm:t>
    </dgm:pt>
    <dgm:pt modelId="{860A536A-0ED8-4CB8-BC40-1280F481611D}" type="sibTrans" cxnId="{4D8D31E1-E24C-4730-B810-E957FB81D226}">
      <dgm:prSet/>
      <dgm:spPr/>
      <dgm:t>
        <a:bodyPr/>
        <a:lstStyle/>
        <a:p>
          <a:endParaRPr lang="en-US"/>
        </a:p>
      </dgm:t>
    </dgm:pt>
    <dgm:pt modelId="{54206F05-1801-40A8-AAF4-9432357C1CFD}">
      <dgm:prSet phldrT="[Text]" custT="1"/>
      <dgm:spPr/>
      <dgm:t>
        <a:bodyPr/>
        <a:lstStyle/>
        <a:p>
          <a:r>
            <a:rPr lang="en-US" sz="1800" dirty="0"/>
            <a:t>Model Building</a:t>
          </a:r>
        </a:p>
      </dgm:t>
    </dgm:pt>
    <dgm:pt modelId="{CAA444F4-3FB0-4F9B-A1A5-453B232563E4}" type="parTrans" cxnId="{748B47F9-3FB4-461D-AA36-F0DD4671D5D7}">
      <dgm:prSet/>
      <dgm:spPr/>
      <dgm:t>
        <a:bodyPr/>
        <a:lstStyle/>
        <a:p>
          <a:endParaRPr lang="en-US"/>
        </a:p>
      </dgm:t>
    </dgm:pt>
    <dgm:pt modelId="{8FB0CB89-18F6-4FDF-82C6-CD798ACE0AEE}" type="sibTrans" cxnId="{748B47F9-3FB4-461D-AA36-F0DD4671D5D7}">
      <dgm:prSet/>
      <dgm:spPr/>
      <dgm:t>
        <a:bodyPr/>
        <a:lstStyle/>
        <a:p>
          <a:endParaRPr lang="en-US"/>
        </a:p>
      </dgm:t>
    </dgm:pt>
    <dgm:pt modelId="{A78B8DDC-5857-4A72-8482-4073855A4ABB}">
      <dgm:prSet phldrT="[Text]" custT="1"/>
      <dgm:spPr/>
      <dgm:t>
        <a:bodyPr/>
        <a:lstStyle/>
        <a:p>
          <a:r>
            <a:rPr lang="en-US" sz="1800" dirty="0"/>
            <a:t>Model Evaluation</a:t>
          </a:r>
        </a:p>
      </dgm:t>
    </dgm:pt>
    <dgm:pt modelId="{F8898729-94A8-4C82-8AB6-BBA4B96E441F}" type="parTrans" cxnId="{16ED566B-4A3F-41BD-A152-B8F40B60572B}">
      <dgm:prSet/>
      <dgm:spPr/>
      <dgm:t>
        <a:bodyPr/>
        <a:lstStyle/>
        <a:p>
          <a:endParaRPr lang="en-US"/>
        </a:p>
      </dgm:t>
    </dgm:pt>
    <dgm:pt modelId="{D7117C0D-4DF1-4707-8997-4FB02BBF186E}" type="sibTrans" cxnId="{16ED566B-4A3F-41BD-A152-B8F40B60572B}">
      <dgm:prSet/>
      <dgm:spPr/>
      <dgm:t>
        <a:bodyPr/>
        <a:lstStyle/>
        <a:p>
          <a:endParaRPr lang="en-US"/>
        </a:p>
      </dgm:t>
    </dgm:pt>
    <dgm:pt modelId="{03D79917-BD2B-4BF9-92A2-E9BA3D2E23C7}">
      <dgm:prSet phldrT="[Text]" custT="1"/>
      <dgm:spPr/>
      <dgm:t>
        <a:bodyPr/>
        <a:lstStyle/>
        <a:p>
          <a:r>
            <a:rPr lang="en-US" sz="2000" dirty="0"/>
            <a:t>Deployment</a:t>
          </a:r>
          <a:endParaRPr lang="en-US" sz="1600" dirty="0"/>
        </a:p>
      </dgm:t>
    </dgm:pt>
    <dgm:pt modelId="{BE08A399-E738-479E-B684-326177175EDD}" type="parTrans" cxnId="{0E55079B-08FC-4221-9CC2-E469C1F57408}">
      <dgm:prSet/>
      <dgm:spPr/>
      <dgm:t>
        <a:bodyPr/>
        <a:lstStyle/>
        <a:p>
          <a:endParaRPr lang="en-US"/>
        </a:p>
      </dgm:t>
    </dgm:pt>
    <dgm:pt modelId="{17BFCFC4-6B19-4A9D-959A-5DA1BA443D44}" type="sibTrans" cxnId="{0E55079B-08FC-4221-9CC2-E469C1F57408}">
      <dgm:prSet/>
      <dgm:spPr/>
      <dgm:t>
        <a:bodyPr/>
        <a:lstStyle/>
        <a:p>
          <a:endParaRPr lang="en-US"/>
        </a:p>
      </dgm:t>
    </dgm:pt>
    <dgm:pt modelId="{1DEAAB02-F518-4129-BFA6-06602774A177}">
      <dgm:prSet phldrT="[Text]" custT="1"/>
      <dgm:spPr/>
      <dgm:t>
        <a:bodyPr/>
        <a:lstStyle/>
        <a:p>
          <a:r>
            <a:rPr lang="en-US" sz="1800" dirty="0"/>
            <a:t>Data Collection</a:t>
          </a:r>
        </a:p>
      </dgm:t>
    </dgm:pt>
    <dgm:pt modelId="{5049D74B-7E86-46C1-9F1B-E11446FDA707}" type="parTrans" cxnId="{498F9BC2-3301-4D27-954A-0D289D453A5E}">
      <dgm:prSet/>
      <dgm:spPr/>
      <dgm:t>
        <a:bodyPr/>
        <a:lstStyle/>
        <a:p>
          <a:endParaRPr lang="en-US"/>
        </a:p>
      </dgm:t>
    </dgm:pt>
    <dgm:pt modelId="{AF77CE35-30F9-4D11-B887-FBAD5641115E}" type="sibTrans" cxnId="{498F9BC2-3301-4D27-954A-0D289D453A5E}">
      <dgm:prSet/>
      <dgm:spPr/>
      <dgm:t>
        <a:bodyPr/>
        <a:lstStyle/>
        <a:p>
          <a:endParaRPr lang="en-US"/>
        </a:p>
      </dgm:t>
    </dgm:pt>
    <dgm:pt modelId="{84697F03-B74B-4624-80FF-F04F769A982D}">
      <dgm:prSet phldrT="[Text]" custT="1"/>
      <dgm:spPr/>
      <dgm:t>
        <a:bodyPr/>
        <a:lstStyle/>
        <a:p>
          <a:r>
            <a:rPr lang="en-US" sz="1800" dirty="0"/>
            <a:t>Data Preparation</a:t>
          </a:r>
        </a:p>
      </dgm:t>
    </dgm:pt>
    <dgm:pt modelId="{077FAFFA-BCD4-4665-966C-1683B4568D28}" type="parTrans" cxnId="{1C25C71C-C1DF-4A0C-A568-DF5B52CD915C}">
      <dgm:prSet/>
      <dgm:spPr/>
      <dgm:t>
        <a:bodyPr/>
        <a:lstStyle/>
        <a:p>
          <a:endParaRPr lang="en-US"/>
        </a:p>
      </dgm:t>
    </dgm:pt>
    <dgm:pt modelId="{AC3C6E97-7DF7-4765-9B50-2F96C62C83BE}" type="sibTrans" cxnId="{1C25C71C-C1DF-4A0C-A568-DF5B52CD915C}">
      <dgm:prSet/>
      <dgm:spPr/>
      <dgm:t>
        <a:bodyPr/>
        <a:lstStyle/>
        <a:p>
          <a:endParaRPr lang="en-US"/>
        </a:p>
      </dgm:t>
    </dgm:pt>
    <dgm:pt modelId="{A4F36861-A5F7-4BE5-B4FF-4F2CDAB2A43A}" type="pres">
      <dgm:prSet presAssocID="{B8F561B1-93C3-468B-8CCB-E598F43CEFB8}" presName="Name0" presStyleCnt="0">
        <dgm:presLayoutVars>
          <dgm:chMax val="7"/>
          <dgm:chPref val="5"/>
        </dgm:presLayoutVars>
      </dgm:prSet>
      <dgm:spPr/>
    </dgm:pt>
    <dgm:pt modelId="{AB01A504-43B2-4791-AE5E-C35EB191983B}" type="pres">
      <dgm:prSet presAssocID="{B8F561B1-93C3-468B-8CCB-E598F43CEFB8}" presName="arrowNode" presStyleLbl="node1" presStyleIdx="0" presStyleCnt="1"/>
      <dgm:spPr/>
    </dgm:pt>
    <dgm:pt modelId="{DAEC2BBA-CF60-48C8-B8D4-967E90A1D552}" type="pres">
      <dgm:prSet presAssocID="{A04D1722-903F-4D28-9DF0-1E2540D7ED49}" presName="txNode1" presStyleLbl="revTx" presStyleIdx="0" presStyleCnt="7">
        <dgm:presLayoutVars>
          <dgm:bulletEnabled val="1"/>
        </dgm:presLayoutVars>
      </dgm:prSet>
      <dgm:spPr/>
    </dgm:pt>
    <dgm:pt modelId="{7FBE9475-6D53-4952-BB3E-E8666F333CD9}" type="pres">
      <dgm:prSet presAssocID="{1DEAAB02-F518-4129-BFA6-06602774A177}" presName="txNode2" presStyleLbl="revTx" presStyleIdx="1" presStyleCnt="7">
        <dgm:presLayoutVars>
          <dgm:bulletEnabled val="1"/>
        </dgm:presLayoutVars>
      </dgm:prSet>
      <dgm:spPr/>
    </dgm:pt>
    <dgm:pt modelId="{4F0243DE-79A1-446E-BC56-DA98C3D6EF0A}" type="pres">
      <dgm:prSet presAssocID="{AF77CE35-30F9-4D11-B887-FBAD5641115E}" presName="dotNode2" presStyleCnt="0"/>
      <dgm:spPr/>
    </dgm:pt>
    <dgm:pt modelId="{0B3B13F2-9686-4632-B9D9-B9EF38AFC53B}" type="pres">
      <dgm:prSet presAssocID="{AF77CE35-30F9-4D11-B887-FBAD5641115E}" presName="dotRepeatNode" presStyleLbl="fgShp" presStyleIdx="0" presStyleCnt="5"/>
      <dgm:spPr/>
    </dgm:pt>
    <dgm:pt modelId="{AB286048-13AC-4048-B8BB-2D19014EF468}" type="pres">
      <dgm:prSet presAssocID="{84697F03-B74B-4624-80FF-F04F769A982D}" presName="txNode3" presStyleLbl="revTx" presStyleIdx="2" presStyleCnt="7">
        <dgm:presLayoutVars>
          <dgm:bulletEnabled val="1"/>
        </dgm:presLayoutVars>
      </dgm:prSet>
      <dgm:spPr/>
    </dgm:pt>
    <dgm:pt modelId="{E8D88C46-4DA5-4D8B-A538-80BBDF7F62AF}" type="pres">
      <dgm:prSet presAssocID="{AC3C6E97-7DF7-4765-9B50-2F96C62C83BE}" presName="dotNode3" presStyleCnt="0"/>
      <dgm:spPr/>
    </dgm:pt>
    <dgm:pt modelId="{E83D346B-9288-4267-B367-FE3D6A9A49D6}" type="pres">
      <dgm:prSet presAssocID="{AC3C6E97-7DF7-4765-9B50-2F96C62C83BE}" presName="dotRepeatNode" presStyleLbl="fgShp" presStyleIdx="1" presStyleCnt="5"/>
      <dgm:spPr/>
    </dgm:pt>
    <dgm:pt modelId="{FBF02792-D577-437F-A28D-AB7F2EA17C7D}" type="pres">
      <dgm:prSet presAssocID="{AAA04A27-18DE-4752-96D1-8384BFDF4E90}" presName="txNode4" presStyleLbl="revTx" presStyleIdx="3" presStyleCnt="7">
        <dgm:presLayoutVars>
          <dgm:bulletEnabled val="1"/>
        </dgm:presLayoutVars>
      </dgm:prSet>
      <dgm:spPr/>
    </dgm:pt>
    <dgm:pt modelId="{F9535C7D-0411-4055-9A0E-28EEEB4129FF}" type="pres">
      <dgm:prSet presAssocID="{860A536A-0ED8-4CB8-BC40-1280F481611D}" presName="dotNode4" presStyleCnt="0"/>
      <dgm:spPr/>
    </dgm:pt>
    <dgm:pt modelId="{1E7C63AC-A395-4533-943A-6CFB35E91D0E}" type="pres">
      <dgm:prSet presAssocID="{860A536A-0ED8-4CB8-BC40-1280F481611D}" presName="dotRepeatNode" presStyleLbl="fgShp" presStyleIdx="2" presStyleCnt="5"/>
      <dgm:spPr/>
    </dgm:pt>
    <dgm:pt modelId="{61398455-E0D7-4A77-B7AC-23A6A76EF2F1}" type="pres">
      <dgm:prSet presAssocID="{54206F05-1801-40A8-AAF4-9432357C1CFD}" presName="txNode5" presStyleLbl="revTx" presStyleIdx="4" presStyleCnt="7">
        <dgm:presLayoutVars>
          <dgm:bulletEnabled val="1"/>
        </dgm:presLayoutVars>
      </dgm:prSet>
      <dgm:spPr/>
    </dgm:pt>
    <dgm:pt modelId="{84335F7A-6513-41FE-B8AD-88DC45FD8197}" type="pres">
      <dgm:prSet presAssocID="{8FB0CB89-18F6-4FDF-82C6-CD798ACE0AEE}" presName="dotNode5" presStyleCnt="0"/>
      <dgm:spPr/>
    </dgm:pt>
    <dgm:pt modelId="{727F9688-9B5E-4A81-A4FC-A4F1206B7BEF}" type="pres">
      <dgm:prSet presAssocID="{8FB0CB89-18F6-4FDF-82C6-CD798ACE0AEE}" presName="dotRepeatNode" presStyleLbl="fgShp" presStyleIdx="3" presStyleCnt="5"/>
      <dgm:spPr/>
    </dgm:pt>
    <dgm:pt modelId="{960830FA-CB64-45D5-9926-D1884CCD3098}" type="pres">
      <dgm:prSet presAssocID="{A78B8DDC-5857-4A72-8482-4073855A4ABB}" presName="txNode6" presStyleLbl="revTx" presStyleIdx="5" presStyleCnt="7">
        <dgm:presLayoutVars>
          <dgm:bulletEnabled val="1"/>
        </dgm:presLayoutVars>
      </dgm:prSet>
      <dgm:spPr/>
    </dgm:pt>
    <dgm:pt modelId="{F56D90FB-0B9E-4A8B-8EC5-96AB4C7171A2}" type="pres">
      <dgm:prSet presAssocID="{D7117C0D-4DF1-4707-8997-4FB02BBF186E}" presName="dotNode6" presStyleCnt="0"/>
      <dgm:spPr/>
    </dgm:pt>
    <dgm:pt modelId="{37740AB0-2D1E-4D96-8EA0-AB4F66306F1F}" type="pres">
      <dgm:prSet presAssocID="{D7117C0D-4DF1-4707-8997-4FB02BBF186E}" presName="dotRepeatNode" presStyleLbl="fgShp" presStyleIdx="4" presStyleCnt="5"/>
      <dgm:spPr/>
    </dgm:pt>
    <dgm:pt modelId="{705ED296-1594-499B-8031-8DB025A44019}" type="pres">
      <dgm:prSet presAssocID="{03D79917-BD2B-4BF9-92A2-E9BA3D2E23C7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1C25C71C-C1DF-4A0C-A568-DF5B52CD915C}" srcId="{B8F561B1-93C3-468B-8CCB-E598F43CEFB8}" destId="{84697F03-B74B-4624-80FF-F04F769A982D}" srcOrd="2" destOrd="0" parTransId="{077FAFFA-BCD4-4665-966C-1683B4568D28}" sibTransId="{AC3C6E97-7DF7-4765-9B50-2F96C62C83BE}"/>
    <dgm:cxn modelId="{E2D5DE28-3C25-4B56-A794-84043D35CAC6}" type="presOf" srcId="{A04D1722-903F-4D28-9DF0-1E2540D7ED49}" destId="{DAEC2BBA-CF60-48C8-B8D4-967E90A1D552}" srcOrd="0" destOrd="0" presId="urn:microsoft.com/office/officeart/2009/3/layout/DescendingProcess"/>
    <dgm:cxn modelId="{62CF222B-FC00-406C-A315-A491FCBC06E4}" type="presOf" srcId="{1DEAAB02-F518-4129-BFA6-06602774A177}" destId="{7FBE9475-6D53-4952-BB3E-E8666F333CD9}" srcOrd="0" destOrd="0" presId="urn:microsoft.com/office/officeart/2009/3/layout/DescendingProcess"/>
    <dgm:cxn modelId="{6F2EBC3D-7F3D-491E-8E08-1ACA0A49C537}" type="presOf" srcId="{A78B8DDC-5857-4A72-8482-4073855A4ABB}" destId="{960830FA-CB64-45D5-9926-D1884CCD3098}" srcOrd="0" destOrd="0" presId="urn:microsoft.com/office/officeart/2009/3/layout/DescendingProcess"/>
    <dgm:cxn modelId="{2A0CF55C-0141-498D-BA69-013F8A913CEB}" type="presOf" srcId="{AF77CE35-30F9-4D11-B887-FBAD5641115E}" destId="{0B3B13F2-9686-4632-B9D9-B9EF38AFC53B}" srcOrd="0" destOrd="0" presId="urn:microsoft.com/office/officeart/2009/3/layout/DescendingProcess"/>
    <dgm:cxn modelId="{76E11060-32C7-4530-9679-D25E2CD2D14D}" type="presOf" srcId="{AC3C6E97-7DF7-4765-9B50-2F96C62C83BE}" destId="{E83D346B-9288-4267-B367-FE3D6A9A49D6}" srcOrd="0" destOrd="0" presId="urn:microsoft.com/office/officeart/2009/3/layout/DescendingProcess"/>
    <dgm:cxn modelId="{862D7245-96B0-4AA3-86C5-CF722D147B0D}" type="presOf" srcId="{03D79917-BD2B-4BF9-92A2-E9BA3D2E23C7}" destId="{705ED296-1594-499B-8031-8DB025A44019}" srcOrd="0" destOrd="0" presId="urn:microsoft.com/office/officeart/2009/3/layout/DescendingProcess"/>
    <dgm:cxn modelId="{16ED566B-4A3F-41BD-A152-B8F40B60572B}" srcId="{B8F561B1-93C3-468B-8CCB-E598F43CEFB8}" destId="{A78B8DDC-5857-4A72-8482-4073855A4ABB}" srcOrd="5" destOrd="0" parTransId="{F8898729-94A8-4C82-8AB6-BBA4B96E441F}" sibTransId="{D7117C0D-4DF1-4707-8997-4FB02BBF186E}"/>
    <dgm:cxn modelId="{5F480872-71DC-4592-ACE1-28646C3D76C2}" type="presOf" srcId="{860A536A-0ED8-4CB8-BC40-1280F481611D}" destId="{1E7C63AC-A395-4533-943A-6CFB35E91D0E}" srcOrd="0" destOrd="0" presId="urn:microsoft.com/office/officeart/2009/3/layout/DescendingProcess"/>
    <dgm:cxn modelId="{7C9E5E79-493D-48B0-AD03-89A2B2A173B6}" srcId="{B8F561B1-93C3-468B-8CCB-E598F43CEFB8}" destId="{A04D1722-903F-4D28-9DF0-1E2540D7ED49}" srcOrd="0" destOrd="0" parTransId="{38FDFA76-346F-48E7-B7A1-15B8ACECA0F0}" sibTransId="{9BF5B6D0-8879-44C3-B861-6299168C8A6E}"/>
    <dgm:cxn modelId="{6C736A7C-48DD-4BDE-B642-3E2CBF8DED40}" type="presOf" srcId="{B8F561B1-93C3-468B-8CCB-E598F43CEFB8}" destId="{A4F36861-A5F7-4BE5-B4FF-4F2CDAB2A43A}" srcOrd="0" destOrd="0" presId="urn:microsoft.com/office/officeart/2009/3/layout/DescendingProcess"/>
    <dgm:cxn modelId="{0E55079B-08FC-4221-9CC2-E469C1F57408}" srcId="{B8F561B1-93C3-468B-8CCB-E598F43CEFB8}" destId="{03D79917-BD2B-4BF9-92A2-E9BA3D2E23C7}" srcOrd="6" destOrd="0" parTransId="{BE08A399-E738-479E-B684-326177175EDD}" sibTransId="{17BFCFC4-6B19-4A9D-959A-5DA1BA443D44}"/>
    <dgm:cxn modelId="{85715AA9-6629-4EAE-B4A7-558EBFF1CC0A}" type="presOf" srcId="{D7117C0D-4DF1-4707-8997-4FB02BBF186E}" destId="{37740AB0-2D1E-4D96-8EA0-AB4F66306F1F}" srcOrd="0" destOrd="0" presId="urn:microsoft.com/office/officeart/2009/3/layout/DescendingProcess"/>
    <dgm:cxn modelId="{FF6F34AB-770C-4706-8C25-7B138F686F16}" type="presOf" srcId="{84697F03-B74B-4624-80FF-F04F769A982D}" destId="{AB286048-13AC-4048-B8BB-2D19014EF468}" srcOrd="0" destOrd="0" presId="urn:microsoft.com/office/officeart/2009/3/layout/DescendingProcess"/>
    <dgm:cxn modelId="{4D61B2B3-F213-43A8-BAF3-7C28D8F7E12E}" type="presOf" srcId="{8FB0CB89-18F6-4FDF-82C6-CD798ACE0AEE}" destId="{727F9688-9B5E-4A81-A4FC-A4F1206B7BEF}" srcOrd="0" destOrd="0" presId="urn:microsoft.com/office/officeart/2009/3/layout/DescendingProcess"/>
    <dgm:cxn modelId="{498F9BC2-3301-4D27-954A-0D289D453A5E}" srcId="{B8F561B1-93C3-468B-8CCB-E598F43CEFB8}" destId="{1DEAAB02-F518-4129-BFA6-06602774A177}" srcOrd="1" destOrd="0" parTransId="{5049D74B-7E86-46C1-9F1B-E11446FDA707}" sibTransId="{AF77CE35-30F9-4D11-B887-FBAD5641115E}"/>
    <dgm:cxn modelId="{EAB7F1D4-07FE-45F4-A384-7D89B68DDDB1}" type="presOf" srcId="{54206F05-1801-40A8-AAF4-9432357C1CFD}" destId="{61398455-E0D7-4A77-B7AC-23A6A76EF2F1}" srcOrd="0" destOrd="0" presId="urn:microsoft.com/office/officeart/2009/3/layout/DescendingProcess"/>
    <dgm:cxn modelId="{4D8D31E1-E24C-4730-B810-E957FB81D226}" srcId="{B8F561B1-93C3-468B-8CCB-E598F43CEFB8}" destId="{AAA04A27-18DE-4752-96D1-8384BFDF4E90}" srcOrd="3" destOrd="0" parTransId="{5F245D68-4FD6-45A2-B73D-2BE77ECFA745}" sibTransId="{860A536A-0ED8-4CB8-BC40-1280F481611D}"/>
    <dgm:cxn modelId="{9D22ADE1-8215-4B78-8F28-CDB914EB1D7A}" type="presOf" srcId="{AAA04A27-18DE-4752-96D1-8384BFDF4E90}" destId="{FBF02792-D577-437F-A28D-AB7F2EA17C7D}" srcOrd="0" destOrd="0" presId="urn:microsoft.com/office/officeart/2009/3/layout/DescendingProcess"/>
    <dgm:cxn modelId="{748B47F9-3FB4-461D-AA36-F0DD4671D5D7}" srcId="{B8F561B1-93C3-468B-8CCB-E598F43CEFB8}" destId="{54206F05-1801-40A8-AAF4-9432357C1CFD}" srcOrd="4" destOrd="0" parTransId="{CAA444F4-3FB0-4F9B-A1A5-453B232563E4}" sibTransId="{8FB0CB89-18F6-4FDF-82C6-CD798ACE0AEE}"/>
    <dgm:cxn modelId="{CE2C7E94-7A1C-4A18-B7A5-69B68B59A63F}" type="presParOf" srcId="{A4F36861-A5F7-4BE5-B4FF-4F2CDAB2A43A}" destId="{AB01A504-43B2-4791-AE5E-C35EB191983B}" srcOrd="0" destOrd="0" presId="urn:microsoft.com/office/officeart/2009/3/layout/DescendingProcess"/>
    <dgm:cxn modelId="{DB320270-49CA-4F96-B3F3-113C0C4369C1}" type="presParOf" srcId="{A4F36861-A5F7-4BE5-B4FF-4F2CDAB2A43A}" destId="{DAEC2BBA-CF60-48C8-B8D4-967E90A1D552}" srcOrd="1" destOrd="0" presId="urn:microsoft.com/office/officeart/2009/3/layout/DescendingProcess"/>
    <dgm:cxn modelId="{0E223D4F-45E0-4CAC-BF0B-1F0B744F29AA}" type="presParOf" srcId="{A4F36861-A5F7-4BE5-B4FF-4F2CDAB2A43A}" destId="{7FBE9475-6D53-4952-BB3E-E8666F333CD9}" srcOrd="2" destOrd="0" presId="urn:microsoft.com/office/officeart/2009/3/layout/DescendingProcess"/>
    <dgm:cxn modelId="{27FDC42F-51B2-4930-87CE-E1DBF8A412DA}" type="presParOf" srcId="{A4F36861-A5F7-4BE5-B4FF-4F2CDAB2A43A}" destId="{4F0243DE-79A1-446E-BC56-DA98C3D6EF0A}" srcOrd="3" destOrd="0" presId="urn:microsoft.com/office/officeart/2009/3/layout/DescendingProcess"/>
    <dgm:cxn modelId="{80260106-B2E8-4229-BA62-49B996F2D865}" type="presParOf" srcId="{4F0243DE-79A1-446E-BC56-DA98C3D6EF0A}" destId="{0B3B13F2-9686-4632-B9D9-B9EF38AFC53B}" srcOrd="0" destOrd="0" presId="urn:microsoft.com/office/officeart/2009/3/layout/DescendingProcess"/>
    <dgm:cxn modelId="{44B9F6A3-1BD6-47F8-B3A7-9E77386CA861}" type="presParOf" srcId="{A4F36861-A5F7-4BE5-B4FF-4F2CDAB2A43A}" destId="{AB286048-13AC-4048-B8BB-2D19014EF468}" srcOrd="4" destOrd="0" presId="urn:microsoft.com/office/officeart/2009/3/layout/DescendingProcess"/>
    <dgm:cxn modelId="{156B42D1-785A-4512-802B-9882264FEDF7}" type="presParOf" srcId="{A4F36861-A5F7-4BE5-B4FF-4F2CDAB2A43A}" destId="{E8D88C46-4DA5-4D8B-A538-80BBDF7F62AF}" srcOrd="5" destOrd="0" presId="urn:microsoft.com/office/officeart/2009/3/layout/DescendingProcess"/>
    <dgm:cxn modelId="{3AEBA413-8F76-4D41-A1D4-30E3724015E6}" type="presParOf" srcId="{E8D88C46-4DA5-4D8B-A538-80BBDF7F62AF}" destId="{E83D346B-9288-4267-B367-FE3D6A9A49D6}" srcOrd="0" destOrd="0" presId="urn:microsoft.com/office/officeart/2009/3/layout/DescendingProcess"/>
    <dgm:cxn modelId="{1C107228-BE6D-4E80-AD06-75B6D05E4EB6}" type="presParOf" srcId="{A4F36861-A5F7-4BE5-B4FF-4F2CDAB2A43A}" destId="{FBF02792-D577-437F-A28D-AB7F2EA17C7D}" srcOrd="6" destOrd="0" presId="urn:microsoft.com/office/officeart/2009/3/layout/DescendingProcess"/>
    <dgm:cxn modelId="{0720B81D-A267-48A8-ACD0-742C768FD837}" type="presParOf" srcId="{A4F36861-A5F7-4BE5-B4FF-4F2CDAB2A43A}" destId="{F9535C7D-0411-4055-9A0E-28EEEB4129FF}" srcOrd="7" destOrd="0" presId="urn:microsoft.com/office/officeart/2009/3/layout/DescendingProcess"/>
    <dgm:cxn modelId="{E5B3E625-35AE-429E-BC9F-83D4102B33FA}" type="presParOf" srcId="{F9535C7D-0411-4055-9A0E-28EEEB4129FF}" destId="{1E7C63AC-A395-4533-943A-6CFB35E91D0E}" srcOrd="0" destOrd="0" presId="urn:microsoft.com/office/officeart/2009/3/layout/DescendingProcess"/>
    <dgm:cxn modelId="{43B9B61C-BD68-4194-94BE-6F2FF3B78546}" type="presParOf" srcId="{A4F36861-A5F7-4BE5-B4FF-4F2CDAB2A43A}" destId="{61398455-E0D7-4A77-B7AC-23A6A76EF2F1}" srcOrd="8" destOrd="0" presId="urn:microsoft.com/office/officeart/2009/3/layout/DescendingProcess"/>
    <dgm:cxn modelId="{1E268D4C-31AA-4061-AA68-467D8EED2817}" type="presParOf" srcId="{A4F36861-A5F7-4BE5-B4FF-4F2CDAB2A43A}" destId="{84335F7A-6513-41FE-B8AD-88DC45FD8197}" srcOrd="9" destOrd="0" presId="urn:microsoft.com/office/officeart/2009/3/layout/DescendingProcess"/>
    <dgm:cxn modelId="{A9F664F8-2EE2-436D-90BF-7F5B9D5C1EDA}" type="presParOf" srcId="{84335F7A-6513-41FE-B8AD-88DC45FD8197}" destId="{727F9688-9B5E-4A81-A4FC-A4F1206B7BEF}" srcOrd="0" destOrd="0" presId="urn:microsoft.com/office/officeart/2009/3/layout/DescendingProcess"/>
    <dgm:cxn modelId="{36F914CD-4741-48DB-9C9D-403181F65308}" type="presParOf" srcId="{A4F36861-A5F7-4BE5-B4FF-4F2CDAB2A43A}" destId="{960830FA-CB64-45D5-9926-D1884CCD3098}" srcOrd="10" destOrd="0" presId="urn:microsoft.com/office/officeart/2009/3/layout/DescendingProcess"/>
    <dgm:cxn modelId="{F40C1CFD-D7FF-4EF7-A985-95171AF393B2}" type="presParOf" srcId="{A4F36861-A5F7-4BE5-B4FF-4F2CDAB2A43A}" destId="{F56D90FB-0B9E-4A8B-8EC5-96AB4C7171A2}" srcOrd="11" destOrd="0" presId="urn:microsoft.com/office/officeart/2009/3/layout/DescendingProcess"/>
    <dgm:cxn modelId="{EBC3C02C-1C4E-4808-8083-4E20F525E315}" type="presParOf" srcId="{F56D90FB-0B9E-4A8B-8EC5-96AB4C7171A2}" destId="{37740AB0-2D1E-4D96-8EA0-AB4F66306F1F}" srcOrd="0" destOrd="0" presId="urn:microsoft.com/office/officeart/2009/3/layout/DescendingProcess"/>
    <dgm:cxn modelId="{7278957E-1F98-4586-8107-2EA19911A468}" type="presParOf" srcId="{A4F36861-A5F7-4BE5-B4FF-4F2CDAB2A43A}" destId="{705ED296-1594-499B-8031-8DB025A44019}" srcOrd="12" destOrd="0" presId="urn:microsoft.com/office/officeart/2009/3/layout/DescendingProcess"/>
  </dgm:cxnLst>
  <dgm:bg>
    <a:noFill/>
    <a:effectLst>
      <a:glow rad="63500">
        <a:schemeClr val="accent1">
          <a:satMod val="175000"/>
          <a:alpha val="40000"/>
        </a:schemeClr>
      </a:glow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1A504-43B2-4791-AE5E-C35EB191983B}">
      <dsp:nvSpPr>
        <dsp:cNvPr id="0" name=""/>
        <dsp:cNvSpPr/>
      </dsp:nvSpPr>
      <dsp:spPr>
        <a:xfrm rot="4396374">
          <a:off x="1186779" y="1106913"/>
          <a:ext cx="4801966" cy="334877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3B13F2-9686-4632-B9D9-B9EF38AFC53B}">
      <dsp:nvSpPr>
        <dsp:cNvPr id="0" name=""/>
        <dsp:cNvSpPr/>
      </dsp:nvSpPr>
      <dsp:spPr>
        <a:xfrm>
          <a:off x="2823461" y="1437375"/>
          <a:ext cx="121264" cy="121264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83D346B-9288-4267-B367-FE3D6A9A49D6}">
      <dsp:nvSpPr>
        <dsp:cNvPr id="0" name=""/>
        <dsp:cNvSpPr/>
      </dsp:nvSpPr>
      <dsp:spPr>
        <a:xfrm>
          <a:off x="3404753" y="1844001"/>
          <a:ext cx="121264" cy="121264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E7C63AC-A395-4533-943A-6CFB35E91D0E}">
      <dsp:nvSpPr>
        <dsp:cNvPr id="0" name=""/>
        <dsp:cNvSpPr/>
      </dsp:nvSpPr>
      <dsp:spPr>
        <a:xfrm>
          <a:off x="3894261" y="2317935"/>
          <a:ext cx="121264" cy="121264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AEC2BBA-CF60-48C8-B8D4-967E90A1D552}">
      <dsp:nvSpPr>
        <dsp:cNvPr id="0" name=""/>
        <dsp:cNvSpPr/>
      </dsp:nvSpPr>
      <dsp:spPr>
        <a:xfrm>
          <a:off x="864869" y="0"/>
          <a:ext cx="2263978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Objective</a:t>
          </a:r>
        </a:p>
      </dsp:txBody>
      <dsp:txXfrm>
        <a:off x="864869" y="0"/>
        <a:ext cx="2263978" cy="890016"/>
      </dsp:txXfrm>
    </dsp:sp>
    <dsp:sp modelId="{7FBE9475-6D53-4952-BB3E-E8666F333CD9}">
      <dsp:nvSpPr>
        <dsp:cNvPr id="0" name=""/>
        <dsp:cNvSpPr/>
      </dsp:nvSpPr>
      <dsp:spPr>
        <a:xfrm>
          <a:off x="3557168" y="1053000"/>
          <a:ext cx="3426561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</dsp:txBody>
      <dsp:txXfrm>
        <a:off x="3557168" y="1053000"/>
        <a:ext cx="3426561" cy="890016"/>
      </dsp:txXfrm>
    </dsp:sp>
    <dsp:sp modelId="{AB286048-13AC-4048-B8BB-2D19014EF468}">
      <dsp:nvSpPr>
        <dsp:cNvPr id="0" name=""/>
        <dsp:cNvSpPr/>
      </dsp:nvSpPr>
      <dsp:spPr>
        <a:xfrm>
          <a:off x="864869" y="1459626"/>
          <a:ext cx="2019223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Preparation</a:t>
          </a:r>
        </a:p>
      </dsp:txBody>
      <dsp:txXfrm>
        <a:off x="864869" y="1459626"/>
        <a:ext cx="2019223" cy="890016"/>
      </dsp:txXfrm>
    </dsp:sp>
    <dsp:sp modelId="{727F9688-9B5E-4A81-A4FC-A4F1206B7BEF}">
      <dsp:nvSpPr>
        <dsp:cNvPr id="0" name=""/>
        <dsp:cNvSpPr/>
      </dsp:nvSpPr>
      <dsp:spPr>
        <a:xfrm>
          <a:off x="4317687" y="2841932"/>
          <a:ext cx="121264" cy="121264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FBF02792-D577-437F-A28D-AB7F2EA17C7D}">
      <dsp:nvSpPr>
        <dsp:cNvPr id="0" name=""/>
        <dsp:cNvSpPr/>
      </dsp:nvSpPr>
      <dsp:spPr>
        <a:xfrm>
          <a:off x="4597374" y="1933559"/>
          <a:ext cx="2386355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Exploratory Data Analysis</a:t>
          </a:r>
        </a:p>
      </dsp:txBody>
      <dsp:txXfrm>
        <a:off x="4597374" y="1933559"/>
        <a:ext cx="2386355" cy="890016"/>
      </dsp:txXfrm>
    </dsp:sp>
    <dsp:sp modelId="{61398455-E0D7-4A77-B7AC-23A6A76EF2F1}">
      <dsp:nvSpPr>
        <dsp:cNvPr id="0" name=""/>
        <dsp:cNvSpPr/>
      </dsp:nvSpPr>
      <dsp:spPr>
        <a:xfrm>
          <a:off x="864869" y="2457556"/>
          <a:ext cx="3059430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Building</a:t>
          </a:r>
        </a:p>
      </dsp:txBody>
      <dsp:txXfrm>
        <a:off x="864869" y="2457556"/>
        <a:ext cx="3059430" cy="890016"/>
      </dsp:txXfrm>
    </dsp:sp>
    <dsp:sp modelId="{37740AB0-2D1E-4D96-8EA0-AB4F66306F1F}">
      <dsp:nvSpPr>
        <dsp:cNvPr id="0" name=""/>
        <dsp:cNvSpPr/>
      </dsp:nvSpPr>
      <dsp:spPr>
        <a:xfrm>
          <a:off x="4659119" y="3376498"/>
          <a:ext cx="121264" cy="121264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960830FA-CB64-45D5-9926-D1884CCD3098}">
      <dsp:nvSpPr>
        <dsp:cNvPr id="0" name=""/>
        <dsp:cNvSpPr/>
      </dsp:nvSpPr>
      <dsp:spPr>
        <a:xfrm>
          <a:off x="5209260" y="2992122"/>
          <a:ext cx="1774469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Evaluation</a:t>
          </a:r>
        </a:p>
      </dsp:txBody>
      <dsp:txXfrm>
        <a:off x="5209260" y="2992122"/>
        <a:ext cx="1774469" cy="890016"/>
      </dsp:txXfrm>
    </dsp:sp>
    <dsp:sp modelId="{705ED296-1594-499B-8031-8DB025A44019}">
      <dsp:nvSpPr>
        <dsp:cNvPr id="0" name=""/>
        <dsp:cNvSpPr/>
      </dsp:nvSpPr>
      <dsp:spPr>
        <a:xfrm>
          <a:off x="3924300" y="4672584"/>
          <a:ext cx="3059430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Deployment</a:t>
          </a:r>
          <a:endParaRPr lang="en-US" sz="1600" kern="1200" dirty="0"/>
        </a:p>
      </dsp:txBody>
      <dsp:txXfrm>
        <a:off x="3924300" y="4672584"/>
        <a:ext cx="3059430" cy="890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11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slides to each topic section as necessary, including slides with tables, graphs, and images. </a:t>
            </a:r>
          </a:p>
          <a:p>
            <a:r>
              <a:rPr lang="en-US" dirty="0"/>
              <a:t>See next section for sample</a:t>
            </a:r>
            <a:r>
              <a:rPr lang="en-US" baseline="0" dirty="0"/>
              <a:t> </a:t>
            </a:r>
            <a:r>
              <a:rPr lang="en-US" dirty="0"/>
              <a:t>table,</a:t>
            </a:r>
            <a:r>
              <a:rPr lang="en-US" baseline="0" dirty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/>
              <a:t>Is your presentation as crisp as possible? Consider moving extra content to the appendix.</a:t>
            </a:r>
          </a:p>
          <a:p>
            <a:r>
              <a:rPr lang="en-US" dirty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GBoost?ref=nocode.ai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Resume Classification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P-287</a:t>
            </a:r>
          </a:p>
          <a:p>
            <a:r>
              <a:rPr lang="en-US" sz="3200" dirty="0">
                <a:latin typeface="+mn-lt"/>
              </a:rPr>
              <a:t>Group -3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048000"/>
            <a:ext cx="4953000" cy="1362075"/>
          </a:xfrm>
        </p:spPr>
        <p:txBody>
          <a:bodyPr>
            <a:noAutofit/>
          </a:bodyPr>
          <a:lstStyle/>
          <a:p>
            <a:r>
              <a:rPr lang="en-US" sz="5400" dirty="0"/>
              <a:t>Model Building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72390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Logistics Regression</a:t>
            </a:r>
          </a:p>
          <a:p>
            <a:r>
              <a:rPr lang="en-US" sz="2800" dirty="0"/>
              <a:t>Naive Bayes Algorithm</a:t>
            </a:r>
          </a:p>
          <a:p>
            <a:r>
              <a:rPr lang="en-US" sz="2800" dirty="0"/>
              <a:t>K-Nearest Neighbors Classification</a:t>
            </a:r>
          </a:p>
          <a:p>
            <a:r>
              <a:rPr lang="en-US" sz="2800" dirty="0"/>
              <a:t>Support Vector Machine</a:t>
            </a:r>
          </a:p>
          <a:p>
            <a:r>
              <a:rPr lang="en-US" sz="2800" dirty="0"/>
              <a:t>Decision Tree</a:t>
            </a:r>
          </a:p>
          <a:p>
            <a:r>
              <a:rPr lang="en-US" sz="2800" dirty="0"/>
              <a:t>Random Forest</a:t>
            </a:r>
          </a:p>
          <a:p>
            <a:r>
              <a:rPr lang="en-US" sz="2800" dirty="0" err="1"/>
              <a:t>XGBoost</a:t>
            </a:r>
            <a:r>
              <a:rPr lang="en-US" sz="2800" dirty="0"/>
              <a:t> Classification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Table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378478"/>
            <a:ext cx="4495799" cy="465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834389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hlinkClick r:id="rId2"/>
              </a:rPr>
              <a:t>XGBoost</a:t>
            </a:r>
            <a:r>
              <a:rPr lang="en-US" sz="2800" dirty="0"/>
              <a:t>, short for </a:t>
            </a:r>
            <a:r>
              <a:rPr lang="en-US" sz="2800" dirty="0" err="1"/>
              <a:t>eXtreme</a:t>
            </a:r>
            <a:r>
              <a:rPr lang="en-US" sz="2800" dirty="0"/>
              <a:t> Gradient Boosting, is an ensemble machine learning technique that combines multiple weak predictive models, called decision trees, to create a stronger and more accurate model. It iteratively trains these decision trees by focusing on the errors made by the previous trees in the sequence, effectively minimizing the residual errors.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193899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873368"/>
          </a:xfrm>
        </p:spPr>
        <p:txBody>
          <a:bodyPr>
            <a:normAutofit/>
          </a:bodyPr>
          <a:lstStyle/>
          <a:p>
            <a:r>
              <a:rPr lang="en-US" dirty="0"/>
              <a:t>Advantages over other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Exceptional Performance</a:t>
            </a:r>
          </a:p>
          <a:p>
            <a:r>
              <a:rPr lang="en-US" dirty="0"/>
              <a:t>Handling Sparse Data and Missing Values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Parallel and Distributed Computing</a:t>
            </a:r>
          </a:p>
          <a:p>
            <a:r>
              <a:rPr lang="en-US" dirty="0"/>
              <a:t>Flexibility and Customization</a:t>
            </a:r>
          </a:p>
        </p:txBody>
      </p:sp>
    </p:spTree>
    <p:extLst>
      <p:ext uri="{BB962C8B-B14F-4D97-AF65-F5344CB8AC3E}">
        <p14:creationId xmlns:p14="http://schemas.microsoft.com/office/powerpoint/2010/main" val="1850647764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438331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1" y="1676400"/>
            <a:ext cx="2743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Trained the model with whole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Saved the model in Pickle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Saved the </a:t>
            </a:r>
            <a:r>
              <a:rPr lang="en-US" sz="2800" dirty="0" err="1"/>
              <a:t>TfidVectorizer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39686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83310026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7848600" cy="4297363"/>
          </a:xfrm>
        </p:spPr>
        <p:txBody>
          <a:bodyPr/>
          <a:lstStyle/>
          <a:p>
            <a:pPr marL="285750" indent="-285750"/>
            <a:r>
              <a:rPr lang="en-US" sz="2800" dirty="0"/>
              <a:t>Created .</a:t>
            </a:r>
            <a:r>
              <a:rPr lang="en-US" sz="2800" dirty="0" err="1"/>
              <a:t>py</a:t>
            </a:r>
            <a:r>
              <a:rPr lang="en-US" sz="2800" dirty="0"/>
              <a:t> file in </a:t>
            </a:r>
            <a:r>
              <a:rPr lang="en-US" sz="2800" dirty="0" err="1"/>
              <a:t>Spyder</a:t>
            </a:r>
            <a:r>
              <a:rPr lang="en-US" sz="2800" dirty="0"/>
              <a:t> for deployment.</a:t>
            </a:r>
          </a:p>
          <a:p>
            <a:pPr marL="285750" indent="-285750"/>
            <a:r>
              <a:rPr lang="en-US" sz="2800" dirty="0"/>
              <a:t>Loaded model and </a:t>
            </a:r>
            <a:r>
              <a:rPr lang="en-US" sz="2800" dirty="0" err="1"/>
              <a:t>Vectorizer</a:t>
            </a:r>
            <a:r>
              <a:rPr lang="en-US" sz="2800" dirty="0"/>
              <a:t> from pickle file.</a:t>
            </a:r>
          </a:p>
          <a:p>
            <a:pPr marL="285750" indent="-285750"/>
            <a:r>
              <a:rPr lang="en-US" sz="2800" dirty="0" err="1"/>
              <a:t>Streamlit</a:t>
            </a:r>
            <a:r>
              <a:rPr lang="en-US" sz="2800" dirty="0"/>
              <a:t> Library for UI elements.</a:t>
            </a:r>
          </a:p>
          <a:p>
            <a:pPr marL="285750" indent="-285750"/>
            <a:r>
              <a:rPr lang="en-US" sz="2800" dirty="0" err="1"/>
              <a:t>file_uploader</a:t>
            </a:r>
            <a:r>
              <a:rPr lang="en-US" sz="2800" dirty="0"/>
              <a:t> object to upload resume.</a:t>
            </a:r>
          </a:p>
          <a:p>
            <a:pPr marL="285750" indent="-285750"/>
            <a:r>
              <a:rPr lang="en-US" sz="2800" dirty="0"/>
              <a:t>Displayed predicted 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34964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8125264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634807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5400" dirty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04850" y="1295400"/>
            <a:ext cx="8077200" cy="168018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800" dirty="0"/>
              <a:t>The document classification solution should significantly reduce the manual human effort in the HRM. It should achieve a higher level of accuracy and automation with minimal human intervention</a:t>
            </a:r>
            <a:r>
              <a:rPr lang="en-IN" sz="2400" dirty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49386"/>
            <a:ext cx="8305800" cy="3581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64523"/>
              </p:ext>
            </p:extLst>
          </p:nvPr>
        </p:nvGraphicFramePr>
        <p:xfrm>
          <a:off x="1103086" y="2133600"/>
          <a:ext cx="659700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43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Milestone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105">
                <a:tc>
                  <a:txBody>
                    <a:bodyPr/>
                    <a:lstStyle/>
                    <a:p>
                      <a:r>
                        <a:rPr lang="en-US" dirty="0"/>
                        <a:t>Business Objective Discussion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31-08-2023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r>
                        <a:rPr lang="en-US" dirty="0"/>
                        <a:t>Dataset Details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01-09-2023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07-09-2023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105">
                <a:tc>
                  <a:txBody>
                    <a:bodyPr/>
                    <a:lstStyle/>
                    <a:p>
                      <a:r>
                        <a:rPr lang="en-US" dirty="0"/>
                        <a:t>Model Building, Model Evaluation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13-09-2023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20-09-2023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27-09-2023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3086" y="381000"/>
            <a:ext cx="6781800" cy="989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>
                <a:latin typeface="+mj-lt"/>
              </a:rPr>
              <a:t>Project Timeline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0229" y="228600"/>
            <a:ext cx="6501954" cy="1036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>
                <a:latin typeface="+mj-lt"/>
              </a:rPr>
              <a:t>Project Workflow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673487"/>
              </p:ext>
            </p:extLst>
          </p:nvPr>
        </p:nvGraphicFramePr>
        <p:xfrm>
          <a:off x="914400" y="1143000"/>
          <a:ext cx="7848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676400"/>
            <a:ext cx="6705600" cy="381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/>
              <a:t>The first step is to collect a dataset of resumes. Resume files can be of any format like</a:t>
            </a:r>
          </a:p>
          <a:p>
            <a:endParaRPr lang="en-US" sz="2800" dirty="0"/>
          </a:p>
          <a:p>
            <a:pPr marL="857250" indent="-8572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PDF (.</a:t>
            </a:r>
            <a:r>
              <a:rPr lang="en-US" sz="2800" dirty="0" err="1"/>
              <a:t>pdf</a:t>
            </a:r>
            <a:r>
              <a:rPr lang="en-US" sz="2800" dirty="0"/>
              <a:t>)</a:t>
            </a:r>
          </a:p>
          <a:p>
            <a:pPr marL="857250" indent="-8572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Old Word Document(.doc)</a:t>
            </a:r>
          </a:p>
          <a:p>
            <a:pPr marL="857250" indent="-8572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Word Document (.</a:t>
            </a:r>
            <a:r>
              <a:rPr lang="en-US" sz="2800" dirty="0" err="1"/>
              <a:t>docx</a:t>
            </a:r>
            <a:r>
              <a:rPr lang="en-US" sz="2800" dirty="0"/>
              <a:t>) </a:t>
            </a:r>
          </a:p>
          <a:p>
            <a:endParaRPr lang="en-US" sz="7200" dirty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51579658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70866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Converted .</a:t>
            </a:r>
            <a:r>
              <a:rPr lang="en-US" sz="2800" dirty="0" err="1"/>
              <a:t>pdf</a:t>
            </a:r>
            <a:r>
              <a:rPr lang="en-US" sz="2800" dirty="0"/>
              <a:t> and .doc files into .</a:t>
            </a:r>
            <a:r>
              <a:rPr lang="en-US" sz="2800" dirty="0" err="1"/>
              <a:t>docx</a:t>
            </a:r>
            <a:r>
              <a:rPr lang="en-US" sz="2800" dirty="0"/>
              <a:t> files.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Used </a:t>
            </a:r>
            <a:r>
              <a:rPr lang="en-US" sz="2800" dirty="0" err="1"/>
              <a:t>textract</a:t>
            </a:r>
            <a:r>
              <a:rPr lang="en-US" sz="2800" dirty="0"/>
              <a:t> module to extract the text from documents.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Saved the file name, category and text into </a:t>
            </a:r>
            <a:r>
              <a:rPr lang="en-US" sz="2800" dirty="0" err="1"/>
              <a:t>dataframe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12669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Exploratory Data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7086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Data Preprocessing including removal of spaces, special characters, stop words etc.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Data Visualization : Bigrams, Trigrams, Word Cloud, Category wise pie chart.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Removed </a:t>
            </a:r>
            <a:r>
              <a:rPr lang="en-US" sz="2800" dirty="0" err="1"/>
              <a:t>file_path</a:t>
            </a:r>
            <a:r>
              <a:rPr lang="en-US" sz="2800" dirty="0"/>
              <a:t> column.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7934588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wise Resumes in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71" y="1650487"/>
            <a:ext cx="5640329" cy="46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61913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</a:p>
        </p:txBody>
      </p:sp>
      <p:sp>
        <p:nvSpPr>
          <p:cNvPr id="3" name="AutoShape 2" descr="data:image/png;base64,iVBORw0KGgoAAAANSUhEUgAAA1cAAAMWCAYAAAAdxnw5AAAAOXRFWHRTb2Z0d2FyZQBNYXRwbG90bGliIHZlcnNpb24zLjcuMSwgaHR0cHM6Ly9tYXRwbG90bGliLm9yZy/bCgiHAAAACXBIWXMAAA3XAAAN1wFCKJt4AAEAAElEQVR4nOz9Z5BkWZbfif3uk65FaC1Tq8rSqrtaVHVXixHdGMWZnVnsDLAAh1xyF7YGYj/RuEtbA2lGwy6xJIgFONyZnQEwMxjR3dO6u7q6qrp0VVZqnZEZWodr8eTlh+cRGZHhIbLSIzOr239mWZXp/t59911/4p57zvkfIaWUNGnSpEmTJk2aNGnSpEmTe0J50B1o0qRJkyZNmjRp0qRJk58HmsZVkyZNmjRp0qRJkyZNmjSApnHVpEmTJk2aNGnSpEmTJg2gaVw1adKkSZMmTZo0adKkSQNoGldNmjRp0qRJkyZNmjRp0gCaxlWTJk2aNGnSpEmTJk2aNICmcdWkSZMmTZo0adKkSZMmDUDbzUZCiL3uR10SyQHC0XbmZ04BjSnHJYRKd99TZFduUC4tNKTNRtPedYJqJUMhN/mgu9IQDDNBT/8z6FqYiZs/xbJye3AUQWvbQVKt+3CdMjNT7+LYJYRQAIGU3h4csz6qatDT9zSRWAfTE29TLMysfacoGl09T7C8eOkex0EghFLnvARdPY+Rz01RLs3fQ/vrWgybmPuGEFrwuJC2jXXtFtJ2GtJ+k8YS6k0TPdBN4fwk9mLhQXenYYQH2zBaY+TPTyFt94H1w+xKEe5vpXBhEq9sP7B+NGnSpEkjUPUwPftfQNVMZq69hl3Ziznazw+7KQ/8UHuujFCCaKyzoW0KIYgletCNSEPbbSTF/AzVSuZBd6NhOHaR+ZlTmOEUqmbuyTF0PUJ331Nklq+xOH8O17WAwEBPtYzuyTG3wvMc5mZOoSg6hhHb8J0vPXLZW7hu5Z6OEYt309p+qM43knxuEttu3KTaHBmk7R/9b2j/w9+h/Q9/h5bf+VXURGznHZs8EBKPDDLyT75CdF/Xg+5KwxCGRs9vP8fIf/1VwgOtDW9bjezyuSQEnb/6OKP/7JeJHeptaD+aNGnS5EEQTXTRs+9TdI08S7L9/s6Xfl7ZlefqQaJqJq3th9D0CMX8NKXiHCCIxbuJxoPJQz43SaW0SCTagaaH0Y0omhYmnx2nUl4CIBJtJ57sx3UqKMrOpx0Kt5BIDSClTy5zC9vKY4aSRGNdZJavI4Qg1bKPYmEGw4giFB0zlEAIhezKGI5drLWTJpEaREpJPnMLy8qhqmatL2Wi8W6sapZs5iYCQUvbAcxQkszy9bU2AMxQmmRqAIBcdhyrmiWe6AMhCIVSCEUjl7mJVc0CoBsxkqlBND0StL8yhpQeZihFIjWIEIJcZhyrmiGW6EUIhVAoBRD03ynV+t9KItUP0idbGwchFOKJPiLRdmyrQC47judZxOI9KIqGGUoACtnMDRy7hJQ+tl1E+neuNgui8S5i8W5cp0ouc7NmdASfx+M9SCSF3DTl0jxCqCSS/YQjrVhWnlzmFr7vEI11km7dTyicJhLtQCCoVjLEU4P09D+D73uEwikK+WmK+ektf3NF0UmmBjHDKTy3SnblJo5TJpkewvddIpE2HKdCNnMD33NIJAeQSMLhFnzfJbtyA9etAhLHKeF5G1e1NT1Ca9tBhKJiWXlY930olCaRGkBRdcqlRfLZCXQjQjI1hK5HqFaz5DI38X2PeKKX7r6n0LQQuhGlVJwnnx1HUfS1e2Vl6TKus3peGonUIKFQimolQy43jvS92nXpEw63rP3um4wyITBHB1Ai4dsebC3wBn5sVBWhKEjXhV2sAO0GoWqgiIa22eQhwvMpX59HKAI3V25o062fPUyoO83Un7y+88ZSUrm5SOHCFPZSvqH9aNKkSZMHgWOXsSo5FFXDKu/eayWESlv/SXzPYXn6HI2KMPt54KH2XAHEE72EIq0YRpShfS9hmHGECCbfQiiYZoKh0ZfQ9QjJ9BDD+1/GNJOYoQRD+76ApoUwQykGR19C0yOEo21EYh3bHjMUbmFg5HNoWohQOM3g6ItoWgjfd2nrPEq6dR8tbQdpaT+I77ukWvcxOPp5NC1ELN7DwPBnakZGioGRz6PpYUKhJIP7XkTTI+hGhMHRz9PWeRRFUdG0UG2qKrGsPKmWUWKJnrX+mGaSwZHPoRtRjFCCwdEX0Y0oLe0HGRp9CU0PE413MjDyWRRFR9MjDO37AvFUP0IEHkAhBIYZZ2DkcxhGDMOIMTT6IoYRp6X1AIPDn0NVDeLJfvqHPo1QNELhFgZHPhuMQyjN0EgwDi1tB+jpfxqAVOs+evqfRgiVdOs+Bkc+j6qGiCd6GBj67LaGbDzZR//gpxEoJFMD9A0+j1BUQqEUg8OfQygqitAIhVMAtHUcoav3cQBa2w7S3fsECAXfd3GdCr7nYNsFHKeMBKQfhMx5bhXbyuPVvFlboWomkVgH0vdIteyjp/8ZFFWnu/dJunufBATtncfo7H40+HvXcfoGPoVQVNIto/T0P1MLQ6yP77vYdpGOrkcwzfi66y3NyIEvEY60IoSKYQTXeHAdJ/GlR2//M6Rb9wVXifQAiefZtfOq1j73saw8be2HCUfaaq0LOrsfpb3zOBJJe9cJOjpPIIRCR9cJBoY+g6LqJFKDwfjf0X9h6JijA40LDRaCyL4DtH71VwgNDDamTUUhcugwbb/0NYyu7k3fPWwoQkMVOqrQEQ//I/ihQHo+c9/4gLF/8d2GhjoKXSX1xAhmZ3LX+yy9cp7r/7dvUZlcblg/mnzyiWgpEkbnnv0xleiDPsUmP6dUigtceedPufz2n1BYvrnr/XQzSs+Bz9DSc2Tbuc+DRiCIai073mMxvbVh7+SH3nNVLi0wO/kuQijEEr0YZgLbKrC8cBEjlMQ0EyTSw2hG8OApFeeZnXoPVTM5eOzX0fQo0XgnrltlZuJtVFUnmR7a9piplhEURaNUnEdRNFraDhCOtFHITzE7+R4Do59H+h7jN17BdcqAoJifZm76Qwwzxv4jX8cwEyRSg6iqQakwh6JopNsO1Lw9eUAyN/3BpvC/Yn6aajXD+hWARHoQTQ9RLMyiKCrp1v21cElBPjfB7NR7hMItjB78CqpmEo11oqoGY1e+i+fdNijiyQEMI8pCYRYhlKCdeBdCCAq5SeZmPsQMpdh/6JcxjBiplhGEUGvjoNf630Fb+1EW586xvHSZUCjN6MGvYJhxQFDITzE38yGGGefA4a9hmAmqlZW649zecRTbylMuL+L7Nl29T2IYcWTt3KXvk1m5jlXN1bwyh5mb+ZDsyg3CkTZG9r/Mwvw5KuVlfN+jreMomaVra163Qn6KSnmZaiXD8uLlHa81xy6xOH8Ow4ijKDqp9DCKUEFKVpausLRwgWplhd6BZ1mYPQ1ALjPG/Mwpivlphka/gKaF145/J75nk89O1K6Z2yTTw9hWgYmbP0VKf+3zUnEe162g6xEqsW4i0U6WFy9TLMxSKi6gKOqG85LSo5CbDLxiNTQtRLp1PxM3X6NYmKZUmGNg+LMsL14CILN8nbnpD2qLAoFxvv6aUdNJ9O7tFyPuCikpX7+G2dePEm1QaKHvU75yidDgEEo4vPax0DSiR49Tunge6TzY/DCBIK630R4eIaG3oysmPj5Vt8CKNcVidRzHv/tQUT0dJfHIAGZnCjdfIX9+6zxNoSqEB1qJHe5FS4RxcmWKF6apTC2Dv3nFUW+JEjvUS6gnjdAU3HyFysQS5ZuLeKXNCxV6S4zYwW5CvS0ITcUtVKhMLlO6Nodfue2lNdriaMkwlfEl9GSE+IkBzM4kXsWhdG2W4uWZtf4oIZ3wYBtCDV540vEojy9tyrkSmkJ4oA03X8G3XOIn+gn3teCVbQoXpijfWtxwjsLQ0FMRwv2tRPd3Yc1kiR3tW/N6uvkK1enM2r+FrhIZakfoatAPz6cysbzhvDZ2CMyOJLEjvZgdSTzLoXR1ltL1+Q19VyMGob4WqjMZtGiI+PF+jLY4XsmieHmG8tgC0vM3NG2oUSJGCt93KdhLdfNJFaESM9qC95i9guPVu7YEYT1B3OwgrCdRFQMpXSy3RMleoexkt9jv9v4hLUYi1EXESKMIDdsrUaguULAW8eXWeXGr51B1ClTdPAKFmNlKItSNqUXxpUfFyVGozlN2stv04eFAESoHks/RGurfs2PcyL/PrcKpPWu/yS8wUlIp3H2OdijejhlOUc7N7LzxA0QVBkfSnyVhtG+7XcnJ8OHS332sd/GdPPTGlW2X8H0XRdGQ0kMIBcNMMDjyOSwrj+fZqIqGqPl+bKuAlB5S+kjfRwiBqpp4no2UHr6v4DrbezA0PbJmXABr4WEA1UomEBLAw6redp+6TgWQ+J6LlD6KqqPXQhRX28lnb+HYpdr2VVynuqsx0LQw+rr+FHKT2FYRkGt9kNJHSokQAk0LB54cf+OEUtdDtXaGg3byU9hWsArs1LwfvucgpURVdfTVcUgHxw3C9qqoqrE2Hq5nAQJV1YN/18LignZ8FEXf8rx0IxYYnS2jgCCzfB3fc3CcMuNjr9DafoSR/S+ztHCBleXrKIpWG2fwXAsh1F2FeO6WVHqYju6TlIvz6EYsWIkRIPHXcrhct4oQKkKoIFnLnfLcYJL1cfqjaxFsq7jBsEIodPU+QTTaQbm8iG5EtzTatkMoKkIoa94t162iKBpC0ZBSYtuBIebXvGHc4aEy+rpQkzsbQUZXN2o8TuXGdUKDQ0jHQeg6WqLmEZDgWxXKV6+A5wbheztg9vUjdIPq+E3Co/vwCgXshXnCI6MYnd34VpXSpYv4pSLSdZHe7UmmYoaIPfIosZOPoqXTWDPTVK5dfSAhgwJBd+Qg+5LPEFYTG7yAUkq6IwdYrI5zJfsGFW/3oWZmT5qhP3yJ2MEenFwZ6Uvav/wIlfGlzX3QVdq/eIKuv/ckQlXwKzZqLIRfdZj+d2+y/PqlDcZHZLidgX/8IuH+VtxCcO2oURMhBOP/5hVWXl+3WCGCPK++3/s04YFWvKqDdD2UkI5XqHLtn3+Tys3Ftc1bPnOYts8fZfJ/eY2urz9BuLcF6UvUiEHu1E1K1+bWvM5mR4KB//zzGC0x1KiJm69w9f/yV4Hhsw4tEWHo//Ay1ekMQhVE93UhXR89FcGr2Ez+8WusvHF5bc2q9dOH6PilRzFaYhhtcfR0lH3/7JfX2su+P8b4v/4x0gn6ocXD9P2nn8bsSaNFTHzX4/p//43AENw02JB8bJi+v/8CRmsMt1BFMTSErrL0ygVm/+M7a8ZpZLiDkX/6Syy/don4kT70dBTpeujJCL7jMfW/vs7SK+c3RNu0x0Y52PE5qk6OD6f+Gsvd7MkztTjHu79KSI9zYe4HzBU2Li6pQqc3eZz+1EnCRgpVaKyG+krp4fo2eWueS/M/pmRv9tApQqUrcYTB9ONEjVZUoQICiY/jVVgo3mBs+W0qWxhG7bFRDnV8juncOa4t/YzB1OP0p09iarG1lWNfuszkL3Bx7odI/LrtPDwINGGgK6E9O0LwGzXZFiHWInwUzQQknmvhVIu4dnlHYStVMzEiKTQ9Avg4VgmrnK2T0lAfRdXQQwl0M5jb+L6H55Sxq0U8J5gbrXVV0VA1Ayn92nd1TkdRUTWzto21Yf/geAaKouG51WD+IBSMUBwjnEQoKr5jYVVzuFZ5076rx9+ADMZrw1ykfsdQVYNk2wiqbiIUDc2IbBhfKWUw71h95woFVTMRiNv93bL59WOz+bw/DprQd7w/NcW4l4SHjW01qJ29o85kKBrrQDdijF37AaFQitb2w+t32LS9Vc3R2n4Q3YihqgZmaPsQkHJpgUi0ndmp9/E8C0XRcZ1yEErVfZJSYRaEQnvXcWanPwj6FO8KwuciaYRQcO0S5dISsWqWuekPapPaoJ2djh+85G7/xJXyElY1y9z0h0HOmKpv8n6sp1rNYIaShCKtgddHqLhuNfDiVLPMTZ/Cdcq1dgLjIBbrQlVNwpEg/8ZxypRLi4QjbcxOv4/nWmvbVyrLxBK9FAuzRKMd+L67ZjRGY6vj0IIQArdmEIh1/10lyFeLMT35DkgfIVQcp4xSy0mamniTltb9tHccY2XpGlY1SyzeTbm0SDQWeCN3EobwfRdND9eMc3/bG7ql7SDl4jwzU+/R3nmMcCRInFcUjWisk3xunGisE8cp4/tOEJ4a60ZVLxOOtgXhie7th6QQYpOxwto4bPx9O7pPYpjxmtGoIIGW1v1MT7xFIT+91pdVpO+hGlEURV9bTLjdulhbbPBcC8cpEY13YVl5YvFubLu4FiK5ra0hBOa+QdB2fkx4pSLxx55AjcYxe/vIvfk6sceeQFoWoaFhKteuEhoZpTo+jl/d3aqQVyySfP4FtGQSs7eP7GuvosbixJ94isKpD8HbOr/Kd13sxQW8YpHKjRu4+ewDy8WKGx3sTz5LSI1vCq8UQqAKnc7wCLZf5nLmdXx2VrYUmkr3158kdriXmb94OzAchKDl+QN0//rToGw8TuKRQXp/+znyZ8aZ/Zv3cLJlzI4k/b//Gfr+/gtUJpco3wjUU4Wq0P6lRwgPtDH+P79C8eIUSNBSEcKDbZsMinB/K4P/+CXUqMHkn7xB4dwEvu2iJyPoLVGs2eyG7RVNxexKrfVn8v/3Gl7ZCgwLx1szaACqM1nG/h/fQY2Z9P3upwKRjnr3lAA1bNDyqQOs/Owq1//5N3HzFcIDrQz8oxfp/Z3nKV2bW+tL/sw41ekVjPYEg/+7L1Aem2f6T3+21pxbqCDd2/1wsiVu/k8/QI2YdH39SVqeP7BpjFcxu9MM/IPP4Xs+Y//iu1TGl1DCBu1fOE7HVx7BzZaY++aHwfWoKmjxMJ1fOcnSKxdY+N5pvJJFZLiDwT98ia6vP0nuw5s4mdsLK4pQ0BQDdZuJgECgrm5TJ1ynM36Q/e0vIIRKpjxBrjqH5zvoaoiY0UrMbEdVDFx/80KkQNCXfKS2v0KmPEm+OosnXaJGC62RYfqSxwlpMc7PfhfL27wopAgVVTGJGC0MpZ9gMP0kFSfLcukWrm8T0uLEzDYK1YVPgGH1yUUIiMQElbLE3+qxIyAcFlSrkp3m3A8SPRSnc+gpWnqOYoRTKLUFX9+1sa0CxZVJZq//rK6HRigqqc6DdA4/TTTZg6qHQEpcu0R+6Saz139GaRvvjBAKifZROoeeIpruRTOiKEINFiocC7uSYfbGWyxPnVnbJ911iL5DL1IpLjL20d/iOZvfi6mOA/Qf+QLV0gpjH/0Nrr1x3td78LOkOg9y6+y3qRTm6Rx5hra+k4FxJRR8z6acn2fs1F9TLW1cJGnpPkLvwc9ueD54nsPN09+klJ2qe56KqtPWd5JYywDhWBuRZBcgSHXs58in/iHr59+OVWbs9N9SLQYLa7oZZeTk1zEjaaYu/ZiV2Qtbjmfn0JN0DD1NKTfNzdPfxPc+eaqsD7Vx5XvuhhAl16kifY9yaQnfdxja9wU818KqZgML13NQah4EpMR1K0jpU8xPUykvM7L/S9hOCccu4G/5JIHcyhiRaAfD+7+I9H0su8DUzdcJR1qJxDoYv/EKQqgMjHyWSHYcCLxLg6MvoRtRFufOYdsl3OwtorEOhvZ9AekHog5Tt15HSh/HqayFv61ihtJ09pwkFu/CNOMYZpz56VPksxNEY10M7XspaMcpMXXrDTzXxvOc2un6tfOVlIpzZJavMTjyeXzfwbIKTN18jUJuimh8vNaOh+OUmbr1BgC6EWV43xfQjSgLc2dx7DLZlRvBOOz7YiBKYeWZvPUGs9Mf0Df4KUYPfgVFaMzNnFrzZOl6OMiBM6Is1MYhmR6mte0gppmgt/9ZcrlxFufOsjB3lv7BTzN64MtBvwuzzEy9RyicpnfguZoHzWB56QqeZzE7/QG9A88ST/ahCG3N6Fs9/2BMNz79sytj9A0+TyicZmnhAtmVG1v+7tmVG3T1Po4RSoL0A6+gDNqOx7sJ7/8yuh5heuItfN9DEuRLDe97Gd2IMD/7EZ5nEYm20955gnCkjY6uE4TCLczPnCIa76K1/TBmKElP/9Pks5MszJ0hm7lJLNHLyP6v4PtOYOBNv08ue4uu3sdpaTuIQGzwdOZy4wykP8vogS+zsnyN5cVLRKLtdHSdJBxppaM7+P/87Glmp96ju/cp0i37EIrKzOS7+L4brB7VVuSk7wXtrzNAlHAIY7h/V/lWXqFA6fIlWr/yy2R+/APcbAY8D2tqEjWZpDo5jt7RCeru45ndbIbKjWu0vPQyS9/5Fl6xgNB1quPjRPbtx5qeQroTW3TIxc0s41XK2AtzSGt7b/XeIegO769rWG3YSih0hEaY0M5QdOuH0a7H6EiQemqU4uUZFr57es0TMv+d08SPD5B6YmRtW8XUaP/icTzLYfrP36ZayxVylovM/e37jP6zX6bluYNrxhWqgtESwytZlK7OruU42UsFytfvmJiIwBMV6kkx/m9+wsL3Tq95wO40qtajhg0qU8vM/MXb+Ja75fbS9bDmsmthiTvhFS3mvvE+5bGFtT7Pf/sjBv/R50k+OrQWzmsvFbCXCoQKFaTj4eYq9b1Qq/gSeyEPApyV4tbbAS2fOojZnWLsf/guuQ9v5y/M/tW7RA900/7yCZbfuIyzHLQjBFSmM8z8x3fWPrOXiyTfv0Hb549hdiY3GFf3iiI0uhKH0BSTqdxZriy8WjOiJCBQhEpIT6AJHcvdfNxEqJPh1iC/9PriG0zlzq4ZYYpQaY0McbTrS7RGh+hNnWBs+R22WnlOhXuJm+3cXHmH6dz5WhiiDCJU1Aie3yz3sJfEkwr/8J+k+fM/yjEzUd87k0gq/MF/meIv/5f8ltvsBlWFtk6VhTmv4UaaqocYOvZVWvsfwbOrlPNzOHYZRdUwwknMSBrDjLFw671N+wqh0Dn0FP1HvoiimVTyCxSzUyiKSjjeSfvA40TTfdw49VcUVza/b4RQ6Rx5hr5DL6KbMVy7jFVawXOrKKqBEUoQSfZw5z2gGRGiyZ61PtRDM8JEkj1BtIyi3nlkzHCKaKqXWLqP9v6TtPU/im0VKOdmEULFjCTRtFDdfHPXKVMtZdCMIMIqnOhEeu5mb9Y6FFUn1XmAUKy9tsYlEEKsJnLccYZywzm7VhnHKtLSc4z2wcfIzF+p6xHU9DCtfSeJpnpYmTn/iTSs4CE3rrKZMQq5CUDi+w7jYz/BrU0Ir1/6OzQ9hONUamFPFrZdWAsp8DybW9d+iOMEanUTY6+iG7E1BbftfjDPs5ke/1ktbE3FcSp4nkWlssyt6z9c89Lcuv5DfM9d6+vi3DmAmuKaxPdspifeWmvHdSq4bjXo2/UfbLrgHbvIwuwZFufOAtQMxsBFOzP59rp2Ao/N3MwHSN9f2/fWtR8FRo70mZl6j6X5C4G3qXZMgNnJd1kyzgdeNLey5rnKLF9nafEiINdCDj3PZmr8jU3j4FUsbl77ProRrXlGbq+mZFbGWJyvjYMVjEOpOIdt5Zmdfr82vkHIoGMXuXXjR+g1uXLHCdz25dIS4zd+gqLqNZGKYMJRLi0wdu376HoE17U2eO8cu8jN69/fFGqZz01w7fJyEMpobz9BWVm+RrE4u86DpuH7Lr7vsTh/jnJpsRa2WCKIF5QsL14klxlHSg+71r5VzbEwe5qFudMA+L5XM5oWcOwicxvGwcPzPCZu/rSmOhkcO7h23sYw48E2NY/WKqXCLNcvfwtVM9fG36rmmJ89xfzsqbXjer5DIT9Npfw9ND28dg0CTE+8vTZ5qVYy3Lrx4w0Kh2pbGr2zjd0gNI1Qfz/W+C3M3l4qY9cBGXjUpLydu7J+n53aNAzM3j4q4zcJ9Q9gTY4jPY/iRx+gRKIkn/80frVK+cqluvtLWQuLVDWksB+I50oTOkljd+UkDDVCTG/dlXEV6k6hJSOUXjm/If/Jr9iUr8+TfGz4dh9SUaKjnVjzOfB9jLbbYipe2ca3XMK1fKLAc+RSuDxD8okRBv/Riyx89yMKl2bwiptDVxRTJ3aoFydbDgyJOrlb9ZCeR+6Dm2uGVaOwlwrBea6jdHUW33KIjHYGlsweXgdCV4kf6cPJlSldmd3wnZuvULw4RdfXniDc17JmSAGUrs9tNKCkxF4qIDQFJbR1aPXHIfB8BdLzVSeH66//XSW+dCnbW12Dgp7EMUJanMXSDSZzZ/D8288MX3oslcZYKF6jP/UonfEDTGXPYHv1Iy10JcRs/iLjmQ9qocm1XkiPap1wxyaNRdWgo0dFN7Z+Glcrkle/WyK7cm+1Its6VX79P0vyR/9DhmqlsfdgLNVHuvsIjlXixqm/Ir80hvRcEAJVDxOOtmKEk5Tzc5v2jbcO0XfoJYRQmbz4AxbHTwUeIiEIx9oYPP5VUp0H6T/8Ra69/+83eY+SnfvpPxwIi63MnGfm2utUCsFcQVFU9FCcUKyNwvKthp7zKkIodA4/A0jGz3+HzNyVwAsmBLoZRzPCONbmuU9u4Tr5xTGEohJJdHH4uT9Y8/ZthWtXGPvob0BREEJl8OiX6Bh6ktzCdW6d+eaGexgpN8zHpPRYnjpLW98jxFuHiSQ6KWU3qzdHUj1Ek104VpHMXP13+yeBh9q48j17gxG0XprcdSubQsI8d/3NLzfISvu+uyZTvhtWPTUb27fwuD2RWZusSxl4lKzN+RL12gk+2/zi8H1nS/GHeu2469zIgdz5ujbv/Pc2x5ZSBsbBLvsPgQHqbUrmrt+O61Q29HU99X8XuWWdJs+16q7CbDWmIHHsIrtb/5Qb2vA9u5ZDJev2U+Lj+96mYsCeZ1OpbM5TqHfN3u6/t0GIYu2zba5ZxyltyMPyPJtKub6CWRBCuXFyvH7fwDjcOH7mYC9KbHf14MyBQZCw8qPvE3v0ccLDo/jVKtJ18ctlpOfhl0sIwyB+6Ahmbx9aSwsIQenSBfA3L2WGR0bxKmVyb75O4qlnMfsHcVeWSTz9bLAMKiXOyjJKOEz0+CMYHZ0oholimJQvX8Qvl3BzWdKf/wLVmzcoXTx/3w0sRWgYanhX3j+BwFR3J/KhxkIITanr0XBy5Q3nqUVN1FiIWEuMg//9b21YQBWaghoxUUI6QlWCkDwJiz84ixrSafvCcUb/2a9QGV9i+fVLrLxxZYPnRqkJQzjZMm5pdzmkANL1d+WJulu8srUhrBDALVbwbQ8tEUZoyqbvGykfrBgaWjKMV7LqPB/BXikidA0tefu+kjIwvDYZplLWIogblQUQ4PkuRWuJdLiP7sRRivZyLRxvZ++uroZIR/oByUp5IgiPrrNMkq/OAZKwliSkJ7Y0rlzfZi5/eeOk7BOKRG4oLtowhdUGoKjwyJMhnvlMGKHAOz+tcPrdWi6lKnjmhTC/9Jtxsise3//rIsuLHtGY4Ou/m6ClXcUICZYXc5SLLkLAoRMmn3opghkSnHq7wruvV/BcMEOCZz8X5sQTIRQVTr1V5Y0flzn+mMlXfiPOI0+ECIUFmSWPv/2zPJnlxriw9FAMRdWolpYoZibx1yKYwLWKFKz63mahqHQOP40eirM4/gFzN97Cr0UDIaGcn2Pq8ivEWvpJtA0Rbx0iM3tx3bgadA0/g2ZEyS+NMXb6b3Gq6+cQwfynUlhoyHluhRlJMnb6GyyOf8j659lWuVyrSOkjPT+ICtvVc1CuzeWEUNby+qXv4FilHXPaipkpiplJkh37aek+utm4EoJ012FUPUxu9sKej9te8lAbVwiB0FREyEQYRqAYJQT4PtJx8atWoALmPaBAYEVB6BpZexJ0Fa2zLTC0PB/pOMiqFSTu73I194GgqiyXbgT972gNxtfz8G0HWbHuqm7Q0sKFnRMh75XamCshE6FrwSQbgj47bq3PTsPG3Pc9ZibfoVrN3fGNDHLX3AbW3FEEQteDczP0moy4RLoP4HpSFMwDw7ue2FnTU1iTE0jHofD+O8GSqJRIz8VZXkI6Drk338B3HMqXL1G+dgWgdj71r5nKzZtw/RrSdcm9/TNQFKRtk33jpwhNw7cspG2DolC+eJ7y5eClt6oMKB2H7E9fQQmF8e0H47kSQuxa2lUIgXK3crb1TunO8xQCBJRvLbL86sU1b/d67KXCBqPDK1aZ/g9vsfzGZdLP7Kfl+QP0/2efIf3sfsb/1Y+oTDRAhnwvfo+tchwFjbShtmZjJEz9vtTZSXr379qU+EzlzpAK9xA3Ozje/VVylVnmi1dYLt2ibGe3zHMy1SimFgUE3YnDpMN9dbcLaYF6rKJoaMrWYUauX6Xi7L6uzsOKlB5TpQvknQV0JYSumGjCQKv9X1V0FKGiEJQXCe7zVbO09t89NMYOHTf5zT9I8J2/LOK6kt/4/QRWVTIz6RBPKqTbVN74YYnPfjnKb/x+gn/7LzJUypLv/U2RdKvKH/43aZJplalbLgOjOr/9DxP86O9KVEo+v/n7ScolyZn3qnzhV6I892KE7/xlAduSlEsSJEzdcvnonQrtXSrf/osCpaJPMd+4uYJVyuC5FuFYB51DT7M4/gF2NYic2Q4jlCDeOoT0XVZmL902rNZRKSxglbJEUz3EWwY2GFehaAvRdB9S+izcen+DYXW/EEJQKSyQnbvM/XnIfXw8t8rS1FkS7aOku48wN/Y2zroFbcOMk+rYj/Q9VqbP1f09PinsnXGlaWhtaYS6MU7UL5fxMtsoYglQYlGMwV7M/UMY/T1o6QQiHAom06uT/6qNXyzhLmdxpmaxJ2ZwZhfx8kXw9m4VTBg6Wkcr5nA/xnAfemcbSjyGEjJJasFqunQ9ZKWKVyjizCxg35rCujmFu5wBp7FhMELX0NpaNtXz8QpF/PwWqzWGjt7dgXlgCHN0EK2tBSUaDib0QoDr4peruNk8zvg01au3sCem8Yulbe/drbwm94owjdqY92EMrY55FCVk3hZbcD38ShUvX8SZXcAam8BeHXP3Xq4HSbEwW/ebcul2/okSDaOmEmycPEnc5Syyus2KsKKgtaYwRwcwRgcxejrWrie0QJFQuoGh6+WLuAtL2BOz2JOzuAvL+OVK4yapmopimijxaHB97Bus+8IXqobW1YYwt540bcXq08CvVvFWstteT9JaF1KwTkrdr9zh8fB9vGL9a126Ll7xwYUX+dLDk7v0m0qJ4+/O++MVqoGqXMvm2jdaIrzByPBKVbyihZuvsPjDs/jVXb6wfEl1YpnZiWWWfnSO9i89Qs9vPkP7y48w8Uevgi/xHQ83VybUk0aLhvAKu/de7QVqzEQx9Q3nqCfCKIaGmy8j3b1d/PFtBydTJLqva03dcD1mWxzpuDjZxhZCvlvy1TnOzn6bwdRjtMf20RLppyXST8XJs1QaYyp3tq6YhKYYKDXVurjZQczYOmzYl+6OHilfeshtBFwURcc0EiiKiufZWFYeTQ+DlOh6BMsu4HkWmhbG0KPYTgnXraBp4VrItY2hR3E9C1UNlMpU1cSy85vUdO8FiWS+cp35ynWgJiokVBSC8Cm1VttOU/Ta/00MJYSuhEiZ3XSERnY4wr3x2LMhrp63efOVMlLC8H6D5z4f5q/+xKFc8nn1eyWunLOxLMk/+K/SxBIKuRWf5QWPctHfEMb3yJMhEmmV1nYVv1VFUeHYYyaXzlg89UKY7/xlgTdf2Xjdryx5zE65lAqS8RtOw8MCS7kZFidO0Tn8DP1HvkBr3wkyMxfIzF2mnJ/fMg3ECKfQjQhSSuKtAxih+KZthKqi6kEYrRFKgFBYTRozwik0PYznVCnl6s8T7gfV4vKu1acfNNn5q1SLy4Tj7STahlmePrv2Xax1kFCsjWppmdzi2APs5b2zZ8aV1pam/Q//E9TUxou1/OF5Vv70G3UnhEo8SuSxY0SfewyjryvwWO1iNUdKiaxauMsZqldukv/+63jLmR33uxtEOETo0CjRpx/B3DcUyFMryo79Cx3ZD56Hm8ljXb5B6Z2PsG5MIO3GPNi1jlba//e/hxINb/i89PZHZP7yuxu9ApqKOTpI7IUnCR3eh5qIIbYpsmoM9CCPHyRetbAnZym99SHlUxfwi/dnYqBEw4SO7Cf61CMYIwOoiWjQ3x3HfB/xzzyNm8lRvXid0rsfYY9NIhts2K4nfOIwqd/48lo9HgB8ycqffYPyh+c37yAEWlcbseceJ/LY0cBA1tQdrycp94Pv45cqOHOLlD88T/G1d+/uelIEQtNQImHUZBytvQW9qx2tuwO9owU1lQyM7S2MJzUVp+0f/Tb3kpVcOXeFlT/5mz39TR4GPOlQcfPE9fYdf1tP2pTc3T23qnNZ3GyZ6MFu1JiJV6wJCoR1ovu6EOuU7JxMidL1OWKHe4kMt1O8dIdww+qm6x/Jd+QmOZkSy69eoP0LxzHa4kEIoR8schUvzRA/2kfy8SEWvnfmgXrqzbYEob4WirnaM0pA7FAPiq5Suja36b0jXR/pSxRTA1XAPXqQpOuTPzNB8tFh4kd6N4h0aKkIsaO9WHM5qtM759XdE7t4bxatRS4t/JjJ3Bk6Yvtpj44QM9voTz1Ke3SEG8tvM507t8HAkmv/l9xYeotsdYf6NlJSsHYI7dliyAUKPZ2PoSga8VgP2fwEc/MfMdD7HJ7n4EuXlcw1XNemt/sJHKeCpoWYmfuAdGoEy8qxkh2ju/MxljPX6Gg7VouskHiew+TM2zuGMX1cghBBNxg5ybZh6d3eQTpCw+ychfrxCYcFhby/dvmXij6dPUF+jeeCYwdf2JZEUUBTt+5LJCpwHYnvg/Qlr32/xLWLNqoKhhkc537jew6Tl35EpbBIx9CTRBJdRA+/ROfIs+SXbrI4/gG5xeubPCGaHkKoGkKo9Oz/DNt7fiQIZYMTXDPCCEXBt526an/3i6DU0EMs5bgOu5IjM3eZnv0v0Np7nMxc4DEUika66zCKqpOdv4Jd3X1ZkoeRPTOuhKKgRCOo8Y05BFpbC0LXNk4GhcAY6Sf5yy8SOjSK0LW7cpELIRDhEEZfN0okTPHVd3YhZrxLFAVzpJ/4Fz9N+Oj+XRt86/uGpqG3t6C1pQmfPEL5w3MUfvQmzmwD4kkVBSUWQY1tXME2BnoQpo6s1CZd8SjxF58j9sJTqMntlcvu7L8IhwgdGMYY6iN88gi5v/sJ9q2pvQuzUlVCB4eJf+FThA6OIEzj7sdc19A7WtHaW4g8dpTyB+fI//hN3LnFnRv4GAhDQ41HN3hqpZRo7S11ttWJPHGcxJc/g97dsa2Bu2lfIUBVURMx1EQMv1Sm+NpmBaStUFMJ4p9/Fr2/B601hZqoecnu4p4TioK6y1ysrVBCIfZyMvGw4EuPpeoE7eFhBOqW20kpydrzFOvUFKqHvZAn8+512l46TtevPM5yre5U+pl9RPZ1bsj98C2Xhe+dIXaoh/4/+Bxzf/v+2uReT0WJjHSQ+3BsLdRPjRi0vXgMaz5HdTaLbzmoIZ308wfREmHKNxduy5RLWH7tEunnDtDzW88iVJXChUmk46FGQ4R60+ROj+MsfQzvoRAY7XG0aAglrKOnoghNJTraiRLSkbaHtZDb4KVSIybdv/YUs1LirBQJD7XT8dVHqUyukDs9vukQbrGKvZAnOtpJ8rFhKuNLCE1F2i72uj7rrTG0mgfMaE8gVIXIUDu+HQiA2MvFNcGPzFtXaf3sYbp//Wm8sk355iJq2KD95eNEBtuZ+vdv4qzcmSvX2GepussagL70yFfnyFfnmcx+RGtkkIH04yRD3exr+xRFe4ls5XZehOtbeNJFw6DqFlgu3dym9XtDKCrhcCtTs+/iS4+qlcWXHqpqsrh0kXxxBpB0dz5KubzE7MJpujtOkk4Ooyg6onb+qhrI0auqzsLiBYrlOfYNfwlDj2HZn/yQxN1w46rDk58Kk0wreC4cPGZw4XQwN4jGFIb2GUyPu4wcMCjmfUqlrSfqN685HHssxHtvVMgseZghgVWVuK5kdtLl5FMhxi47uJ5EUwXFQtCW6wQ5WZGogud5uE5jpxCeU2X+5juszF4k2T5KS89REq3DtPYeI9k+yvytd5m+/JMNOduSIGzR9yzmx3cO6yvn5zc8W9fuW7GxvErDEErdnMZPNpKV6XN0DD5BvG2YcLyDUnYaM5Im0TaM51RYmbl4T4u3DwP3PedKiUcRun7buFIUwiePkP61LwWhRvcYd+xMz+OuZO+9owRqZdHnHyP55c+gtqbvuW9CCNR4lNgLT2EO95P9xo+onLuyZc7JvaC2pFBjUdyKhZpOkPr1rxB94ngQWvkxUQyd8COH0TvbyPzV96icudTwVWolEib2uWeIv/jcXRmBWyGEQE3EiH32aYzRAXJ7OOb1UNMba5qJcIjEy58m/uLzKJHQPZ2f9H2sqzeDvKO76E/8c89u8nQ22TvmKzfoCI/QFqofZimlpOzmGMt/gCN3JxkvXY+5v/0AsyNJ59eepO0LJ5Cuh5Mrs/Dtj2j/8iP460LgCmcnmPi3r9L9G08z/H98Gd/2glQkTcXNlSlcWFfXRFVIPjFC7EA3nuUgbTfIczRUMm9fY/FHG4vaViaXGP/XP6b3dz9F3+9+Ksh99Pyg7UKV0o35DcaVb7u4xSpyh1xZJaTT93ufJnawG6GrqCEDFEH/P/gsvu3hWw4T/+YV8mduyyOXrs8hHY/R//qrweJGLIyTKzP1p29gL2yeSHsli/m/+5D+P/gsI//kK4GBJASZd64x9cev185DofvvPUXyiREUXQ0MO8ej57efw7ddpO0y85fvsPxqkIthLxWY+Dc/of/3P8PQf/EyXsVG0QPDev7bp1j64bnbs0rPxyta+PZmD65ve2vhnxs+r3lbBMqWEs4hLbFtrtNmJJZbZCZ/gYK1wMnerxPRU6TD/RuMK9stUXXymGqUVLiHmdz5PatD5fsOlWqGns7HcZwShcJ07XO3VvRernZ9IyL4UBUaiqKiqaHbX/y8zVN3yXuvVxg9oPOH/00LUkKp4PPmj8sIAYvzLieeNDn5VIjWDpVv/YcC1fLW7/Wz71fZf8TgH//TNNVy4A37iz/KM37D4Vt/XuA/+cdJ/sl/24LrwNULFt/4dwU8D2YmHPJZj3/8f0ozM+HwjX9XIJdp/LXjVPMsTX7Eysx5IsluOoeeoq3/UbpHnqecm2Vp8vTatp5dCcJDpWR58gyFlc0LMNseyyojfR9V1dHNCFb5Y3qkt7guNc1suKDNw0ApN0thZZx05yHSXYcpZWdIto9ghlPkl29Sym1WEfykcf+Nq0gIETKgVAZFEHnsKOnf+ipqS+qeJ9LS96levdmQmjYibJL80meIv/T8XXurdmxbUdAHemj5va+R/avvU3r/TMNFOdRYBDWdxK9UA8PqqROb8t8+DkIItK52Wn77V1iRksqZyw1bflLiMVJfe4noc48jDL3hY24M9NDyn36d3Dd/RPGtU/eYi7U71GQ8KDbqS0TIJPmVzxJ/6XmU1fy2e8AvVbBubFHnqclDg+2XuZR9jdHEk7SFBtGVUE3kQuL4Nll7lpuFD8lYO4RY3YE1l2Xsf/we8aO9GB3JmtT3NE62ROa960FdphrS81n52RWKV2aI7u/CaEuAlNjLBSrjSxvC17xilfF/9SPCQ+0YbXEUQ8Or2lQnVyiPzeOV7zDmZVCUtzKxRHR/F2ZXCqEInHyFysQS1cmNE47ln14kf3ac6kyW7fAth5m/eDswquogkZtqY3lli4l/+xMiw+2YPWn8ik3h0gzVqZUtnUMrb12lOp0hur8LNWzglixK1+bWhD+k5zP/7VNrxtPmfoC9tDGEpXh5huv/928RO9SD0ZHErzqUb8xTvrW4QTikNLbA1f/2r+vmYK28fonChSmqMxtDRW23jC89dDVMWE9tEoRQhEpbdBhV6B/L8Kk4OSy3RERPoykbpZkdv8py6SbJUBetkSESoU5y1b3KNRFoqoGmmrhuhVAojVsMyoqsP69M7iY9XU8w0PtcUIdw9n1CZorO9mOYoWQt/8pHCIX21sOkkyNUqivYzvb1yn6eKOZ9/td/laOrV0MImJ9xqZQlqgb/6p+vUClL2jpUSkWfxbmN70WxqgdTu38qZclf/H9zdPRoRKIKhZzP4lywOHDzqsP/879bob1TBQFL895aCnx2xed/+u9X6OjUqFb9NY/WXuF7DsWVCSqFRTQjuubJWp46uxZCZ5Uz2JU8oVgb0XTfXRtXVjmDYxUxIyliLYMUM/WL79ZD+i4SiaJqdb3MQiiEE50PlerkeiTrp35310ffs1maOkOq4wDproMsTnxIqvMgCMHKzIUdVQ4/Cdx/48o0USJhvOUsoQMjpH79y3UNKylloApoOUjXRdbuUKFpwcS7zuTbr1Sxrt+65wgLYegkvvQZ4l/89JaTYCkleB5esYyXK+CXKoFYhSIQpoEaj6ImE4hwfcNMCIGaTpL6jS8jbYfyRxca6iMXpone20X42AGiTx7faFjVFA39YgkvV8Ar1/ouBEo4hJpKBEbBFjlAQgjU1hSpX/8yXrYQhAjeI0o0TOrrXyT2/OPbetdkLd/IyxXwi6XAAyoEwtBR4zGUZBwlHNqQc7Kh36kEqV/7EiAovvnBnipNCiFQYjVPrecRr3nklDq5TFLKQEjEdsD1ghVzJQhvVAyj7m/hzi/hzC3ddb/ulAze6Rzq9rXJXVF2s1zMvEpESxPV0+jCxJceZTdLwVnG3aXH6k7cXJnMW9c2fV65WSf8VQaFcNcbXXWRYM3nNtWL2gknUyL73tZFutdvt6uiuL4MjKK7QQjcYpXs+3eRDO1JymMLa4WHNyGDAsd3+ws5K6W6v816/Iq95XGdbLmu0VWyV7DcIhE9zWD6MSpOjqoT/KaaatIVP0RX4vCWxzTVKJ3xg+Stecp2Bte38KWPAFTFpCO2j5jZhi9dCtbm62g6d5722H7iZjuHOl7kxvKb5KpzeDVZdkXRMNUoyXA3VafAcvnWtmOwFZFwC4qiMz33AYYepbP9OMXSHNOz7+GsK2lRtbJMTL+5QdDCsvJUrSwIwfzCWVzPwvcdllauYNsFqlZ+z/KtHlasaiAmsR7PhfmZYBzy2Y3vwr4hjUhMoadfwwgJssu3x8txYHq8fr5sIedTyNV/r+YzPvlM44vCCkVD+h71Jn++Z98uBXPH+8y2imTnLtO9/9O0DzxGbv4qlWL91IHVupfrscoZCsu3MCOP0jn0FLnF61Ty83X3v1Oy1K4W8D0HPZQgHGvHrmx83obi7STb92173g8UKfFcCykluhlI4Xt3sWCdX7xBpbBAON5Juusw0VQvdiVLbmH7Z+YnhftuXAlDR4lG0DpaSf3ay2jtLRsmcL7t4MzMY129iX1rGncli18qr4VGCNNATcbRO9swR/oxBnpR29IIXcNdWMaZvcecGkUh+uxjJF58/rZ63jqklMhylerlG5Q/uoA9PoOXLyAtu7bSKRC6ihIOo7W3ED66n8jjx9A62zbl1qxN9v/ey7grGexbDXSFKoLES8+hJuJrcuVSSqRlU708RvnUeexbU3j5IrJqBw8mIVB0HSUexRjqI/r0SUKHR+samEII9O4Okr/0OZb/+K/vTeRC04i/+BzR5x7b0rCSjot1a4ryh+ewro3jZbL4FatmdAeS/Uo4hNaWxjw4QuTxY4Eoyh3eulWDJ/mrX8ArFKl8VH81ulGosQjC0Ant30/i5Rc2iERIKfFLZezxaawrN7Gn5/GyefxqNTD6VCU4p3QSvbcTc2QAva+r5g1TsG6MB2qBd4G7tELm330rUCLcBiUaJvmlzwTHugO/WApEYwq7mCBvgbecDYo87iFmOky0N0Hm0uKOIWgAQhUk97VSniti5+5u5UwxVZKjreTHVvCq9c/Lky4FZ5GCszd5f3eD0BRS+9soTmZxio2f7DTZOypOjpncBUZan6U9tp+I0ULRWgIkYT1J1GglU5kioqeIGOlN+2tqiOHWZ1CFRsXNU3XyuL4drJRrCWJmO6qis1C4ynJ580p+2clwZeEnHO78AqlwL4/0/AplO4PtVRAIdDWMqcXQ1TDXll7/2MaV5zkIodCSGkFVTQrFaXzfxa6j8ndnDUGJHxhXG7axsO0i5To1CJtsZviAwZPPh/E8yV/8UY656YdVfEjQMfgEoVgb+cUbVItLNeU8iWaESXYcIN11CN9zKCyPbxR+kD5zN98l0T5KLNXH6OO/wdzY25Rzs0ERYFVHD8WJpfowo2kmzn9vY31R32XuxlvEW4eIJLvY//hvMXfzbYqZaXzXur1/up9SbqYmlx5QKSxQLS4RTfXSd+hFpPSpFBcRQiGS6KRn/2fRQ/E9EaoQioqmhxGKhqLqhOPtQYixEIRibThWAd9z8T0Xz7W2UFuUwTj5LrF0H+0Dj7MyexHpuwhFRVF1rHKmZvRuxq7mWZm9SO/Bz9Ex+ARGKM7S5GmqpT0W+7lP3H/jSguEBqLPnMQY7kcIseYFsq6PU/jJ21SvjAWT9S1WyB2geu4KhVpivzHYQ+TRo7iLK/esZGeODpD86ufqepyk72OPTZL79k+oXhlDWvUnJdJ18SoW3koW6+pNim9+SOLlF4g+++gmj5sQAq27neRXP8/yH/9V4AFrAKvGz1qfpMSZXSD3rVeonL28pTy477j45Qru/BKVs5eJPnmC5C+/iNqS3DQeQghCxw4SeeoRiq++87E9b+ETB4NQuTqGlZQSbyVH/gevU3r3NP4WE3rpunhVCy+Tw7o+TunND4l96gniLz6LEo9tGnM1FSf1tS8GBvn0VitN944SCWMM9ZH6lZeCfMPa9S7LVcqnzlN8433sydktryUAm0n48HzgnWtNEdo/TPj4QSoXrt117phfKFF656Mdt1NTCeKffaa+cVW1KL9/Dnfp4X4Ipg60se+3HuG9//MPd2VAqCGdka8fY/KH11g8dXcLHaF0mH2/dYKL//Z9SlN34fERgraT3eTHVu7aoNu2WVXQ/lgvy+fm6hp7esxg9DePc/3Pz5C9cvfezyYPDonPeOYDJD69yWNrBpWUPrZXYjp3jvHMBwyln0QRKt4dxojjVVgqjdEaGSSip4ib7QgEEonnO1TdPPOFK0xmT+N49d9Hy+VbnJn5JgPpx2mNDBI124iL2wXXba/CYuk6mfJk3f1d36bq5Km6xS2Ll1p2nvHJ19C0cNCmU+JewlKmZt/F20KSu8lmfvajMm++Ug4EHx5ybQEzkqZn/6fpGnkWz6nguTYSiaaZaEYUKT0Wxj9gZXbzYmq1uMjN099g8PhXibUMsC/dj+tUkL6HUFRUzURRNEq5mbpRTIWVCW6e+SaDx75CNN3LSOrv4TlVfM+9vb+qcevst8ly27iyK3lmrr/B0PFfItE+yqFUD45VQggFzYziVAtMX36FngOfbfh4pTr2M3DsK6iaGRhCioZmBCJVQ8d/Cd9z8H0P6bvM33qPmauvUe/eyy1cIzd/lXTXYQaPf5We/S/g+y6KquNYRa6+9++wtjKWpGRl5gKdQ08RTffiuzYrMxeQ/sNqxN8d97+IsKoQf+n5oAaWogSr9+UqhVfepPDKW1tOnuvieXiZHJVMjsq5KwhFvaengBKNkPjyZ1Bb64Qp+j6Vs1fI/Idv4S7exaRSStz5JTJ/+R38YonEy58GfWMce2CkHCB88iilNz/42P3fugsSZ3qe5T/+a+yx3efoyEqV4hvv4+WLtPzu11DTic0Glq4Rf+Epqmcv4y7dvfy92pIi+eXPokQjdb2E7vwSK3/2TaqXru/eeJMSL5Mj991XcWYXSP/WL20yDoUQ6L2dJL70Ait/9s1tjZt7QYlHSf/6l9F7O9cMK3dukezf/pDKmUt3JUUubQd3dpHi7CKlt0/VLQb7C4EigktFBlLAdyJUEbwHhAj+XtsHKYPfwJdBbvvq3wEEeJbL+X/9Dm5p42RUKLUFIEStxInc8J4RiqC6UuHs//hmfQNJsBamumFfAUbCZOTrR7n8Jx8GBqCUa30Syrq+KiK4/Nef71bjICDUEmHk145RGM9QdfxamLVc288t2Zz7l29hF+ovsqyO4fp2dxqHB4lvuWTeuRYIQOxBqG9MSVP1S7jcn8m5hk5YiVHw6z9TXd9ibPkdZnIXiBgpNMXAkx4VJ0elVgT42tIbjK28u8lAsr0yV+Z/QovRi6M4aIqBECpS+jheJci58srs9OMWrAUuzv2AkB4nrCfRFDNow7ew3AKWW9yyztVC4Sor5YmaQbj1gqLrWbjevedQAxs8W012Rkp4aCMnN5SKkCxOfIiUPrF0L7oZR9WMIJy3kiO7cJ2VmfNkF67iu/Xv38LKOFff/TNaeo+R6jqEGU4GYYC2S6k6TSk7TWbu8ha1pCSZ2YtUCgu09p4g0TaCEU7U9i9TtmYoZqfJLlzZtN/y5GmcaoH2gceJJDpRNAPPLpOdv8L8rfewKzk0MxqUvdhUUFeSX74FQqG4MsHdPIxdu0IxM4kQO+fh3xmuuB7HKjJ2+m/pGJoi2b4P3QzUwe1qnlJ2ZoMyYz0qhXkKy7do6T1OOT9/1zlvDzP333MlBEZfV/CPmmGV+8YPKbz2Hrj3YLF6/j2/VMMnDxM6sq9u/pc9Pk3mz//u7gyr9W1ULfLffx2tq53I48c2HUMxdGIvPEnl3OUti/9+XGS5SvYbP7wrw+r2zpLK2Uvkv5cK6jgZG/OFhBDoPR2ETxyi8JO3765tIYg+/QjGUG/d3B6/WCLzl9+levFjxuB6PuWax6flt38F7lDnE4pC5NGjlE9d2LPwQMU0MPq7gdtG7sqf/u095wb+vNeH2or04XZ6PjtCqDWKW7aZef0mS6dmglpFukL3p4bofHoAu2BhZStBaRJVMPClAwghSB1sZ/nsLFrUILWvlRt/dY7CeJb2x3rpe2kfWljn+l+cIXOpFrqnCPb99iOUpvMkR1uIdCcojme49Z3LWCvBZK3/i/tpe6wXpOTSH31AZeH2/avHTfq/sJ/UwTaEIsjdWGH825dwSjYdT/TR9+I+2k72cERXcYoWmUuLjP3NeRRDZd9vnmDl/BzpI50kR1vI3Vhh7K/P41ku6cMdtXGIBOPw2k0WP5pBAF2fGqL3syO0HO3k+H/xHJ7lsvDeFJM/Cu6j7ucH6X5+CNXUuPzHH1AYz671V4vo9HxmhNYTXUjXZ+7tCebfmwRfsv+3H6E4nSc52kqkO05hPMP4ty9jZR78pNUrVpn649f3rP2wiOIIC1fehTInOnE1Tda7+5IbqtAIiSgFtluwklTdPFW3fg6d61u4voUpwhhKgoK/7t1VixbJWjP3pPYn8QODzrkLby1B/TfPbVwR3yY/P0QG9iEdm8ps/fmKGo6SOHSSzJl3oBZyViksMHnxByiKhqIZayqavu/hu9auQuvsaj4waBIK5Us38EoFpPQDL84mw2Yz1eIS01d+wuz1N1BUA9UI4bt2zYvlkDz+JO6kj5O9HSkgpU9u4Rr5xRuoegghgvqBrltdMx7Hz31ny2Mu3HqPhfEPSB57Aj2ewsnvboG7sDLeMEPGruSYuvRjZq+9gaIGjgPfd/Fcexdy6iJIl5GSzNwlHOvjpxo8bOy+wM4eID2P4qtvU3z9Hg2rBqDEIsSefwLlDq8SBIZR7juv4i7cW6y2X65Q+NHP8It1LiAhMAZ6CO0buqdj3ImUksrZy1TP3blqchf4ktLbHwWy33W8R0LTiDx+7K7lvdV0kuizj9VVMZS+T/H19wPZ9HtBSsrvn6X03um6ni8RDhH79FOIcGjzvo1ESvxcgexff78hoiu/qOgxk/JMgYnvXaE8X+TwHzxJuDNYLWt/rJf9v32SpdMzrJyfo+OJPhRTBQSpA+20P95LcTLLod9/Aj1qgBD0v3wAgOzVJca/c5lodxwzfbuGlxDQeqyLA79zkvJckelXb9D2WC+DXz205mmdf3+KmZ+OkTrQjhbZ+Pzoe2kfnc/0M/2TG0z95AZuufaSllCczDH/zgRWtsLkj64x9jcXmH83mFAIRdD2aA+jv3ECr+ow/eoYpekcfm0BSY8blKbzTHzvCpX5Iof/wZNEOmNIKcmPrbDw/iRWtsL4d68w9jcXWDp7W9Ft+dwcEz+4SnwohZ64fd0LRTD0K0fo+cwwc2+Os3Rmln2/dYKu5wZBEbQc72L/bz9Cea7A9Ks36Hh84zg8rGgYtKrdtKt9tKl9qGgIFFJqB2m1ky5tGEOEEShr/44raUCgY9KhDaALk9WbVsOgXe2jUxsiJKIbPuvRRokpaVR0uvQhBvXDdGvDhEWsbt9SSjvtaj9ptZMObQBDhNEwSKkdeOuqNRoiRIfWT6++n05tEBWNuNJCUmmr9bcFECSVNrq1EdrUXhRUDBGmV99Pv36QTm0QHRMVjbS6Wgtt9Zx02tQ+urQhwiKGQJBWu2hVu+nShomIzeHBTZo0HEXFLWRx8tkNn6EoCE1byws327tRNG3T3EGKoKCuYxVxrCL++uK6irq5vXUqd0JVg7SVljZ86eBYRVy7vMmwEqqKUG/7JYSibvi77zl4vk14ZB8iEloLezVbO1HDkbXzWN8eioJrl4Njevbt+YESvL9QlNt9Xpe7L1QVRdMx2zpRzD2ew+yA51pr4+451V3VqYomu4m1DGJbBTJzl/l5mhjd/7DAGlJKrBsTFH7y9kOxCm+ODmIM9dYNTatevkH1QmMUTOxbU1jXxgk/emRziJ2hE37kEOUzl1jTL71HpGVTfPvUPY+xX65QfOMDzAMjgdDHHej93ejdHVjXd78aEjo8it7VXvc7d36J4s8+aMg4SMel8Oo7hE8c2qRMKYTA3D+EOdxH9eL1ez7Wln3wfYpvfkjlwtWfp+fHfWfxw2lyN5YxkiFy15bp+9wooZYI5fkiXc8PsXRmlskfXkP6EjMVXjOehIDs5QVmXr9J3+dHmXt7nMRIC11PD4AAp2CRv5nB3UKMYun0DOPfuwK+JNIVp/V4F4qm4Dse1nKZwq0Mfh2lJKEIFFXBKdnkbizjVW63X54roOgKbtkhP7ZC4dbGVUdFFSxfXWTsGxc31ZNb/GAaIxWMQ/b6Mr2fG8VMhynPFihN5dCjBl7ZJXt1CWtlYx6qna1SuJXBszb210iF6H5+kKv//jTzbwdGnpEwGfjifhbfn6qNw+zaOES7E7Qc7UTRBL7z8F7UhggxoB9m0rlCQm1FFwaL7iT9+kEy3jxlvwBIWtQu0moHGW+Bbm0E6d6g7Bco+3n69IOUZQHLq9Kr7wMkLi4DxmHGrLP06fuRSIp+lkCP08eVNh4uZb+AKzevfAsEnfoQVb9EQm2l6GdRUFlwJ5BI2rU+VrzAKO7ShnGlg45BSImwwCTtWmAorniz+HiB2p/QcaVNm9aLj0feW8GTLg4WZb+Aj4ePj4tDtzbCijeLh0u3PgpA1S/Sbxxi3L5Iv36AFW8OX3r0GQe5Zp3as5pWTZoAhLv7SRx6lMK1c7ilPELTaXni00jPR4vGqM5OUpmbRIvGST/2KRTDpHD5DNWFacJ9w8SGDgCC4s0rONllEodPsnLqTbRYnPjoEfKXT5M++RzSdVGjcSrTNylcu4DZ0U3i0EmkY6NFt15ICHX2Et93FIRCefom1dlJksefJHv6HYSqkjz2JNlz7xEbPkjq2JOYbV1U56fJXTqFUFTi+4+R2H8Ma3me/OXTmO09xEePgBCUJ29QmrhO+sTTlMavYmeXSZ14itKtq4Q6ezFSbSiGie/YZD56Cy0aJ3n0caTroMdT9+03ahSqZtIx/DS6GWVh/INtVBY/mTw448p2KL7+Hl52B1ng+4EaFDIWdSSycT1K751tWE6OdFwq568SPnm4rgKfMdKPGo82bFyc+SXs8caoEFpXb+LOL6H3dW0Oa4yEMfcN7dq4ErpG5NGjiDqqdVJKyqcvfewQzHo4MwtUzl8j9sKTm75TIiHCjxymenlszzJ33cUVim99eF9qa/28IjSFwa8cpOPJvrVQNC1mgAKKphBqCbN4anotT6iyVFozeKQvcStBcVvP9vCqLtKTtbwlUdcju4r0JaXp/JqB41VdhKbsqrTH1CvX0WMGh//Bk1iZChPfv8rih1PBsXfA9yTFydwmw2qrcahXfuBu0KMGqqlRWbjtWS9N5+l7aT9qSAs82DPrxsFyEZp46D1XABVZYtmbxZE27Vofi0zhSpsld4qqDIzPhNrCijfPijdLWIkRU1IU/SxFP4stg3FWUUmpHVRlCU+6gTqeMAgrcW7aZ9faAij5eeJ+hZy/zFYrKp50yXqLaMIg7y0TVmL4eJT9PEnl9sJTIDjh42Jj+xYSH4lkxZtjuWaAaehElDgqGpow0EUIF5uyLODhbggLLPvBZwAKKlElwbh9kYoskda6CIkojrRZcqeR+CTUNhQUvKZx1WQPqcxOEursQ4sEnl6hKIS7+smcfpvSrQItT7yAtbKIUBQKV8+hJ9MkjjyKWy6QPPxoECooJelHnyN75l2MdHugEKwZGOk2hKoR6upn5YPX8a0q6cc+RWnyBskjj1Mav4ZbyBLq7KvbN6EbJI8+Qf7qWbxS0BevUsJs6QBVQagqRks7SElp/CrRgX1kz72HnVkC30coCvbKAuWJ67Q9+xLWyiLJI4+Rv/QRXrVCy+OfxlqeR0+3oswGxYONVCsVw8RItqJoOplTb9L69OcIdXQTHTxAdX4Ka3GWjs7e+/kzfSyEohFJdCEEqFqIlp5jtPWdwCpnmb/57iaZ+086D8y4cucWqV7auSbK/UCNxzD3D9bN+3EzuY+Xq7QN9uQMsmohIpvD6LR0Eq29pWHGlX1zEr90bwqKq3j5Itb1cfTVnLl1CEXBGOkHXQtqZu2Amk5iDPTU/U5WqkE4YCMNHd+ncvrimmLjeoQQhA6OBEZtrtC4Y9aQUlK9cO2ew0p/0Yl2xxn+1aNc+J/fZfnMLKHWCOlDwQRUej5u1UWL3l4gUU1tY/kDecf/7wL/TgNnl/vZ2SpX//QjJn9wla7nhzjynz/JRytlctfXXQtbNSbr1yOLdscZ/tpRLvzrd1g+M0eoLUL6UMfm/e/S7vHsoL7a+tBGPWbiWS6+6wdFI/ewLtxeYoowIREhosRxpEWt2tsGpTrLrxBR4hT9LKaIUPI3P4N9fCqyQNZbpOCtIBDYsoqHS1RJ4fuB0eNIK1ArExqGMHGkvY3X53Z4HgSGlIqGIhRUNDxcSn6Odq2fvLfEsje9tp+/rs2IkiCutDBuX8AQt98tUvroiomGgYeDhKB9VFSh4UgbR9pElATSDwxIF7s2On7T0d7k/uF7m0p0eJUS1tI8vmMjPQ+hKrilAk4+g/Rc4vuPoUZiIERgyEiJEMrGMDkhWH3QeuUi1vJ8ELYmfRTNQDVD2MvzuJUSbqn+3EvRDRTDxF6ax7MtfMdBDUc3HEPUFIZ8xwlEKBwbWcstlJ6LvbKIU8jhVcoYyTSKpmMtLyDdoByOGopsOOZq7pj0PaqLM7ilPG6pgGKEUCMxrKV5nHwGp3B3OY8PAs2IMPrYr2FG0oGKompgWwWmLv3oroovf1J4IDlXUkqq127h5Rs/kf046F3taC2put85s4sNn3B72QJ+ub7ssgiZaJ1tDTmO9P3Aa1VHUe3jNSiDfKEt2tO72lHrGIx1t12t11QHd3EFZ/buk8B3wp6cxcvUfwhpbemGjfudSNsJZNM/oRPThwWhKghV4Nseakij/fFeQq3By016kpVzc7Q/1ktsMEW4I0bHk30o2u4ecYquoIU0hCJQTTXI1dqlJ0jRVdRQYMipIQ3FUIP3uID4YIpwVxy37LB8bg58NhgvnuWCDLYzEuYG43DLcdAUhHLnOGx8KbsVB0VTiPUH7arh28dU9KCfQq2da62/VqZC9uoSvZ8ZIdweJdqboOeFYRY/nMarfvLFBzq1IcJKjAV3Ah+fkp/boGa36E6hoNCvH6DiF8h5m+uRSXym7etElSS9+n5iahofjxnnOkm1nQH9MAmlBYCqX6LiF+nTDxBRNj/rJFD287jSpuwXcKRF1S8RU9K0ar21vK1hdEzCSgyBQkRJ0K2PoqJR8Ys1QzGg4hep+EU6tUEsWcaqedEK/goKCn36fnRhEhYxOvQBFBS6tGF0YTLr3CChtNCrj7LoTlHxi7Xx8fGlR8nPbSmZ3qRJoxC6EQhS6AZC0wGxITdwFS2WwGhpx2zvxq9WcIt58HxCbV2YbZ1I6eOViyiGgZ5sIdTRg2KYAJvak76LV61gdvRgpNrQoom6ffNtC69aIdTZi9nSjqIbuMV8sLCcbMVs775tHNUWxvRYEsUM5kRCDXLF9GQrajiKnVnCty1CHd0YLR0IVcWrlJGOg5Fux0i3o6da1vVzfZ99vFKBUEcPeqoVPZa898HfY3zXJjt/hcLyLfJLY8ze+BnX3vv3LE58tKv8rE8aD8Zz5XnYY5ONm/TfI3p/d/2QQMCZmW94Tpi07Frx180FHoUQaK2bP/9Yx7GdhobWAThzS4HXrY54hZqIoSRiuzJGjf7uLQvZOrMLDfO2rccvFIOwxjpGlAiF0Pu6sK7ebPxx80WcmZ+veOIHQWkmz+zPbnHw7z+GnatSni+wfG4O6QQP5umfjhEfSvPIf/kp7HyV0kyecrgQqDSWbFzLRfoSO19F+hLf9nCKFlpEZ/jrR0kMt2Cmwwz+0mE6nuzj1rcvk728iFO0NtSK8iw3kDCXYLZG2P+bJ4j0xNEiOgd/71HK80Vu/MdzlOeLdDzZR+czA2shiPPvTWzwWlVXKkz/5AYjv3aMgS8dZOGDKcb++jwQ5IH51uYw0tL06jg8HozDXDAOvnP7BVWeKzD71jiH/uBxnKLN9KtjTP3oGnrCZN+vHyc2kEKPGuz7jRP0fGaEsb8+T+FWhmt/foYDv3OSk//0BUBQuLnCrW9fQvoSp2AFxuDqOFRdnIK9+xIJD5CqLDHhXFoLpwOYcq5uMBgcLCacK2sheBAIVahCQxchPBmce0nmuGWfRyBqfp0g16pk59Z9Bh4OE86l2mf1Jg+SWXcMiaTsFmp9EQigZOfWttGEQVRJMuFcRCDo0w+gCZ15d3xT/8edC1CrWbU6gbRkhTH7bO1zH7CYsC+tte/jYwO31vb1a+NzZd1YXWkaV032FKGoxPcdRU+1oEsf3zpMafwq1uIc0nWRvoe1NItvVSlP3CA6sA/VDJO98CFeuUj2/HvERo8Aguy597BWFinevELq2BM4xTyVmXF818VamkV6HkhJdXEW33HInX+fxKGTGOk2ytM38Z3NaSDSdciefZfEgeMIVSN/5XSQO3XtPImDj+AUc5SmxpC+j/RcijcuEhs9jJZIkb98msrcBIpukDr+JMVbV6guziLPvUd8/zGEopC7eAq3VCB/+QyJI4+iJ9KUp27iW1Wc7ApeOZhX2dml4HwvfEDy6OPoiRTlmVv4dmNKFuwVnltl4uIPb3vjpHdf3x33++n1QIwrv2rjPCwhUgKMWg2iO5FSBrWbGn0B+B7S3mIlWAjUVOKOOg4fD2nZjfe65Qp45UpdZUBhGqipBM7kbJ0916EoGwocr0dKiTOzsCe5SdL1cGYXCJ84tOk7oQiM3q6GjPuduNk83t3Ub2tSF9/2uPInH2K2BKuDVqaCFtHXFPjsXJXz/593MNNhfMfHKVoYcROnaHPjr87hOx5exeXsv3wLK1PGzlfJXFrALTtM/uBa4MFZh7VSRvqSi//mPdx1npu5t8ZZ/GgG3/FwclXGvnEBoa7zkPmS6nIZfMnNb11i5rWbKIaKZ7lY2SrSvT3Rlq7Pjb85z9SrN1B0BScfvCA9y+Xc//ttnNLm50QwDqcwW8JBLZfsxnG4c6yEItbqb7klm/HvXt6Y6yhr/QXKswXO/b/ewkiFwZdY2cqa0XbnOMy+dYuFU9MbjLqd0ISBqUYJawlCapyQGkVXQqhCA6EEK87SwfGrVL0iVbdI1StgeaW7kkFfj4dDwcvgs/GZUt9Y2BgqmFY7SKhtFLwVSn7ujq1knT13/qxeH25vs2oW3e6rI20y3jwd2gASn3l3AltW67a73qja+nO5aSzq7Su3+Pu9IFAx1BAhNVb7E8dQI+jCQBEaCPClh+vb2H6Zqluk4hWougVsv9IU1Pg5Rvoe+ctnyF85W/tAgvTJnH5r7Z2c+Sj4+/L7P63tJda8HtX5aaoLs6uNAZC/eIp8Tep7tc3VNoL23gwicpbnWXzrR6xd/1vMAeyVBZbe/cmG4xavX6A4dmnDMQBKt65SmqjV55SS3IUPa10WaykP1tJcEKKIQEFgqlFCeYn64Q2iagxDCdOlnETJaIHicHoEd97B8lSqboHqB+eoekUcr4IvPwE5S9LfUhZfFQYhNUpYSxLREphqDF0xUVABiSddbL9C1S1Q9vJU3Dy2V677LHsYeCDGlaxW68uRPwCErqNu4ymKPfcYoYPDjT2mqm4bgqaEzSCs6B7fZ75l41cbu5ohLSv47dpbNn0ndA01Hq2z1x3bGTpqanNBYgA8H3cl24Ce1kFKnIUVZK2Y7J1obWmEpjbcU+nlCkjnkx9W9TDgOz6V+dt1pGx744PVt70N368aDXb2dhhudSl49ngVd029b31tqjtZbSNpdBLWauEXFWA1Eq9OpGlc4/bTtVT7A2DU/txJCSpujrJdWwyRUF3a2nvrO9624xBss3GsIAifLM9tX0fPs4K2k0YXSb0XViMKV8tZRQApyVZnqZZ2rsmnCZOE0U5baJC02UNYS6ArodpLczskvvRwpEXFLZCz51iuTpCz57H93dfWsmSFGXe3SqCCtNmDqUZr/4IyFUChwxhd1zVJzp6n4u29IFNgUO0sFKQKjRazD1XZPrRUSp8VaxrnLsbwXlCFTlRL02L2kjZ7ieppTDWCKnTEDpkJEoknbSyvTNFZZtmaIlOdpuxmH9pJ1c8rUS1NXG/fMeG04ubJ2fN8rAmM9Dfvtt7QkXcaP3dsXG/i7ktSRichrX643+19oegsUXR3iPapE6a4ZX74+s839X39vdFHS6iXqJbGUMOowqj5sLfrro/nO1h+maKzwoo1ScaaoeRmPxmGFsH5x/U22kKDtJh9RPTkLt4NNUPLK1NwllmqjrNsTVBx81suAgX++fv7vHgwxpXtNkx9714Ruo4Si9T/TgjM0QHM0YH73qdGWFfSshsf0ui4+JUtDDYhUGK7MK50HSVaf8yl5+6pl8cvFIMHXp3aWkosgjD0ho6ZlDIIAW2QtH6TB4NAoS96jL7o0T07xnTpIjl7gfsfwLAZgcJA7Dg9kcN1v5dILmdfY6J4dss2dCVMR2iYnughkkYnqgistLqLKlv0QhUKKjqmEiVldNEfPUbRXWa2dJW5yjWqXmMLrgO0hQYZiT+x43bjxY+4kv3ZQxMulzS6ONH6Mpowt92u5K7w4eK3cNhb48pQIrSFBuiOHCBpdKErgcDA7n//IEhSESF0JURUS9MZHsXyyqxY08yWL5OxZj62R7PJ3RHWEhxt+Tya2N54z9lznFr6Nrbf+ND+j4OhhDmU+gxJo3Pb7TzpcHblhzsbVw3qU2vt3kgZXehKLS/rru4NFUVV0dXVe2MEy6+QsaaZLV1hxZp6aO+N1YWgvtgx0kbPXT4bBJow0BSDsJakIzxMxSswX7nBdOkiJWdlcwSB9PHusxrhgzGuPO+hUZ0Suoay1wVk7xZF7F6ObBuk6zZcWly63paGsRBiV2MpDA3F3FwrCwDPR25lvDUAv2ohXa9u4WIlZNYKCzYY13sY5stN7hHB3b38fh7Y8nwlRLWWWn7SnUqKCi1mL8OJx0mbvUHIX4P6oQqdpNFFXO+gO3KQm4UPWajebOBKrWSpcov+6DEMdXtxnlZzAFON7omBd/cI2kNDaMLc9hqVUrJcnaTq7Z2YlCYM2sPDDMROkDA6GvL7w+o1IAhpMbrVA7SHh1iuTjJRPEPWmm16svaYnL1A0VkmZXZv61WJ6S0kjQ4Wq7fuX+e2IWl0ENNbdrwvSk6GnLVDSsM9ogqd9tAQA7ETJI0uFEXd0UO1G9buDTVKV3g/7aEhlq1JJgpnyFgzD9W9EdNaGEo8Rmd4H5ow7umdunreES3JUOxROsMjTBTPMV26tMEz7+Pj3WdD88EIWtRzqz4oNLVuraWfC3x/DxIGZWC0bYHQtR3zlu6sMr6hdSnXpEv3AulsbXAKTavr0brnY+5R7awmTR4UQgiiehpFaHjrCuSqwqA/doyh+GOYSmTPjFFFKCSMDo62vEiieI5bhVN3FSq4HQVniZw9T1uofnmOVSJakpTRzVylMQXm7wVTidAaGthxvF1ps1AZ2yNvmyCutzGSeJz20HAQ9rdHv78QAl2YdIZHSZs9TJcuMF48g+U9HOkGP484foXFyk1SRte2NR7UmnG9VJ144DlyAoX28PCa13xrJIvVW1h7GCob1dIMx5+gKzKKquwc9vdxESLw7HSERkgZ3UyVLjBROI31gD2JAoWO8Aj7Ek8T01sb/mwQQhDRUuxPPkvK6OZ6/h2Kzqq2g8Tx6yt07xUPRIr9YUKo6pYT/SZ1kGzrDduQ2L/VNooCYovtpNwgOdpwtjN0FOUTURC1SZOHgZAaWwvngCC3an/yafYnniGkRvfcyyeEQFdMhuKPciD1PIZSP9T4bnGlzWL15o4TQ0VotIeHUcSDX5xLml1Ete1VZqWUFOwl8k7jy1woqHRF9vNI65foCh9AU+5tRXq3CCEw1QhD8cc53vIFEnp9oaQmjWGpOoHlbT9JF0LQYvYRUuuXWrmfhNQYrWb/jtei7VdrnrbGzz0ECu2hIU60fone6GE0xdwzw2rDcWv3xnD8MY62vERc35tSM7tBESr9sWMcSX92Twyr9ahCozM8yrH0S6SN27VUG7X4tlseWBHhTwJSSmSlet9DGGWlQRa2UGhIfOGdbGOM7sZLU69uxRprhfj2iO0M6YfJo9qkyUOOqUQIqTGqXgFV6IwmnqQ/dqJhYWC7RREqPZFD+L7H1dybDckzWK5OUnELRPXUltsIEYhfRNTkfcnT2LIfKHSGR3Zh5EkWq2M4fmPDrlWh0x87zkj8cXQl/EBCZxWh0GoOcLwlypXcz1iqTtB8ljeekrtC1p6lU9237e8c1hKkzR4q5Qdb3DZt9hLeQchC1sRpbns5GoeCSk/0EPsST2OqsQd0b6i0h4YwlTCXsq+Ttfc29HHT8VHpjx5nX+LpwLC8T4suSaOTI+nPcTHzKhl7BttrGlf3F9/fst6WtGwyf/FtrPGZ+9olWak2puCsouy6EOquEWLbMErpeOz4UvO8rUPzhNiy/lUjCDyV9cdEum6z0G+TLfEJCqquKpz9ouVf3Ymq6ES0JDl7jr7oUfpjx3ehALg3KEKlJ3qYkpthonjmnsPeKm6ejDVNREtu+zuH1BgtoT6KxQdnXAUT2d4dr0fLK7NY3Vl18G5QhcZQ/FGG4o/dc/7EvSKEIKa3ciT9OS5nX2ehcpOmgdVYPOmyUBmrhX1uPX1UUOkIDzNfubZWH+5+owiNjvDILhQpfRYqYxvCmxuBQKU3dpT9iacf2KLDWl+EILHO2LhfBpZA0BU5wGjiqftmWK0du/Y8OJR+gXPLPwpKOWyhFL0X/MIbV9Jxt80hcldyOBP317hqFELX6go33FObqoIwtlYLkpa14/tM2s7WinyKghLaXu3qXhAhY8sxkbYTFBds8nOPYoRQzfC6MFCJWyogvfrXpcRnsniOleo0mmKgKyF0xURXQhhKCE0xUYWOpuioQkcRGopQUVAQIkha/nkzxgQKUb2FtNnHcPyxHXNspPRxfIuqV6DiFrC8Io608KWPIhQ0YdbqnAQ1sHQldFdjpgqNwfhJMtbMPYe++XgsVMboiuzfVh0tCPkZZqZ0+YEpc+0mBEtKScaeoexkG3ZcgUJ/7ATD8cfRdpB/v7MvnnSwvNKGGlaroiSq0DHUcK0OWhxTjaIKbVfXghCCsJrgUOoFfOmx1GBjsglkrGnKXo640rrlNkIIUkY3ES1FwVm6j727TURLkjK7drxuKm6B5epkQ48tEHRHDrDvLg2r28/IoL5f1Svh+tW1RT1V0TGVCKYWI6wmMNUIQii7CjMUIsiJPJj6NOdXfkzpPnjbU2YP+5JP39WzXMqgDp/llSi72aCeVW0MVKHW6mHFCGmx2++JLd6vQggSegcHUs+xXJ1E4iPu0wJg07hynEAquw5CU7eUDP8koJhGIDDRQISub2n8SCnxijsnTfqOg1+qv51Q93bM1WhkS9EKv1zZurhzk58bQu09dDzzRRRNXxNe8V2H+bd/gLU8t+V+BWfpjonC6itNoAhlnUGloSramlxswuhgNP7kLpKqP1kIIegK76MjNLxlyEswkXbJ2XMsVMbI2DNU3QKubyPxN3iYRCC8jaYYRLQkraEBuiL7iWktiK1yNO/oT1hN0B87zqXsT/HlvS2UZO05is4KKbNr22MmjA5ieut9D7eB9avzO9XE8Zgv32ioalhnZB8j8SdQld1d11L6lN0ci9WbLFUnKDorOH4FX65eB6vXQu1KECqGEiaqt9AWGqQ9NERES+x4LaxeBweTn8L2KnuSY/aLTNUrslydqN2XW193phqIrDwo46otNICpbF8aRkrJijVJtcH16lrMfvYnn8HYhWG1utiQs+dZqIyRtWepuAVc36o9I+HOe0MVGqYaIWF00B4aoTXUv6tjBUZvF/uTz3Ah85M9FXkwlSj7Ek8RVreoaXoHwTjYLFenmKtcJWfPY3klfOmtG4PgSbdqaIbUOGmzm47wKCmjC1XRNz0LhRC0hYZIGd07ejEbyS+8ceVbDn5+CyldVUVN7VB47iFGmAaiwTLzwty6Lhiuu6vi0NJygsK69Vy0moqWTjagp/VRW1NbTkO8bKHhdcGaPHwkRo9Tnr5J7urpWv4fICVe9W7VlOTaQ9+T/sbwl3VzWNe3A88OP1/GFUBESwGbQySllEgkOXuWW4XTLFcnceX2uT7BHh62X8G2K2TteWZKl+mPHaMvehx9F2ElQgg6wsNMlS6Qs7c2lHeD7VdYqt4iaXRsO6E3lDBtoUGy9hz3OwwtprWQNDp3HJeSmyNjTzfsuHG9nf2JZ9ZWjbdDSonllZgqXWCmfGnbYp+1PWrFg30qnkPFy7NcHWdCO0Nv9DC90SOYyvaCKashQfuTz3I+8+OmimADkUgWKmP0Rg+ji63nF0IodISCe9FtcJ7fTqyq5e10X3jSYb5yo6HqmREtyf7ks4TU+I7y7xKfrDXLePE0y9WpHZ+Rq/eGK21c16bkZpmv3CChdzAUf5T2UCCws9O90R4ept8+xs3CqT1RdBQI+mJHdxWuDMFY5J0FxvLvs1Sd2CZEc3UZxsP3PRy/SsFZZKZ0mdbQAEPxRwOJ+zue14pQdiyt0WiaMnmui7NQP5FRCIHe0/GJVRMUho6abKxijxKPoUTrX6S+5eBld7EC5Hk4c4t1vxKA1tUGu1AdvGtUBb2rva4ioJQSZ3ah4XXBmjx8SN/DyiziFHO4pXzwp1xA+s2Q0LtF1BGgWV2JnSie5vTy95ivXN/FpKEekoqX53ruXS5nX8fyS7eN4W0wlAid4dEGKHIF8sw7qUwFk5UhDOX+vrwB2sKDGMr2C2hSBrW7dlJ52y2aMNmXeIqIltrVqnzWnuXMyve5kX+Xspv7WBNZiaTsZrmee5ezyz8ga8/ueC0IIWgN9TMYO/nAcgEfNrREEiV875EheXuRvL24428QN9pI6O33fLy7Ja63ETd2Pm7RWSZnzzfsuKrQGI4/vuOCh5SBgXSr8FHtGXnjYz4jwZceWXuW8ys/5nr+HRy/uuPvoqDWam1tX1j54xLX2+iLHt2VkqovfRYqNziz/H3mKzc+Vu6bK23mK9c5s/x9pksXHlie33o+mVZDg7HHp7dUuTP6ulEiD1mR4V0iDB29vaWhbWrtLSih+uPhF0t4W3kB78C+NR0IW9yJEOg9nXuSd6VEwoFxVQ/XxZ6+t5XuJp8MqovTpI8+Rerw48SGDgV/Bg4EOVhN7onV0I4b+fe5lnu7IR4DH4/Z8mVu5N7dVV7T6qRab4CxU3RWyFpzO05Wolp6zyYqW6ErIdpDQ+ykCOtKi4XqGI3yqnVF9tMWHtqVYbVsTXB+5UdkrOmGeAckPivWFOdXfhzUUdppEilU+qJHaAn13fOxHzqE2LqUjKIGf9ajqiQefYpQTz9C1W6XQ7lz/9V/CxH8UZRNofSutFio3NzxN9WESXt4+L5Ij6+nPTyyba4kBNfnQuVmQ0Pj2kKDdEUO7MKwsriee4fr+XewG1R/atVYu54PnpPb3RuBTHuMgdgjDQ9XFyj0RY/uSopfSslS9RaXsq9RdrP3fOyqV+BK9k0mi+fuOSz8XvmFDwsEcCZn8Ytl1ERs03daZyt6VzvW9U9eYqwQAmOwN3g4NsgjYw73b+lVchdX8HeRcwVgT8/j5UtoLZtDAPWOVrS2FuxS48JYAPTONrS2+rVgvHwRZ6YZm/+LgGpGkL5HfOhwbVElKIxtFzJ41v2Va/15Q+IzUTzHePH0mkBBY9qVzJSvkDS76Y0c3nFiH9FSxPQ0K9a9TVw86bBQHaM9PIjY5nWpCp2O8DBL1fH7Vjg1oXfsqmZM3l6kYDcm7yWkxhmIndjRE7Qa5nMp8zqlBkya7qTkZricfZ3jLS+RNLYXLdCVMIOxk+Ts+fteSHSv0FItJE8+gRpPIF2X/JkPsWYmQVGI7j9MZGQ/CEH5xhVK1y6jhsIkHnuK+LGThHr7iR46SunKRapTt0g/+xlyp97DzWXQW9qIn3iUzJuvET1wGDUSRYvFUaMxStcuU7p6CWRwfS9Xx7G8k9tKnQshaDMHuKVG7ltopqlEaAsN7Lid7ZdZqt5q2HFXr7OdjDofj/HC6cAAaGAOJATP36nSBcJagsHYyW2N2sDjPkiq1MWy1ThBj5jeQkd4dFeLL0Vnmau5t6h6u1uU3w2utBjLv09IjdEZ3r5kwF7SNK4AZ3EZZ3oONbFv03dKJEz45BGssclPZMiYMdiLEo3gF+794hXhEOb+obrfSSkDD+AuBSG85Qz25Exd40qJRTEPjWBPTDc0hSF0ZH/9HDQpsSdn8TIPtibHQ8cWK18CsSfl0+4X2asfkbt2FqGpCKEgPQ/pe02lyHtESslydYJbhVMNNaxW8aTDZPEcbeYAIW3zQth6NGGQ0DtYse59gWalOkXZzRPTt44CCAqn9hNS41S8vX+OCILcsh0ncrWQm0YpGXZF9hPTtxcyAHD8Ktdyb++pIlnJXeFa/h2Ot3wRU4ls2afgt+mlLTTIbPnKnvXn/iGIH3sEJRQm+96bqKEwXiUwXEJ9g8RPPEr2nZ8hNI30sy/gFgtYczMUL50n1D9E8eJZKuM38atlhKphdvei1BSAFTOE2dWLUBT0dAvRfYdY+sn3UUMhUk9/CiezjL0QRHiU3RwZa2bH3KKIniJldDNfub73QwMkzW6iO4SsSiRZa46im2nYcTtCQyR3UCcMQnTHGS+eabhhtYovXSYKp2kxe0noHdv2RxMmPdFDZKyZhvWnMzyKqW4vJALB8/xm4cM9qS9m+xXG8h+QMDp2LajRaJphgYCsWJTPXK5bLFgIQeTxY2gdW8uOPsxoHa0Ygz07b7gLjIEejJ76scTSsqleu7XlhHzT9rZD5fSluhNaoSpEHjuGEtt+AnU3qMk4kUeP1O+L51M5dwVpPRgp5YcR6ftbGxu6htA+uesyAkF8+BDdL/wqPS/+Ou1PvYSRbKVZE+fesP0KNwsf7pijdC8UnMUgxGwX+TZxo70h6lBVr8BKdWrHY4a1OC2h3ns+3m4wa/W1dq5tVWyYzLSpROmOHNi5bpCUzJQvN1zeuh4r1SlmShd3DE9TFI2+6BF0Ze/KfNw/JPbSAloqTbh/CLeQx80GRkJ09ABqKEx4YJhQ3wBKKIzZ0Q2eh5vLIm0Lr1DAza7gV3fw4kmoTk9QnbhJ+cZV3HwOs7N77Wsfj/nKjR3Dr4KaVzvXm2oEAoWO8AjKDoXMpfRrfW/MIlBgpBze0aNr+2VuFU7tuQe14hWYLl3c0YsuhKDV7CesNUZEzFDCtIeHd9xOSknGmmahMtaQ49ZjVejiQb3Xm8ZVjcrZy7hL9VfZtPYW4i8+13BZ8/uBMA2iT5+Ee50MayrRZx9FbJF/5s4v4UzenRRx9cJV3C3ERIzB3sAYasSKgxBEnjyB3lvfMHSXVqhevD+rap8YXA9ZrW9sKqaBmmqsUMr9JNq/n+T+ExRuXWLl3Nt41RJtT3wONbzzaluT+kgpWayMkbG2zltUdYVQ0iDaGiLadvuPHtn9s8mXHou7DL0La4ltC53uFomsJZxvv/iiCJWO0M4Tu0aQNruJqNtPiAKZ6WnKbmM8aS2h3h3ltwEqXp6p4vn7Eh4ZhEFdpOxmt88xQZA0ukgZ3Vtu80midPUSK6//GDUao/3lXyYyehAISqW4xSJOZhlneYns269TGb+xixZrRSVUBbEuB2t1gU1KifS8TTUis9YMJTezY35Pi9m7bfhgowhrCVrMnh2v0cDr1ri0g5TZtSsRi4XKzZqq6N6zWLm5q3vfVKO0NignMa63E9XSO46/L12mShf3tDagRDJXudbQkMO7oWlc1XAXlim/d7a+sIUQxJ57jOhzj++Nit0eIoQgfOIQoUMj99RO6OAIkZNH6kaDSd+ncvbKrsUsVnGXs5TeOV3fY6hrxL/wqUCt8R4xBnqIf/7ZuvWtpO9T/uAc7uLeF9T7JOHbNt4WoaTCNDGG+z+xoYHR3mGylz8if+0spYlrLJ/+Gb5tYSQaK/7yi4QrLabLl5FbhJaE0yYv/FfH+aV//hRf/r8+wZf/u9t/Dnz+7rw9BWdxVyu/phJBvYvittuRdxYoOss7eq9SZhfRmjz9XqEIlfZdGHGedFmoNKa21ar3YWePgGShcmNP8qy2ouzmdhVypgo9yMH4OZj2qJEozsoy2XfeoDo7TXhwGISgOj2J0DSqUxOUb1yhMjWOm68p+Eof6fmosRhCN0BVka4LUqKl0iimSah3AFELEUSA2dWLGo2hJ9NoyRT2ysbcPcsv76pQs6nGaDX7Gz0Mm9htQe3l6kTDJt1BiO7ojsIQrrSZLV+5bzmZVa9IxprZhcKqoNUcaIiiZmuof1cCGUV3paHG7VaUnOwux6DxfPJcMXuF71N88wPCjxxC7+/eYHkLISBkkvraFwAovX2qocVmRdjE6O/Br1g4kzMNa3cVJRYh9asvsbScwZ2tL4G+HVpnG8lfeQklHq3rSfKyecqnzt99TpqUlN4+ReSxoxgDPRvaXpXBT/36l1n5s2/gLWfvut8QhEWmfv3LaJ1tm1dTpMSZXaT49qlPZD7dnuJ6ODMLyEc2iwcIRRB57Bilt07tTnr/IcOzLfRYEqGoSN9DDUVQdBPfbRaQ/rgEoglbP1taBmO0DMb42b+6gF10WR+qUcne3eql5ZWwvNKOcf2aYqAJnUZU2HH8KguVm6SMLrZbVTCUCG2hwT0tnBpRU6TN7h1Xh0tuoHTYCEJafEfhCADHt5ivjN23CWSAZL58g77oMUx1a5lxIQRps5eQGqPS4KKx9xUhiB05QbhvIPAmaRrZ998K3qfXLmO0ttP28i+D5+FZVTI/+0kQEuh5lK5dInHiccKDoxQvnKF88xrFS+dJPfEM7uFjSMeuhRhKkCAUhdbPvYwajlCdmsCa3TwhXqiM0R87tn3NKwQd4RFmypf2TCZ7VVRmJ+PZlXZN6bBBIl9qlBazZ8fFxqKzRH6bZ2SjkQShd73RIzsKW8SNVgw1QtUrfOzjacLYlWc4MG4n9zR8fO1YeCxVx+mK7Efc53IMTeNqHe7iCrnvvUbL734NJRLaZGApiRjp3/wKxmAPhZ+8HajLfZxJuQAlHEbraCV0cITQ8YMYA93kvvnKnhhXQgiM4X5af+/rZP7qe9g3p3adG6X3dpL+za9ijg7Uz7Xyfcrvn/3YMubucobc91+n9fe+hhLZKJ0shCB8/CCtf//XyP7ND7DHp3fdbxQFc6Sf1Ndfxjw4XLfvvm1TeOVN3LkHU0H+Yce6MY50XISxeSXKGOwh/sVPk/vmjz5xuWr5G+fpeu7LRHtH8F0HNRylMjeOnW1eBx+HQE53YtsQj5VbBTITRfpOtpGdKuH7ct3+hbsysFzpUPVK7BRkJFAbKjO8VL3FUPzkjkZdR3iYyeL5j123ZidaQ/079iH4TcaxGiTznDQ6d5WkXnSXKe6hYbkVJXeFgrOEofRvawCGtTgJo4NK5RNsXElJ/qP3KV29iBAKXrWCXwl+Z2lbrPzsJ2ixOELVNnwHULx4jurETYSm4ZaKQVtnP6R84yooCl6lhKIb+HZwP1Ymb5H78J2grWK+bh5uwVkiZy/QGurfchIvhCBpBOqWjawrtZ6ovnNBbSklBXuRvNM4ZeC43h6IJmxjwAQGxW6KBDeWorOM61s7FtA1lAgRLXlPxlVIjRHRk7sKCWykOuFO5OwFbK+yowhSo2kaV+uRksqp8xR7O0m8/GnQN76YVz1YsReeInz8IJXzV6mcvYIzM49fKAUPpPUhbooSKJIZOkoohJpKoHW2Yg73Ywz0oHW0BgV5Vy/GBoZZrXeDCiEQioJ5cIT2/+3vUPzZh5Q/DELhpONuNlgUBTUZJ3ziEPEXn0Pv6UQoWxTenZqj8Np74H7M0BMJlY8uUBjsIfHS85uEEoSiEDq6n/auNopvnaL84XncheXAc3hnv4UIant1thF58gTRZx5Fbal/s0vPo/TuGUrvnN69wfYLhn1rGnd+CaN/82qUUFXin38GJWxSeOUtnLklcLdYkRS1/yhKcC+YBtJ28MsPRvbcziww89NvEO7sQzVMrNwy1YVppPfgCw9+EnGlTdbePt8ylDDoOJiidThBNW9vuOWuvTJNZnz3ITq+9NYKZW73IleEaEjO1SolJ0PGmg0KFG+jTBfT20gY7axYUw079iqaMGgPD+24Om/7FRYrt2hEMrdAkDK6diW/nrVmcPz7v9jiSZeV6tSOoWcChRaz774p1+0VgYdpi3H2fdz8Frk20sct5DdvX7i9vWeva1dKvOL2E25POsxXbtBibi+woith2kNDe2ZctYUGdlHIW7JQbWxtq7TZs2O4rC9dcvcp12o9llfG8as7Gleq0InpLff0zIroKfQdCpoDVL0SJadxKo07YXlFKl4OU43eV9XApnF1B9JxyX//dZRImNinn0Ro6qZwNYRAbUkRe+EpYs89jlco4WXz+KUyvmUHxXFVFaFrKCETJRJGiUYCb5hhsKZkva7dvYgJrZy6gN7TgdbVHhhYQqC2pkn+yovEPvMUzvQ8zvQc7lIGv2oF5xWPovd2Ygz1oXe0BudRzziREr9UJvedV3Hn7s3VLW2H/PdeQ00miD51YlPS7Fq/f+nzxF94CntmHmdqHndpBb8SPCSVcAitvQWjrysoQhyPBeO8hbetcuEauW+9gqze35WkTxJeNk/pvTPoPR2bfhMIkqeDhYZD2DcnsSdm8LJ5pOuBItYWFZRYGDUeQ4lHUaMRlFiEwk/fpfDDNx7AWQW4pRyFsdsTCi0Sx3dtfLt5PdwtllfcMXFaj2jkZ8u8/i/PUclsnBT63t0+++QuQ4sEQjQuvyZQR7tWCz3a2tDQhEFHeKQmA9/Y53pcb9tRXllKSc6ep9AgiWNVGIHy4o4r0h5Ze54Hpc6Vs+fwpbujtzJhtP//2fuvIEuyPL0T+x2XV4vQMiMitc7Soquru1rNNLpHAgO5EGYkdw002yVAGh+4+7A07sPCaAQJ2zVbAksIAgtiZ4CZ6ZGtqqu7q6pLq6yq1CoiQ8urhWs/fPAbkRkVMrNCZFbl11admff6dT/Xr/vx8/3F96EJY1eb6b8IcBZmt33/RD1MNRJbqM51xIaZqH+64yVhy8Rtqwi1HTQo2BM7dlxV6GSMrfvC3dDe0z7EZfjSww2bJFnf3/NuJLWtt9kMab1jW31bTb+8Y8bJ24EvXepeiZyxM6rZ28UjcrUOwqZF+U9fRvoBqa89jTCNtX0ny//WNbS27Lp+TfsJIQTuxAz1tz6i7e/+DmouvUKwEAItn0XLZ4mfPgrcIXfbYfZSSqTrUnv5DZrnL+/IeMNag/If/Tjq53ny9NoM1jKpzWWI5zLETx5ZPe5oo63HHoTYl29Q+v2/ICiWd2TsX1hISePt88TPHsc8PLThPbB8/SeePL06YxpttO6uldiDJYmcOXwae3GG5uzDZxa+37D86paRYLfhYaZ0fv2/fZJGwSH072T4R381x81X760cWm4h/7xbKDkzNP0yKX1ja45leWNTTeLsqFKVoCM+tGV0WBKyYI0S7BB5MNUEMXXrkhpP2jT3YQG5jKZfwQ0t4srG5EoIQVxNY6hJfP8RudoMzRtXt72t5Vcp2lPEkxt7CkVZ3ah0b3EHzXsBskbnlobakfz3zI6SHEOJk9iGj5ITNPbFwDqU/rYzyaaaQqDcVy+aQJDYppBP3StuKd+/09hNv72N8IhcbYCw3qT8py/jF0pkfv1F1PzWtaQPGpRUAuvCVcp/+CNyf/2voOY2n/i2Aykl0naovfIm1Vfe3LgU7D4QlCoU/+AvCWoNUi88iYiZW47rnsbt+TQ/uED5T18mWNq7tPTDjKBYpvwnL9P+9393fVGQz+CBvUcUhdTgEdzyEmo8iZnruOtNQaLvIPbS3pdtfBHQ8MtbPiw9K+DKjyfWLS+uTDfu+Zj7VcjrBA2W7AmSW0iSJ7QceaOXOevGjh3bVOJ0mGuDHJ+F5Vd3tCTRVJMY2yj3cYImbrB3EenPwgtt7KC+peS3rsSIqymaO2gg+2XHMqHvSRxF2yRzqAqdzvgIS/bEjglKCBQ6Y9sx1PZZsEd31OA8pqbQtyi5A3DCBkG494JJknBb31cIgaHEUIRKIO/9d1GERkxNbTk3SSlp7MN9Z/lVJHLTvridxiNytQmk7VD7+Vu449Nkfv1FYicOr5vF+lzHaC36/flFvPmdbQRWU8ko+/DeJ4RNi+zvfAfjQN8qH4t7HWtQLFP98WvU3/xwV4QMwkqN8h//BG9ylvSvfRW9t+u+x7sMGYb4SyVqv3iLxhsf7luvz8MK59ooxf/wZ+T+2nc/1/WznxBCwWzvJnQdskfOoSXT+Faj9R7oqQcr8/ywQEqJ7dfYiu40lmyu/2KGtqEUqc4481dKWBUXM6XjNR+eXjeJZMEapT95YlN1NEVE0uUL1uiOSKFDJCqR1Dcv3Ym8raaw/J0TbIip6W15dzlBA1/un+Jm0BI62QqKUCPT1D1sqv8yoOzO0fAKZM2eDbeJPK8GdlSxMaYmt+z3gigIVHZ2VjAspqW33deZMbr2WEUTQKBuQTqXoSpGi1zd+z2sCn3Lvi6ISod3Npu/PbiBRSh9lG2ei53AI3K1FcIQ5/oYhak5YqeOkHzuccxDB1BSic9FUqTnE5SruGNTWBeuYl8bIyiVd3TokViGAoGP9elVvPkl0i89R+Kp01Embpvjj/qrLOzLN6i98ibO6OSuSpdLx6X+xgc4N8dJvvAkiSdPo7XnEaqybVNhKSUEIX6xjPXJFepvfog3NfdIcv1+ICX25RssFSukv/k8iSdOoWbT93X9SymhZUi5l5CBT+H8GyBDEr1DFC+8jdNSBxRC0P7YV/d0PF8USMJtKdIpmuCxv36QE98dJJ43+en/7UNmPinw1N89wvi7C0x99PAoNVbdRaruIu2xjcUThBDkzF7iWnZHSlIECp3xkS37iYIdlpmGKDq/HW8oJ6gj7yPqvVOQyG2qnYk9MbT9ssENLRbtcTJbKPbFtQx5sx+ruTPkKmf2bVmStqKeuQ3yfS+Iq+ltZUM6Y8O0mTtj1Huv2C75U4V635mdyPZia+IS4uPuQ3mkJx0C6aPxBSBXoePi3LyNl14r3+ovFKKm94cIYdOi+f6nWBeuofd3Ezs6gnl4GK27HTWdQhh6JH5x94IzlBAGSD9Auh5BvUFQKONOzuLensadmiUoVpDe7kT7hGkgtJZRIODPL1H64x/TePsj4ueOEzt+GK27HSURR+janbGHEhn4SNvFL5Rwbo5jfXwFZ2xy7wQgpMSbXaD8Jz+l/sYHxE4cInbiMEZ/N0omhaLrcLfYSBgig9Z5rtTxZuaxr97CuTqKt1CIREZ2EUGpin311urfv4UvhNS7BH92gfJ/+iGNNz8kfvoo5rGD6N3tKMlE1CN3N/ltkVsZBEjPJ2w0Cap1/Lkl3MkZrEs7Vy61/e8QLfxKl98ncO2Vf0sJtfFrBPb+lTQ9rJAyxA+3nhPyB1IcfKGH1/6HCzz+Nw8hFEHgh0gJPafyDxW58qXDgjVK3uxH2aThP6amaI8N0Kh/fnIV19JbRuellNS84g6rkoltRaSllLiBtQ+R+dXYblmiqWzsh/UI9wvJon2bwdSZTf3GIkPqEeatG5/b80oRGp2xERSxuZCCF9os2reRO1xQHNkTbE1IFKFuOcb9RhRAuU9yJfRtZbdDGWzrebHT8EN3z/u8do1cBcUShX/9n9bPNLQyNw8jpO3g3prAHZ1A6G+hpJKomRRqNo2SjLfKBhWkDJGej7QdwoZFUKtHaoINOyJTeyD/LVQVoSirpxM/wJ2YwZ2cpfrzt9ByGdS2HGomtVLyKD0/IoLFCn6xQtho7l/GJwjx5xapzy3SePNDlHQyGnMuE51vTUNKkJ4XLeDLVYJyjbDe2NNrzLp4PSJX60AGX5xsmfR83NtTuOPTiFfeRM2mUXMZ1EwKJR6LyLyU4AeEjkvYsAjrDYJGk7BhRRL6e5y1+izWI1FO4VG/1f0gJNxWKViiPUaj6DD7aZEzvz0cvSghcAM088FedKyHgjOJs0V/z3IvyEzj6udWpsub/dvItkiW7Ns7qsQmEOjK1r2vEEWH9xvuNiT6hRBoiolARe5QyeYjRKh7BSruHJ2x9b0loZXVNXpIaLnPbbadULNbGmpLKal6C9TcnQ3gCJRt3xsPC+43c6UIfVvkMZD+npMciIKAO9lrtx3sXlmg5KElUNuCjCTEg2L5wVWd2+w+kRLZtPGadmSG/BBAuh5BoUxQKO/3UNYiDJHuF4dEbYmWsIlvO/g73Cu420j2H8IpLeA3WyVEQpDoHcYpLhDYO1s28sWH3NbDsll0iKV1Mn0JhCIQCmT6EvScauPKj3ZOGnmv0PTLlJwZYmp600VkpmWcupUP2GZQhUZX7OA9eFvtHARiW0bMErkvDfufRSg9ov6/zReJUaRdcM8uAI+wKQLpsWCN0hEb2tSuwFCTtMcOfG5y1R4bwNxCyTIS2xjbcQNfIRRUZe/KzB5kKEJF2UbpcCj9HetBvRdEwh5fkMzVIzzCFx2aatLb/hgLpcs43v07mz/C3iI1fJzQd1aRq8zBU1TCAGvuEbm6F0QJ+K1XqKXxGpMfLfGd/+YJcoNJMj0JFF1h8XqFifcfjuDO3QhlwLx1i+74oU3Jh6HE6IgNUXbnuF+Nw4SWJ2f2bBmdLzuz1HdacliIbZX7RMuX/c8ChTJoqYJtjijK/vAJ8zwMKDpTNP0KKb1tw20Egs7YMNONy/ctUR4Zah/cMttiB/Ud9bZaRhR4eLSEBqLy6G1k8EIZ7oqn61aQEb3a02M+ujIe4RHuE7qWoCt/gqXK9f0eyiNsA4puYLb3oKdzxDoHEFoUdVQNEyPfsdKb+Aj3hu08LENfcv73bzLz8RI9p9pQDYXCaJXp8wWc+v5nPO4HZXeWhl/awkRU0BEbahmn3l9PX0fsAMYWPUKSiOztdOmLYPulQvuxaFozhm0SWCH2UpT5ywXLr1F0pkhq+U2zummjk7Tecd+2ASm9nYy+ubl15G01vaXJ+f1BbEvo5cuA7Z6H6P7cj3li74/7wJEroQqMfBIlphM0XdxS4845EWC0JfEbDqH98CyEjHyCwPYIrIdzEfEI6yMMffzA4X6bQB9hbyFUjWTfCLGOHrRE6k7vlZTUx2/glB6+DMrDhMALmfm0yMyne2/ouBtwgiaL9jjpTRZ4q41Tx+75GJow6Ypv3L8C0QKy6VcpOtP3vP8vK/afBj48EKogf6Kb8o1FQmdtdjJzqJ30UI6lj2dxis0Vz6vexDF0sbFZvC5MOmMjlJzp+xCaEHTGh7c01A6kx7x1a1eEVu4l8PAIy9ifO0/K5f/bOzxY5EoIer97iu5vHiNwfBrjRW7/u3cI7IiUqDGdQ//5V5l/5SrFD8b3ebB3oCYNQsdH+mtvYMXUGPkHz1M8P8Hia/ugkPYIuwbXb1CqjdHbfoa54iWC4E7Teig9PP+Rn9aDhMBusvTRa8ggoDk/gb3U6oORkTrmI+weMj0JMv2JSBXwrmdc55EsgR9SHHsYy2oli9ZtBpOnMDZRR1OFTld8hCV7/J4XeRmjk5TeseV2BXsCexf8YyRsu5xGbKKcuFfYdgRdhjuuHPdFhaKrDHznCI2ZCo6z9pnmNRzaz/ZhF5o4xShgVXEXqHtL5Iy+TQMP7bFBzHrynq9dQ4nTERveMujQ8EuUnd0RK5Kt/225nZS4YRM/3Hlf0J2EFVTvm4RuO2P8JSKjDxS50lIGPb92kpkfXaTw9igAgXMn2xM4PhO//wFOce9NyDaCUBUGfucxlt66RWOssOb90PWZ/OOP8Kp7r+3/CLsLQ0uSTQ6QTQ3SlT9FcNfkWa6Nc2PqFR7FSB88lK+dJ/RdpP8ok7xXaBtJc/DFHqbPF1aVjw080YEWUx9ScgV1b4mKuxA18G+yiGwzB4hr6XssTxJ0xke29I/xpcu8NcquzDVStkQiNkfUf7L/qo+KULdFsJZ7s76MyJ/sItaRxLc89KRJ+doCTsmi/VwvZi5O+cYStbEietqk88nIm0k1NUBgtsVpP9uHUAWFT2awl5pY83WspdW9ql5LXCVr9G66oE5qOXJGL3PWvQWes0Y3KW1zQ22ARev2fZfjbgfbE0mQ3K6dZ7Z5bdfGsROISOD9rVOlDKLM0BbcSaDsSymlEGyrJ2wnce/kSoCeS2B2pBCKwCtb2Iu1yNOpVbZnticJHR9rrkroRBFhLWWiZ+N4VYtYdwZCiTVbiUrlFEG8J0NiMI+ejSNUhfhAHmepDi1SYnakMLvS0Q9YXHuS9FycWFc68poCCCWN8QKKoaFn4zQnSyAlQlVIDOZxFuv4DQehKcT7c9hzVYy2JHomhlduYi/UQIIa1zE702gJA7/pYM9VCd3ohtIzMZIjHXQ8N4JbbKDGDYKmS2OiCKHEyCeI9WYB8GprL1o1aRDvzoCq4MxXVwjY8picxTpmRwo1puMs1XGLX5xme1PE6dUOUg/LLAWfr5ylSz1AXKSYDUZx5d6RWM+3GJ9/G7Hw7pr3fN/iYSRWKjp92kF8POb82+tGspIiS5vaw2IwhS0fvmsysBuo8SRqKsvK00BKvHoFGTwiXDsKAXpMQ4upqLqCkdKQLYk2RVPI9Cawyvsv4X2/8KXLgj1Ge2xwU3W0uJYmb/bfE7kylQQd5oEtt6u5S1Td3SlplUj8bakAbk9VcLex3TEE0ttXw+P9RPfzQ7hVh7bT3RQvztPTPoxbtYl1JqlcW2Loe8cZ/eML9L44QuiH2IsNjFwMxVA58N1j2MUmiiIY+d0zXPu37xOuU7EDsGiPcyB1jpi2sZqfIjQ64yMsWKPbFkQRKHTFD24ptOKF1n2V4m4XUoYE2wg8gCCQ/q5klh8UhDIgJNxkBoygCHWfMtx7T+rujVwpgvZnRxj47XPRmkRK3JLFzX/xOl7Vov2ZEfp/6yzSDxG6QnOiyPjvf4BXscic7OXA33gSa6aMno6hZ+M0bhcY/TdvEfohnV87QupgJ3o2TucLh8ie6qP43hgLC1FEMz6Qo/ulo+QeG+Tm//w6hbfv3DTJkXaG/95zBA0XLW2SOdbN0tujjP+v75M93UfXS0e5/E9+Quj4aEmDw//wa0z8xw8onZ9Ez8Y58r//OqXzk2SOd6PGDeqji4z927eRoWTgrz5O9mQvoRegp2OUPpli/PffR/ohubMDdHz1EPH+HJ0vHCZ32qI5VcKaKRO6AbHeDD3fPk7u3ADjv/8+869cXRlzvC/L8N97Fj0TR4aS0AuY+I8fULs2j56OcfS//AbNiSJGWwI1poMQ3PqXb1C/tbgjP/x+wxRJRvTTzPnjn5tc9WhDtKk9FOzZPSVXofSpNna/z0FFI2RvIq2a0BnST2DLJgv+BME65KpXO8iwfgrpSqb8h0/MI949SOcz30Y1I3NUoSgEVoPZ1/8ct7I2+/wI949YxuDpv3+Uwac6SXXFyA4kV2IOqqag6Aqv/bNP93eQnxNFexLLr5HUcxtuI1Dpio0w17yxzQUZ5MweEnpuy9KnBXt0x2WmV/ZPiLdN76io/0Wwn0ElQ4lv6TskpcQLnX03PN4vhF5I6fI8sfYE5asLdDzeh9kWZ/ZXY5SvLpI70UV6KE+yP8ut//QpTtmi69kD6EmD3PFOardLyFCCjALBbECuGn6JsjtLt3p406xu3uwjrmVo+KVtjT+mprZlqF1x56l7uzefSyID9UidcitftS+2ZHsg/Sh7tQXUbfph7TSUfVB2vKejxbozDP3tp1l49RoLv7xOGISoMR2vZmO2pzjwt55i7ieXWHjjJnomzuF/+CLd3z7O1A/OI1SF1EgHM395gcJ7t0kOtXHsH32T5EgHlQvTTP7xecz2JMkDecb/4ANq1+ZWma+WP5miMVbg9H/bhqLe9eMI6HzhEEHT5cY/fw01rnPyv/4upY8ncZbqCFVBjWl30pVCoMY0hKq0/imI92ZoTiS58c9fJ7Q9hKqsZKcWfnmN2Z9cImi6ZE/1cfB/8xXmX7mCNVNh6e1RGuMFkgfaGP+D96ldn0eGcqX3qnpljuZEiZP/9XdRtDtjFqrCwO8+TugGXP1//ozQC+n/jTMM/a2nuPJPfwYCzM4UjfEC1/6HXyAUhaP/5Ut0fvUQ9dHFhzEh8oWFoujk00NkEn2Uarcp1yeIm3n8wN6RnisNnaPGk8z4tyiHDwaxLoXzxIMk1fDh8rdaRnrkJI3Jm4S+hxBgLc2SPXKO0Huwa+IfRjg1l/P/8Rb1RYuhZ7q49JfjLCcMwiCkPNWgNP5wR3SbfoWiM0VCy266iMyaPSS1PFVv6yzTSnR+i1iwEzZYsne3/9gJGmzHO8pQEwjEvpbbmWpyW9tF3+nLCgmhXCFIMpTYhSapwRxO0cLIxrALTby6Q+pADtVU0dMmge3TnKmy9NE0jekKUkJgB6imhmqoqDENRVcIvegGD6XPvDVKZ3wEdZOlZkxN02YObptcRYba6S2+oWTeukWwi8axEhkZdm99axBTkvt+b+wmAulu61wrQt2yzHk3oAhtm5YSO4d7OlpquB2AhVev45aiOla/VcqWGMyjmhqFD8YJGi5Bw6V8for8E4PM/MUFAOyFGqXzkwRNl+ZkCa/uoGcjtRfpBYRugJR3/r4KEkI/WFfuNQyicj+hKSi6ihBi7ec3QegFLL51C2dh/br/9meGMTtSGPkEasJAiUWlBzIIW2OOMk8bjjlcPWYtZZI53s3t//AebqsBdOndMTq/doRYZxqvahF6AUtvj+KVLRDQmChi5BMIRVlFOh9h/yBQGOh8iu62U2iqSRB6lOsTdOdPEUqfifl3Pvcx4kqaDrWfheD+5Gp3A4VghmIw99BGfoWq4hTnQSgY2Xas+UkyIyfRM/k73lePsCOQIdQXLMbenCdwQ26+OsMXrRpLErJojdKbOLrpwsFUErTHBrdFrmJqalMxgGWUnBmaXvleh3xPsIM6oQxRtyjnialJFKES7NMPLFCIbWEoG0FiB1+e+9xQYiio2GFEKBvTVby6S32ijFtzaExVKFyYo/8bhzjw/eMUL8xSHSsSuAH93zxEsj9D+eoCbtVm/IdX6fnKEG1neih8OotdaND7tRGMXIz2s30ETkDh45mVYy/LoKf19g3HJ4SgKz7CTPPKllldgUJnfHjLEi87qFKwd/+ZaQX1LTNXAKaWQqAgHwAvuN2AH7rbysgrQkNXY7DH1feaYux5T+g9kSslpiH9dUgEoBgqMgiR3p33AttDMTWEIlb+HS6/3yJJWz08toSExV/dpO0ff5Pj/6dvE7oBlSuzVC7OrLu5UAQoq2/M0A8Jmmt/7cRgnqP/6JtUr85RuTSLljDInun/fOMlkjYVqrLSjwasnDehRxeA9IM70u2t6NL9NOQpQkUXcTzprKg+KajowiCQAT53ovU6ZlRj/5nXkkoGTZgE0qMhq7hy/YyMQYyQAB8PDYOUkkMTBoH0aMoqzgaf+yxUdDShrRkfRL1aSZFFEdHDoilrG8aCFFRiIkFMJFGERiB9LFnHkY1VESQNA0WoeHL9UhEFBV2YBNLHv2tWMPQk7ZlDXJ/4Ke3ZgyvTq+WW6cgeZr0SGR2ThJJekah1pY0dNnD5bDmjQEMnr3SjCxNDGJgivvKuL32ClbEIDGFG5S6sLQ/SiQFr3xMIEiJNXEkRSklTVteM9+5tdWGueoh40t2yTt4gRkLJoAkDX7o0wsq6Y9xLOMUFtGSG5uw4bWeeQzVMYp19lK9+tK/j+iKjMl3n8oL1hSNWyyi7c9S9Ilmje5PslUJnbJipxkW8cPN7IGf2btqrAlEpzoJ1a9fNe+2gRiDdTbMPAKaSRFMMgn3qW9QUfVvkKpABll/dgxHtLuJqGikldrh55jempNAUA9uNyNX0L29BKKlPVyIbiskyhJLRH1xECLESvK2Pl7j+v3wYrT8AQolXc6iNFUEIZBiChOmf32L6F7eig30mkLxs4JvS2ja+LxBkjS5SehsVd37z76xlyBlbG2oX7Kk9IdCWX4nK4bYMPKTRFCPKdO0wFDOGDPx79mlUzBih67ITk3IgfdzAgi1aHlWhEttmdnknoSsxlD3uCb0ncmXP19ASBvH+HLVrrZugtX60F2oITSHWncGr2ghNITncjjVTWUOodhqKKgiaLhN/+CHOQg2vYq0QwNALUAwNRVcJbR+zI4We+Yw3wgbDSh3pQtFVJv/wI7yKRe5sP4q2+iZazqQp+vZZsd9wcZbqJIfbKX08CTLqwQq9AK+87L3DjpyvjNLGsdg5brrnWWxlPzrVAQ4bj1MJF7nsvENIgI7J2diLlIMlbnkfIxB0qP0M66dJKpmVRbUV1rntXWY+WC0rrGFw2nyBalhkMZjksPE4aaUNFRVJyKw/xlX3/S2zHXGR4qjxJKZIcNP9mGLYkstG0KUOcFA/S0JJRyRQRqILCuqanzAh0hw2HierdKCt3FQCT9pMeTeY8K+uLEp6tREO6Me54Z5nIVjr5N6tDXNQP8OYd5EZ/9bK64qiIwlpOkXycnjl9fWjWIIOtY8R/QxJJdPaSiAJscMGV933KYdRRDsmEhzUz5JS8iSUNAoqR/QnOajfmTyn/Ovc9i4BYIoYZ8wXcaTFJeetVYstHZPT5leQSC46b66QVRWNIf0E/doRdGEQEuJIixnv1rqlC3GR4pT5lRbBi77fVfe9DfvlBArd6gGG9FMklGjBI4FmWGHMu8hScD/eJjuD6s0LCFUlcCxKF98lOXiY0sV3ccoPRtnlFxFCESQ7TGpzFmEgSXfH6T6RozzVoHCrutcWJDsON7RYtG+TNbrYrEYoMk7t3NQ4VRCRsK1KAptemZKzfhBxJ2EHdZyguancPERlgaaS3LeSO12JY2pbL9z80MZ6yDNXMSXFYPwUvvQoe3OU3Tk0RcdQ4hhKglAGVLx5DCWOqSZXCakYxEkb7WhCxwmbVLwFYmqapJpDFRpNUaHmF0moWZJaFiuoUfdLaEInpmbQWn0z5WAu6gXetJJGsmDdoj95Al1s7EmlK3E6YkNbkqu80btl6WfkbXVzTyorLL+GF9qoyuYL95iaxFATO0+uhCD33IvYU+M0b22//1noOrlnX6D66Uf45TvlmELTUGJxgvq93R/Lgh1b9WaCILENlcedhqkmH+zMVWN0ifLFGQ7951+l+N5tAtdHT8eY/vNPaU6VKbx3m+G/9yyFd8cwO1Kkj3Rx61+/+bnL2ISmkDrYSaw7jZGNkz7ahd9waE6WcJbqKKYWCUT8nWcIbA+/7rDw2nVK56dojhdQ4wZDf+tpmtNlcqf71hCkjWDPVVHjOj2/dgKvatP25NCaEj+/7uAs1en7jTPEe7O4FYvShxOAJDnSQawrg9GWIHWog/wTB7Cmy9jzVWZ+eIEDf/MpFEMlsH06XzjEwqvXcAoNjFx8/QHdB1zpoGGQUdpZDKYQCHJqF6aIk1E6MEQMWzYwRYKUyLMgI3KRV3o4bjyDL11uuOdphlVMEWdAP8px82lwJHPB7ZXjCESkbiViZNUOrLDOlHedkICkkqUZ1rac7BIizTHjGVJKlhvueUrhHX+KtJLnqPEUAsFN92NqYYm4kmJAO0pSyazxYgkJkYTM+KNUwyV86RJXMgzrJxkxTlOTJQpBtDCphEto6PRqIywF06vIiYpGt3oAFY1auNr81PMtwtAnnx5CVXRCIG620Zk/Trk2zt2sPS6SHDWeRCK57n6IFdZQUEkqOVJKDkfekYsNZEA5XKQWluhQ+2lX+1gIJqiH5ZVtqneNRaAQE8mV3+FuCCEwRQJJuOq9Hm2EYf001bDIdfdDPOmQVTsZ0I8SE4k1WUZHWtxyP0EXMXq0ITrVwU0j2V3qAMfMp7HCOlfd97HDBnElxaB2jOPGs1x23145/3uN0HPQjAzJgUPYxXlq49dQDXNN1PURdg65gRRf+Ycn+fn//WNkKPnG//kcyY4YoR/yy3/6CQvX7kWi/MHEojXGgdSZTRd/mjDoiA21DH/Xv97iWprsNqLzS/b4nhAZL3Ro+CVSevumY9IVk5Tetq2yx91AUstvaSorpcQKarjB7slz7xVUoeFJZ6XXJam2MZg4xYIz1sqMCkIZktLaiClpGlYZBYUDidPU/SLtRj9lb55mUOFA4jRld46e2CGmrCsk1RwDiRNUvAUG46eYtq4SSJ/DqSdZsG/jSSdSfduGiEHVXaTqLm4qQiGEoCM2zET9U7wN5MAVVDq2URJY9wpbkrSdghM0sIIasS16wHQlRlrv2J7AhhBRYF1RIAxXvwbR65KVjJOaSCAMo/W6XBuUX67UCu+skWQYUvngHQL7rue8EJh9g8QHDlB6543WvsLV+7nruHdDEtL0y9v4apGpuoK66xn3u5HU8mzZGLfDuCdyFdgeY//2bdqeGiJ9rBtDEdRvLhLYHtILmPiDD2h/doTMsW68usON//dr1Eejpnd7rsrSW6NIfzmjFLL01ijW7J2HauB4LL5+Y6WfaxmKoZE724/ZmaJ8YRo1btD29DChH+JbLj3fOcnim7eoXV8AKUkd7GTkHzxPY/yHNCZL3PifXqX92RHiPRnmfnaFyqWZSGq99Z0WX7+BW1472dauzzP6r98id64f1dSY+sF5kgc7VvrMAIKmy+i/epOurx8ldaSrldGTCE0ld7qPWE82ek0I2p4eoqQI7PkqhffH8esObU8Po2fiTP7gPKWPJiGUBLbPwq9Wn4fatXmslLFuz9lmcKWFIxsklWzkRYJGSslRDGZJKXniIo0tGySUFEIo1MMKKhoH9GMoQuWa8+Fd2SOohSUei32DA/oJiuH8mhLBlJJnzLvAmHdx5eZZ3LRfKPo+CZHhuPE0CSXDNfcDFoPJuzIbgh51GFPEue5+yKQf+UWUwnnssMHZ2NfX3Da2bHDJeXvVDVwKFwDJSeM5ckrnyuK+HpYphQvklW6SSnYViUooGTJKB6Vwnka4upTEDyymFj9kuOcF4mYOKUM68ydoWAvMFy+v2jYmksREgknv+qrsVyGcbdVi35mwPJyVbQwRo03tZTGYZmmH+q50DPq1Q/jS5br7AdWw0Do/8wjgkH5uzWcCfIotshtXknSqA5vs32RQP0EoA666763afyOscs78GkPaCSrB0pqyz72A2dZN91e+i57KUb7yIaUrH9Dx1DcpfvImXr285+P5MiDZEUOGErfucfDFHjRT5S//L+9y7vcOMvBE5xeCXNX9ImV3jq7YwS0WkQe4XTu/of9O1ujZsiTQC20W7LE9yf6G0qfiztMdP8RmCxSBQtboYbZ5bV+y0jmzZ8tsH0TS9b58uMVr7LBOI6jQ9MtUvDtEohmUmLNvrvzbkzYNv4SpLBN+BVVo2EENK6hhB7VWDYWgGVRarzXI6p0k1CyB9FCFhqkmaAZV7KDBnH1vpai+dFmwRmkz+9k0q6u3kdY7NszqxrT0pmW3EMmjL1ijGxK0nYYvXWruIjmjdws1TYW82c9c8/qm94bR3Uusp5/alQu0f+3b1K9eJGg2iA8dpHbhPImDR4iPHIrKOq9cwJ6ZBATxgSHi/UNIGVL9+H28whJC00mfeRyzpxckNK5foTl6HTWdIffUV9DSGQqvvYxfKQOQOHyM3FPPo6YyaNkc9vQktQsfgyJIHTtJbHAEGfjUL32CM7u2YqXmFVpB3M3vwaSWR1dje5bhFiikNun52y3cs3yGX3dYePU6C6+uTUEGlrfhe42xJRpjd9TFQtdn6gfnV3++4TL++++v3W/TZfKP1u+HSBxoI32si6v/j59FXlZEJYrtz42gGCqEksrFmVU9WKXzk6u+z3rHBJB+SOHdMQrv3pF9r15d6/bdnCxx+/+32utIBj5Tf/rJuvsFonFdmqVyaXbNW0HTZeL3P1j12t1juBf4+DTCatT/hI4hYpgiwaR/lbhIkVJylMI5kkoOX7pYsk5MpMgoHdSCEpXPKMI1ZZViMEevNkJa5Ch8hly50mbOv73tyTfAbxGrZ4grSa6577MYrI7qamjk1E5caVMMVp//alikGVZXSs/uxvIYlh8eILBlk5DgrlLBaLt5f5wOs59OdWAVuWpXe9GEzqI/ue53KlZv0bQLZBK9aFoM26lQbc7gB6snd1faeNKhQ+2jHC5QChZWiMVeC0PElBQJJUs5WFiVDZNICsEsB/STn2v/SSVDWsmxFMxQC1crQNXCIuVwiTa1m4SS2RfFwcyh09THryPDAMWIIQMP1YyhpTKPyNUuYTnjbyQ1jnyjn5uvzVCbt2gs2cQyXwyZ4lD6LDRv0Rkb3nSBkdDyZIzOdVX+BAodsQObkgQpJVVvkZq7d/dO2Z3DC10MdePMkBCCnNmDrsR31bh1PWjCIG9u3Q8tCVtZwy8CJJpirMoCBJ/JJEVPPgUhIp+fEB8rqNIdO0jNK1LxFgmkTyA9umMHqXgLWEGVuJqm7heZtq4hELihhakmI8nt+yDOS/YEdtDYVOVPXcnqrk+uckbvlj11TmjtunrmakiKzjT9qVObVnIIBG1mH6aa3NTvSgYBsYED2DOTmH0D+LUKXrmIEotj9vWTOnWOyntvoiaT5F94icUf/SkoCmoiSemdX5E4eITcsy+y9PJfoLd3kDpxhuJrP0OGQdRfBQSNOtWP36fzu7+NYpgrx7anJrA6utHybZTeem2lHysxdITk0ZOU330TPd9G/oVvsPDDHxBaq+/xhl/CC+0tyzZjaoqklt8zcmUoMZJ6/vPrO9wj9labcBfgVSycpQaDf/0J6reWUGMa2VN9lC9M4xa+zHKrLUhJLSzSrvaiixiJVgarGhawZC8ZJUrRppQclqzjSYdkq67akjVCVjdJSiTNsIKCSlxJQ7iaHHrS3rbXlCTq1TpmPElO7eTqOsQKIm8EQ8TwpLtm3wE+rrRIsHbSjYs0bWo3aSWPIeKoaBgihkLkNn83oqxKhS51kCnvOi42GgYdaj/NsNbKen0W0aPLdsvYbnnVO5oaW0WwmrLGbe8yw/qpVm9agQV/iqVgGkvW13zn3YQhYqhoOC2ieTdcaW/bh2cjxEQSBY1mWF1DHEMCrLCGqvYTF0mq7D25EpqOVy+jGDEUI4ZQNISqRQ3aj7ArKE81MFM63/5vHieWNhh7Yw6hCFJdceoLO9/kvV8oOlNYfpWEtrE/lSo0OmLDLNlR+fjdiFQCN4+CS6Lo/G55W62Huleg4RfRlc3HltTyZI0uFu3bezY2gJTeQXqLskWIyriq3t6UjO02yu48vfHD6MJkxr6BL901C9a80UfO6EEVGl3mMAV3ClNJoAiNlJYnxKfozqArMUIZkNW78KRD2ZsloWUYiJ/Aly4z1jVC6W8pnrERmn7UHxhTj276G7XHBtFrsTWZJwWVjtiBTUsCpZSUndltS7rvFCruPLZfI6lv3kuU0HK0mQPMNK9uuE1Qr4GiYPb04cxMoaUzoKh4pQLxwWHURILY4DBCU9HSGbRsFsKQ5thN3PlZpO/T8Z3vr/RN+bUqqVPnaN68hrvUWsOEIUGzgQxWr+1Cq0lgNVESiZVsFkB8+BCKGSM+NIJiGOjZHFo6g/sZcmX7dZp+BUNJbPobq0KnzRzYtO90J5HU89tUEd1ZfCHI1c1/8Tr5xwYw2pKEbsD0n31C5crcPcmxf5FRD8soQiWuJEkreTxp0wxr1MIy7WovpkiQECkqYYEAH4GKQLT6ltYiIEAA6jrR1fU/sT4E0KUN4ksPiaRD7WMpmFpDoJajbxJvTdRMItf0WwF0qH0c1p/AEGaU3ZJVfOliiAQpZe0k6EqbhWCSEf00ObWLhWCCtJInpeSY9m6uq5BoGmna0weZK14kbNW9CxTas4fIJAcYnXmV5cWTJGTKv0ElXKJHG6ZD7eeI8TiD8igT3lVm/N1T/bq7XBsi9UMB6x5PEn7ukh5FqBvun9br0S+692aCAM3pUXInnox8rlSVzqe/CTJ8ZCC8i6gvWrz5Ly7Tf66N6Y8L1OYtFE2hOFZj9lJx6x08JLCDOgVngoSW23AbIQRtZj/GOhmerNGz5UIgUmCb3HSbnYYX2izZE+SMHjYr7VKFTnf8CAV7/Uz/bkAg6EkcRhPmpttJKSk5s1j+wy1msYyqv0ijHhGJQPrU/cIaYlF256l6kVCPJCSuZhAo3G58QlxN02UOE8oQy68ya98kZ/SQ1bsoujNMNi+hCC2ymsEHBNPNq/dVaSEJmbdu0p04tGGGRwhBUsu3BF9WX98xLbVlH2JIwMIue1utBzuoU3KmNw2oQPRc7E+eZNEe21AtNHRsQscm1n+A5thNEgePYLTHaY5ex2jvJGg28EoFQFKYm8UrbvzMChp1ll75S+KDI6TPPI7R3Uv5ndfvQyhNEDTqreOCPT21inwtw5cOFXeOnNG7+d5apdHj9Y/3pHyz3TywL95aDz25AnAWasy9fGXTbYSqrkqBbgQZBITu/kpF3wuCcpXKn72CMNaq1QSlKtLzsGQdX3okRZa0kqceVvBxqYVFerURUkoOQ8RXyuF86RISomOsa3yni0iy3duBfpl6WOGa+z7d6gEG9eOM6Ke56X5McFfGLGwJvCtCRRHKqmDveot0HZNh/TSmiHPFfZdCMENAAEjySjd92sF1x7LoTzKoHaVbO8BSME2H2odEshhMrUs4wtCnPXsYVYsxvfABCOhtP0dP21kmF97hs1FpSUg1LFBzi0yKa7SrfRzQj3HEeBxXWiwEO79gUlBb0b47D8Tl0g51Hd1UpUWsPw886SKRK3Lzd0Mg0ISxWvJfUVHN7dybIaH7+Sfj+tQthKKSPngKRTOQQcDi+78gdL44GZQHDhLmL5eYv3xn8Rf6IZd/OP7QKwXeDYlkvjlKX+LEpg/0hJYjbXRQsO+okwoU2mODm5pdRgRhGsvf+x61RWuMwdTpTcmfEILO+BDpRicVd20J/W4gqbXRFV9/Tr8bIcGeqcjtFe4mEhK5xkcpxF+l02MHdZywSW/sCCCZt0exgjpJLUdf/Gj0vHPGW3vjM1UM8nMR5rIzS8MrkTE6N9xGFTodsQNryNV2+hAtv7In6pmfhSRkzrpJzxY+dwA5o4eu+CGmG5fX30BKvHKJ1PHTlN99g1j/IGZPP0G9hjV5G7Onj9BuElgWimFGxveKQmL4MM7cDImRw/jVCqFtoSbT6Lk87tIC9vQEZncvKFGJqJpIIjQdNZFEMU1CJ1rzho6Fns1jdHQR2FZ03PFbZM49RdBoELoOiq4TeutXtxTsSQaTZ1C3kD1P6R3kzT4WrNGtT/DngKEk6IgP7eoxNsIXglxtB4mhI3R+7bsIZfOv3Jy4wcIvf7gmZfqgIqw1qP38rU23cXFwZJOM2k5MJCkGs63yvsjXKKd0IhA0wuiBbcsGjmySVLLowliVSVJQySjt+Hgr238eNMMKtbCIHdYxRZw+7TB22GTCvxMh86WLHTbIKNH47x6PLowVpbxlGCJGQmRoyHKLWN35LeNKasOMSUNWKYXz5JQuskoHbWovtaBIPVy/zMDzm4zOvMah/m+gCAVNjZNN9jM68yql2u0Nv7NEYsk6U/51HNnkjPkibWrPuuQqMijcXOdGtpQR1yNGpkhgiFir9DCCI5t40iWhpNEwVolKxEQSXRhYn2PB2wyruNImreRR0e/y44o8zNJKDreVPQWI9x2g+9u/g1A2z2RZM+PM/+xPPv+9GQbUbl+hNnE98nUJg12ziXiECPmhFH3n2pk+v0R1pkkYtDK6X8DTXvUWqHlL5M2+DbdRhUaHeWAVuTLVJDlz87K7QHosWKN7qrS1jLpXoGBP0pc4vukYDSXBgdRZLpeWdj2LoKAymDpNXE1vWRJYcxf3ZfH9IMGXLhPNC61KELnyjL3d+GQlkLpb5NMJmyzZ46T1jk1/qzazH125UxooUGg3B7fsQ1yyJzftZ9pNlJ1Zyu4s7eaBLbJXGsPpJ6g4c9T99TP2zuw0WiaLX6tiT01EAX/bwp4apxaLkTpxBqFqOPOzOPMzODNTCFUlc+4pkJLyu28gfR8lbZA6eQahG4SOTeXDdyAIiI2MkDp2Eul7pE4/ht7eSfXjDyAMsMbHMLp6yT7zAtbYTepXL9K8fQvFMEifeQwUFWdmEntu/fuo4i7Q8Mtb/saq0BhInqJoT+2quExHbGhTj7XdxJeGXKmxOGZnH4q2+Vf2KoX7Mut9kBHg0wgr5NQuFFRqLREDRzZxpU1e7cbHx5KNldcX/UkG9WP0qCNM+ddXSrk61H7yahelYIH6DpCr5bWVh8st7xMMEWfYOIUjmytS7yEBhWCGNrWXXu0gDbdKgBc1f6sDJJT0qt4w2cp1RWbE+soDPi7S9GmHNszMSELm/Nt0mAP0aYeIKymm3ZurjIM/i4a9yK3pX3Jk8DsYWpIr439Brbk2YmuKOAoqtmyuPLwi9UYdgcDfoM8pIpKClJJbtx8NwJcetmySVvJklPYVVT8dgz7tIDoGd+dkLNmgEi7RpvbQofYzH9xGItEw6NGG181o3cEdcZAoI7bWKNmSdQrBLN3aAbq1A8z6Yy3yp9CtHSCttDPvj68QPsUwMTt7t7w3A6u+I/dmcvAIgd3EXpzeJ6etLx+EEBz6ai9nf3eEpRsVbr46w9zlElb54VZtWw9eaLNgjW3ZO5X/zCIyY3QSVzOb7rvhlyg7e5MR+ixCAqYbl+iMDWOoG9uFCCHojh9iyZ5gdpP+kp1AR3yI3sSxLeeFUAbMNK/uudDGg4j1Mlzyngr67//Ii9YYA8lTG14/QgiSep6klqfsRv3cMTVJzty8JNCXDovW2L5lJX3pMlW/RN7o2zRrI4QgpbVxJPs8l0q/XPd6tKfGsacnIAxp3LhC4+bVFRn1xvUrNG5ej0r9wxCkjIgRsmVkLFe29UoFln7+Y4RQkDJced26PYo9cXvleFJKCFuCKM0GxddfQSjKyv4JAupXLlK/diV63C+/vg7csMmifZu03rHp+YpKowfoih/ctAft88BUkwymTm9aCbCb+NKQqy83JNWwSJ92mIasrCxql7NPvdohisEcXqtBWiKZ9K+RVHIcNM7QpnbTCKuYSoJ2pQdbNhnzLqzKSOwEbNnkhvsRp8yvcNh4HMexKIVR8/F8ME5nOEC/dpiESFMPy8SUJEmRpR6Wid+lFmjLJsVgll7tICeM5yiHC+gYtKm9eLi4bFxaVg4WaYQVurUDOOuoE6qKQW/7OXTt7oeDxHJKxIwsPW1n6MgepWkXmC9dWtmiXe1jRD9NI4zOfyADYkqSNqUbS9aZX8e8OBrPArasc0A/QVykcaWNJnQKwSyLrUxXgM+cP0bW6OCE+RzFYJYAn7TShoZOU66O5oUETHhXIoNp40nag148HFIihyaMFZK9DIHCoHYsykSJSMpfIBjST9ClDRJIn0q4xLR/c4XY3vYukVDSHDGeoEPtxwrrxJUUbWoP9bDEuHd5X6LvAOmhYzRmxrAXvyiqYQ8+irdr/Pj/+j5tw2mGnuvmib9zGCEEUx8vMfbGHIWxGr79xemRXbJvM5Q+t2EJXbSIzK0sIiM1sQHUTUsCQ5ascZx9JAhlZ4556xYDyVNbNq0fzjyL5VdWFsk7jbTeyeHMc+hKbNNSZiklFXeB+eatDbd5hL1BzVui6i3Qrmyc4dGEQZvZv3LdpI0uYpsEHaSUVN2lffNXW8aSPc6SPUFXfGMrBlgunR3hmHS5Vn5zLcG626tqPd+qMFhNhJd9p9bzHAvDtYRThsgg8r1Uhb42cyQlMlhvX9ubn+ebN+hPniS2hWqgKnRG0k9S9Ra35/91D1BQOZA6u6V0/27iEbn6kqASLjLrj9KQFbxWWZ1EshBMIoRKqeW2vgxbNrnivku/dpgOtY+kliWQPvPBBJPeNRpyddYqJGDJn2oVFWx9E3rSYd4fXyPFXZdlrrnv068dJqO0UwmXCAlwpMUV510O6CfIKV3EtRTNsMZN7yMk0KUOrkwSIQG3vE/x8WhTeujXDuNJh8Vgkhl/lD7t0KoyuVXjItouq3RQCm6v2U4IQczIYOh3L5qiqa7amEHXEuhaoqUUeCerUw0KlJQFUkqupdgYZZwWgymm/ZtrDIrvPh9X3HcZ1I6TUzsBgScdSsHqB8msPwYIerRh2tQeQgKqQZFJ/yoZpR1TJNd4fl1y3mJQP05W7UASUgmWmHA/pE3tRRPaXRk20ISGIiI/rlpYpMad8SpCWROta8oql5y3GNCO0qb2kNbyeNJl2rvJlH8DS+5fU7lTXkSNJdYqfTzCrsKzAuavlFm4HmWuTv3GEGd/d4Tjvz7I0o0Kn/5gjMmPlpDBw/+bNPwyZWeW7vjhTReRebOXsjuLrsTJm32bLgTc0GbRHmMvlUU/i5CA8frHtJkDJPTshqRGCEFCy3Ii/xKXS7/c8f6rtN7BifzXtyw/gqiUcrz+MU74SD14v+FLl3lrNDIU3rDMT5A3+1DrGqEMaN8q6IBsiUTsjbfVRvCly1jtQ7JGN6aW3JTwK0KlN3EMTZjcrL5Dzds71VxNmKSNDrrjhxAoXC2/vqMZv5pXZNEaZSB5ekuSmdLbOZb9KpdLv8QKqhtuey8QRMIhB1JntzSc3k08IldfEtTCEpfctb1Zi8HUhia/jmwy6n3KhHcFRaiEMmyVyK19uAf43PDOr93JBrBkjcvuO+u+Vw4XKbuLa15vyhrX3PfRWkIbPt4KYVg2BL577Nfdj9DREUIhlMFKed+o9+mmYxMo+HgsBJNrJh0/cLg5/fNtf89l1GWZy+47aGgoInqobHY+70YhmKUULKC1yvUieY/PyKgSMO3fYM4fQ0VbEYyQrazlWkiK4RxlZxENfdX29c84rYeEjHoX7vk7W7LODe8jNM9AEUrr++5/GZhbKdD55DeItXXjNWtRpC4MqN68gN/YmQn+EdZCi6m0H8xw6Gs9DDzegdvweedfXWXuUpHeM+08/1+cwPsfLjJ78eFXDwylz7x1i874yCb+N4Kc2YdS/4SU3r6pwmCUfZmjtsMR3vtB3Stwu/YRx3Mvoiqbl0Bl9E7OtH2Hm5V3WLDHVlRV7xcKKu2xQY5knyetd25JrKQMmWveYNG6P5/IR9h5FO1J7KC24fW+vOiOqSm80N2yD9EJ6nvsbbUxKu4c4/WPOZx9blNCCBHB6oofJKnnGa9/zHzz1q6UrQoEmhIj2ZKC74gNkTY60ISxK+dNEjBZv0hHbHhTXzO4oxx4Mv8S1ypvfu4MliZMBlOnGUk/ia5s7Mm3F3hErh5hS/h48Dm9j3YKkUrhdtUcW4qG9xDojYkk3eoBamGRSrCdaJIgGe8klxxAU00st0K5PoHrrZcZk/d9LkMC3G1kBAP8VQIeO7XfzwP/Hn+D3Yai6jTnxgGBakQTsAx8hLJ/Ua4vOnKDKV74hydJ98RZuFbm7X95hfkrZdxGdK0u3qiQP5Ci43DmC0GuAErODE2vTNpYv/9guf/CVJLkzd5NlcYib6uxz+1Bt1OYaV4la3TTnzyBEBvfN8vy2qfavklb8wbTjUvUvCXC9UqYNoFAJaXn6U+epDdxDEOJb4NYSaruAmO1Dx+Y8/YIYPlVivY08WR2w9/QUBIk9Xb80CahZTfcV6SeOUPzMwHB/YJEMlm/SEpvpy9xbNN7A5aJZBvHc1+jL3GcueYNCs4kll9t9Yrfu2y6IlQ0YRBTU6T0NrJGN1mjh6SWQ1PMPSmTq3lLTDcuczDz1EowecMRC4WO2DAxNcVY7fx9ZSFVoZM1ujmQOktnbHjToM9e4RG5eoQvPQxiaEJHFTqD2lFiSpLbzuVtkbjO3FGGer6CH7iEoUeHdoze9jNcn3wZy9lbM8NH2B5qt69Qu725dcO9YEXgQ4gVT7bINiDKUsa1zLbKEzTFJKXlCaRPSEAoo/8kUd19JI68/OfDBUUTTH60yMT7i1SnGytqgcuQIUx8sIhVenhsMLaCE9RZciZIbWJua6pJ0kbnluIXll9dI0+9nwikx63qe8S1NG3m4JblP7qIMZg8TVdsmIIzxZI9Ts1dxAmbBKHXuqqja2LlLhIappogpbfTERuiPXaAuJracsEK0aLbDmrcqL6z56ayqyFW/sea+SH6b7sGp4aSIKnlV+aF5TniYZsfIj+qUXoSRzYMKChCJWt0E4TupkGHUPqReuY9kvXdhC8dblbewVQTW6oHLkMVGnmzj6zRgxM0qHtLVN1F6n4RO6jjh07rt16upBEoKChCQ1MMDCWOqSaJqWmSeo6YmsZUk+iKiUDZ874jSchU4yJ5s582s3/L40cks4OT+Zcou8eZb96k7M5iBzWC0F8RXIn2IhBCQRM6ppoia3TRERumzexD3yDo4gYWDb+05Ty7k3hErh7hS48+/RAD2lEUIh+tKe8GCxsITNwNXYvT1/E4E/PvUqjcRMoQTTUZ7n2RnrYzjM2+vgejf4R7hRpLgJQEy75WQkFPZfEalRVFJQBTSWKo8RWipAkDVdFbRNxAUyJCrilG9GfrNUXoqHeRq2XivhU6Y0NkjW5C6a8sngLpE4QegfTwpUsQevjSIwjd6E/ptV5zW3+PiJkbNHHDB8e3qzhWozi2eZ/d6K9mH6gM5+eFbKmj9SdOYqjrl6ioQovkgvW2jfcjJUVn6oEzv7WCKlfLb3Aq/81tNY4LIYhpafrU4/QkjuAFFnZQxw4auKHVKhmUKEJDV2LE1BQxNYWhxFGEtu1FkZQSN7S4UXlnldT9zkIQV1NoiokiNNTPzg8rc8Jd80PrT1VoK3OD2locb262EaE/eYKu+MgKuQqkTyj91txw1zywPEes+rvXmkeiucUO6vhy/wIZZXeOulckZ/asv4GArNENyE3JdMMvU9olwZTPg+je+BUncy+R3wa5WIYiFOJamriWpiM2HAlESX/ld7vTB62sIulCKJFUvVgO9u0/7KDOreq7xNu+HZlXb2N+0IRBe2yQNrMfN7Cwghp2UMMNLCQBguieMdREi0wmW4I2GxPIQPrcrp+n7hU51/7dTcq0dxaPyNUjPFxYd6JdR1HnHlAM5iI5UiR1WaYcLG6rtE5T4wihUq6NE4RRL5Hr+xSro3S3nWI9mfJH2H/kTjyJV69SvfEJAIqm0fHE1yl8+iZu6U6v30jmSXoSR1CIxDxWR5/vZKt2CqqiE99GOYNcudblnf9JCYSEMlJrHK99wljtgx0b2+eFFlPpOpZj/kqJwA3pPpFj+PluFm9UuP32PKEvv5C3Ss1bpOYt0KYObrDoEfQmjm5KvgPpMW+N7pvM9GaoeYtcLb/GidxLZIyubd0PQghUNFQtTWyLnox7xTKxull5m9nmtV3L4qhC43j+6+SMnmhxy2fnh+g5tZPzg6YYLSK2OZbnh5VMllyeJUKkDAllwPXKm7smgb0duKHFkn2brNG1LnkSCPJG76b7iLytxnGCB1OopO4VuFx+leO5F2k3B7eVcb0bUSVERJ40zF0a5e6i5Exzq/oex7Jf3dS+4W4IBEKoxLRUyzh68+tgMyz3XE7WP8VUU/ihi6o+IlePsMdY8UN4QBHrGSB37ln4jNmsNTlK5eL9LySrYYFqeO+NlEHoIoBkvAO31mQ56ppO9OK4kUHzlwH5gQSBF1KdX79OWo+r5HrjLN1uIMP9Pyd6KodbutNPJ4MAoaposcRdchsCQ4lvu2RnL3FnwXbXcv0zazhdebAexvnBFE//g6O8/N99iJpVePH/cAar5DD0XDdu3Wfq/N6pZe0lvNBhwRojbw6su9COSuY2/q2klNS8wo6r7e0kyu4cl0q/4Fjuq60SoP3pXVwuBbxeeZu55vVdJaMCgalE0fMHDcvX2crssA6/204mfXchWbTHGUyd2fAcbtU344V2S6hk/58pG6HuFbhU/AWHs8/SEz+KoqgPTGZpLyCRzDauoQuTQ9ln0MTe9HxBRKwW7DFuVN7GCx0ECk7QwFQTe3L8Rx3cjwBAPNZGT+e5/R7GJhAkD50g9/hXyD/23Kr/4oMH92VErtdgsXydw/3f5sTQb3Bk4DucOvi75NNDzBUv7suY9hwCzv7mAEe/3r3hJrm+OM/8nYPo8c0bW/cKfrNGrLMP0YpgackMajxJ4OyvlO8XGfG8gdf0ceo+Q89141RdXvkn5xl/Z56eM/n9Ht6uomBP4gTrWz9sjQdDZnorVL0FLhZfYbp5Neqh2mOLAylDKu4cF4o/a2WsHtwg4SNEqHsFyu7cfV0rUkqq3sKeSpjfL6ygypXS69yovo3j1/f83thvhARMNC5wo/IObmjtyfcPZcC8dYurpdexg6ic2g9drGDvSqsfZa62gKJoaKqJBHzfRt7VOKkoOppqEoQuQRDFvIVQUBUdKSVCCPzARdNihKFHGPpoaoww9KMaWVUn8O01zZiqYqCqBkHgEIR3VI40LU4QOKiKjqJo+L6zRtpWVU1URccPHMKVzwo0LRZ9Vo0aHP3AWslSqapBW/YgucwQhfJNkOD5zVXfdb8hdJ1E/9C+GcKtD8nM0nksp0RbZgRNjVFtzLBYvkbT3uFJX0AspePZAWZKI3BDnMad314ogngmuu7sqoeUEEvruE0fBJgpHbvqoqgKmqHgNHw0U8FM6XiWj9sMVh3HbfqYqajPwap5G3oPCUBRFRRNIZbWEQrYNW/F19BIaLhWwHu/P4ZnfT4Z5p1C9dYler/2Wwz8Wg+BbaFn27HnJ3Er+y9z/UVF4ISoukKqM8bhb/Rx7aeTODUvus7S+x1F3100/TJFZ5o+NX3P85cbWixat3dnYDsMK6hytfQaFXee4dTjJLSN1eB2ClJK/NBhpnmN27WPdswr5xF2H4H0WLDG6IwNIe5xKSqRLFijaw1wH1D40mG8dp6yM8tI+knaYwfQ9lHRLsry1ltGzXtBdnwm6xewgzpHMs9tKvLzeSClxJcu043LjFY/WCVtHxLQ8IoQ35tg/CNytSEE+ewIAz1Po2lRGrFUGWV8+ldIGZLPjNDf8zSaahJKn9mFj1ksXiUR7+RA31cIQx/TyFCs3KI9e4imXWR08ueMDL5EELjEzByGkcJ2Ktyeeg3bKQOCjvxRerueQFU0/NBleu59SpVRVMXg6PB3sewSyUQ3uhbDcWvcmvg5jltBCIXOtpN0d5yJPhs4TM6+Q6U2gWmkOTryPeqNOdKpXlTVpFaf4fbU6yiKymDv83Tkj6FpMY6NfB8pA25PvU69Ob+vv8Dd0NNZjI4Nml/3EaH0KVRvUqjeZDd7rMyExrf/jydollxSnTH0mMr7fzDGxEdFzKTG039nhM6DUf/C9KclPvmLSZ7/+we5/LNZjITKi//FUX7031+gfShF22CCsfeWeOZvj2Akoing/J9MMP5BATOp8Y3/6jilyQbdx6Im1F/9f65TGN+krl3A0JPtdB5OE88YjL27yPk/mSD0JQPn8pz5Xj+qofCX/92nK9Lb+wm3vMjML/6YeO8BVDNO5eanWHMTyGD/x/ZFRXE8ihj+xj95hsaSzfi7CyiqINuXpDD2xV4QL6ujdccPo91DOZaUkrIzR8N/eKTpfekyWb9AyZ5iMHWWnsRhDCWx4wup5UVU0ZlmovYJJWd6W+b1j/BgoWhP0fSrmwq6fBbL5Z9LuyZWsjuQSMruLBeKL9MeO8Bg8jQ5swdVGHsShICI5NXcAov2GAvWGE2/vGfqkpGdxC0aXpHh9BP0xA/vmDR81FcYUnOXGKt9uKGnXsMrEsoQZQ9Klx+Rqw2QiLdz6MC3WChcYrF4daWOXMqQmJlnZPAl5hY/oVC+STrZw9DA1yKCJATpZC83bv+Yvq4nyGeGGJ95g4OD38I0shh6ilgqy7XRHxKEHgcHv8lAzzPcmniFZLyToYEXmZh+i2p9inxmmJHBl7CdMq7XIBHvQNPi3Jp4BRkGHD34fbo7TjMx8yaZVD/93U8yNvUall2ks/0kI4Pf4NKNP0IIlUyqH8etcmPsJ+h6kmMj36OcGWepdJ3x6TeQSOJmnutjP0QCQfBgSSKbnb1oyZ1tfv68UIRGJtlP3ZrDDxx2MwIkFGgfTjF3bYa3/5dbHHmxm6f+5jBzVyscfamb9gNJXvlnl1F1hW/94xOUphp4dkDbgSTxnI6iCtoGk3QfzVBbsHj2PzvI9IUSN16fZ+ipDp75OyPMX48Wud1HMlRmmrzyzyK5cru6uUeMokAYSF7759dItcf41j86weTHRRZu1Bh9exG76vK1f3iMBynp6NXLeDfK+z2MLw2sssur/69PaRtOUxirYZVdFFUw9uYchdEvNrkCKLuzNPwSmW0Y3y5DEjJv3XygZKa3B0ndL3K1/DozzSv0Jo62DEUzKKj3vZhaXkDZQZ2SM81s8zolZ+aRh9VDDDuoUbQnSWr5e7ouSs40lv9wzhu+dJm3blKwJ8gaPfQkDpM3+4mraZSW8fDnJRzLZCokwAss6n6JkjNNwZ6k7hX2NePX8EtcKb3KXPM6A6lTtJkDGEqc+xGIklISyoC6X2S2eY255nXsTUqwm36FQHoom/S57hQekasNkE0PEgQuM/MfthbOd5BJ9UVp6eIVfN/C9ep0d54jnz1IqXobz2tSb8zTtAsIoVJvLhCG3kqDZqlym3ozalBeLF5moOcZVNUglxnCdRsUytcJQ5/F4lV6uh4jmx5ksXgVKUMWi1doNBcAqNamiceifoV8dgRVNUgmukjGO9C1OPFYnpiRxfMtgsBlfukCllPCcWtYThnTzAISP7AJA49Q+nj+gyPfvAIhiA8Mr/TIPCgw9BQH+77O1fEfrrlGdgNu02fmYgmr4jF1ocTp7/UTzxn0n84z+XGR2oINAuauVOg7nWfxVo22oSRmUuP2BwU6DqbIdMdYuFGl92SOeEZn4GwePa5hpnTMpIbT8PHsgNF3lmgUtvedwhBmLpWpLzrYVY9GySE/kGThRpStCB5KJThJwZkkUENAIv3oz8+DZZNiGe5+P8jnFUCQSAr2VMvIcmMEob9tyffavEVt/s62YSAZf3fhvsZXdma2jD6GMnhglMScoMl47Tw5M1K+ujtYtxH80N1FKfF1IBTYQUEjSUjFnafiLhBTPyZn9NAWGyCjdxJT05EHz7IK55om/5a+nQzxpYPjN6h5SxSdacruLJZf3de+qpCQeesWVW9x640fQNQfkGyoJGS6eSXyMLqHhfVM4+pD31fnS5eCM0HRmcRUU2T0TvJmH2mjk7iaQVdiqIrWUqKE9eX67yjGhjLAD13c0MLyqzT8IhV3gYYXeWU9SEGIkICCM0nJmSGlt7fk1wdI6rk71gvrzAvLqpdB6GIHDaruAkv2OCVnGueuEsCN0PDLTNY/RdtA8MkJmls+87aLB2u1+gBB1+IRKQnXnmhNjREEUQ8VRA9I37cx9CSC6KEuZRhFD2SwIhO+PHn4wZ3mZD9wUJSWj44Wxw/slQduKH2CwEVvlSWGMsDz7lxAUgYtyVeBriURQsHU76ibzcx/hOs1EEKJ/C785eNKpAwfGtUaxYwR733Q+q0iSBns2aQlFIGiRosyRY3OhQwlgRf1syxD0RVCP6Q01eDg850EXsitNxc5/f1+VE2hOm/jNn0u/mSawu0oyhN4kvqSjR7XCFv73Pa4AFVrTf9CoChijUnsw4hifwX/uR68pSqln3+CdD7f75w8PYQMQ5qXHxwz2I0hmWleYaa5c2bLO4k56wZz1o39HsY9QDLTvLoif506eILQsWlOj+3zuCKo8STpQ6eoXP4QGe50piwq45qzasxbN9EUE1NJEtOSmGoaU4mjKQZCqCAlIa1FYssHywkbOEEDP3T2pITJHDyAUFXs2xv/NqH0Gat9uOtjeVAhNI3EydOoqRRho0Hj0gWkf3+L0oiA32MLghAYff2Y/ZGBtTU+hjf/4CpqbgbZuj/soMaCPYoqdHQlhqkmMdUEppJsES19xctqWVLfly5+6OCGNm7QxAtt3NAmCN2Hokw2JKDqLVD1Fpiof4KhJIlrqRUT5MhHLpoXAunjhTZ2UMPya9hBHS+074lku2GT65W3dvEb3cEjcrUBHLeGoafQtBie1/jMe1U0zURTTdzQQ1E0TCNFsTy/4i2xGWJGZuXvppHGDyKzP9upkE0Poij6iviErsVbst6bQeK4FWynwvj0GyueSyvHM/OtrTbbg1zx5njQoGfbMNo69nsYa+B6dWrNOfKpIRbL1z5TviN3XNbeiKsc+moXVtXjyIvdVOdtmmWXsfeWOPubA0x+UkLVFXqPZ3nn39+itmCT7oqxeLPK0u06iZyBU/cpTzeYvVSm71SOwngDRRFoxucgRAoMPNZGz/EMqY4YsYy+QtqMhEY8q6MZComcQeBLfHsPJn0BQlVBiOhh5N4l/mFE097ya0JTkVKiaCoyCJB+iDA0si+cwLoxQ+PyRLStENFnwxDpBa3PKkgZ7YMwjD6rKSAEMggRqoJ0fYSm4hWqhHcRNKGrIKN9hK4PoQQBiqGDIqKFpuM9hFm/LwEUJfpdRBRQkGEYWVmEQZRhVxSk70WBtVbGUijRIkEGPnoqR6BGzxWhahGh2UBFS6gqKOrK/oSqRpYGMmx9NoyyolKCeme7aJxqtP3ya0KJxtyys5C+F90jUkZ9h3fPWUJBaFrUixiGCEWNvrKqrrwWbScQmh59Nz8yAl5+TQYB3EXWJBIvtPFCm7r/YArImH39CE3flFx92SGlRHoeRmc35rl+mtev3je5uh/oXV10/vZfxZmdIWw2UZeSrMh36TpGdw/O9NTn8r/cLwTSIwi8FZW7LwsC6WMFFaygcv870VSErkVzketFz9R9wiNytQEq1Qn6up5gZODrKz1XQigUSzep1mdw3QYDvc9SKN0gk+pDU2MUy7dQta1rOXPZYbraT+IHLt0dZyiWbxEELuXqGN0dZ+jveZpKdZx89iBB6FGpbV0aUijdoCN/jAN9X6FcHUdVI8XBhcLlbX1f2ynT2XaCtuwh/MCmaRVWZdj2E7HuftT43ngT3AuWVRsP9r9ET/tZ/LtKKqvNGSbm32UnV8ZOM0BVBc/+3RFCT/LufxjFt0PG3lsintV58veGQMLFH08x9WkJRREsXK8yd7WCVXaZv16lWXJxmwFv//tbPP47B/jKPzhEGEjG3lti7nqVMJAs3qrhbZMASaA43qBZdDnzGwPEUjof/uE4pakmekzlid87QOfBNGEgee7vH2LyfJFLP53eyeqjdaG3pWn73lMEDQc1FaPyq0vYY/MkTgySeuIgQlGonx+lcXmS3DfPInQVvS1N4/IEjQvjZF84SeJYP4qpI0NJ7YMbZJ47RmyoC+n6VN68gjO1ROb5E2iZOFouhT25SPPaNPlvnEUYGkG1iZpJUPjh++jtaXJfP0Ptg5vUi3WEodHx288hwxAtk8C+PU/59UtknjpMbLgbvTuHO1uk8JfvE1oPhyLWlwmJ/oMgJWosjp7O0Zi4gdneg1OYI3P0HELVsJdmqV3/lMTgIcyOHlQjht+sU7747sp+jHwn6YMnKV/+kMBa2ytg5NrJnngCoep39jdwCC2Roj52ldyZZ6le/5TMkTNAlIFylmapXPsYLZ4ie/JJVDOOVy1RvvwBsa4+En0jCE0jdF1KF95B0XRyJ59CjSdYfPtlZBCgmHFyJ59CS6ajMV96n8zRs2iJFIoRI3QsiuffQEpJ9vjjmG1dhJ5L+eJ7+FaD7PEnMHLthK5D+dL7+I2Hpz+m+sF7+z2EBx9BQPPKJWQQYPTcv8nr/cLo6iH0fIo/+RGhvbosWe/sIvPcCyz96R/tDOFTFDJnn0Bv71x5yZmepH7t0kNJ3r7ISJweIf3Vs6jpOIU/fBXn5vS+jeURudoAtlvh+u2f0Nt5joGeZ5AyoFC+GUXe/AajE6/Q2/U4A73P4nlNbo7/jKZdIBFrp96cR8qwpQAYpXBrzbmVvpxydZxMaoCYmaVUGWVm4SNAYjsVbo3/jN6uxxjsfQ7bqXJz/GUct4ai6NQbc7h3lQVaTnklS9Wwlrgx/lN6Os4y0PssQehRKo8CkjD0qNWnCVvbSiQNa3FVRqxQvkki1k5f91N4fpOJmTcfDHIlFBKDB1cirQ8SJNC0i0wvri0PsZwyO51ykEHI5VdmKYzVCYM7pXuBG3LhR9Nc/XnkGeK7IUgIiUQmwlASBpI3/83NlYdBfdHhjX99E82MIvC+GyBDcBs+r/5PVwncbbIfCRd+OEUYgqpGWaLl43t2wIf/aRyh3CnnDP1w14kVgDB0zP52Zv+/r2AOtJP96km8Yo3cN85S+dUlAHLfPIt9e57YgU6s0XmW/uxdpOe3yNNl4od6qLxxGevWLOZAB4mj/Sz+8VvEhrrIvXSahT94HaMnj/QDlv7iPWQQoudTqEkTe3wRLZ8iqFkYPXmaV6aIj/SgZaMggVAEseEuSj87j7tYpfOvPk/j4gSpJw6x9Gfvkjw1hBA8IlYPKKTvEe8ZRNENtFQWv1lHCIXsyadoTN7EWZyh45lv4hTm0VMZ9FSWwgevRpnRIAAkeq6dWM8g1Wsfr0usQJA79TROaRFncZa2J7+GPT+FPT9F+1NfJ9Y1gFtawK+XMdu7qd64gLM0S8ez36I5M0764AlkEFC+/EG0/eIMaiyJke+MSJTvIX2PwHOp3bpE+9MvsdzjkBo6ippIUr70Afkzz5A8cBgz34lbLVG68C5dX/kueq4d1YwT6+hl6YNXkWFA6FjEe4eIdfVR/PhN0odOkz5ymtLHq0txtHwbiWPHUVNpvIV5mtevEdoWWi5P8tRpGpcu4pdLCE0j9fhTeEsL2GOjmAeG0FJpQs8lNjiEX6vSvHKJoB6dP6FpxIYPYh4YAt/HunUDZ2Z6Zd5LnjmHVyigJhLEDgwR2ha1T84TNhpo2Rypx55AicWwJydoXl7tVahmcySOHkfLZvEKSzSvXSVsNkBRSJ19DK+whN7Zhd7WHr1/9TKhFS38ha4TGxrGHBxCaBre0hLNyxcJW956ekcniaPHURJx3NlZmjevI50tel5VlfS5x3EX5jF6+9DSGezJcazRWxAEK8eNHzyM2T9A6LlYN67jzs+1spgCs2+A+KHDoKo4E+PY42NI30cYJqlzj+NMTxIfPogwDaxbN3EmJ7ZHKBQFs6+f+MHDCE3DHr+NdXt0ZVxaWzuJo8fQ0lkC28Ieu4UzFZVLC8MgfugIZl8/oW3RvH4NbzHqzYyujzPEDx5Cz+fJvfQtQsem9uH7hJZF4vgJkqfOYA4Mkv/2ryODAOv6Vezx21uPeaPTnEiSf+EbmN13SGTlg3eoX7+8L+RKy7cRNpsr184KhEDPteHXKjtEKlX0XA6vXLqTpX7AYV2dIKg06PzffR81EdvXsTwiV5ug0Zzn1vgrrZILWmVf0c3UtAuMTvwCoSit/qqw9XqR0YlfIGXA/NIFICJX0WvRNpZdYmruXYRQCMM7+wSoN+e4Of5yVGJy137D0OPW+CurSs/mlz7lTsOfpFafod6Yi5qlJStSlK5X5/rYj1f+LWXI+PQbq47r+xZjU6+hKOqqz+431HiCWPfAfg9jXfiBxdTi+3t4RIEM5fpZpRaZ+Sz8u0jSZwmTDCWetc5nnHubSAOvJfO6TlnhdjNguwG/3MAv1hGqQuapI6ipOEZPjvRThyEICes2KFFJnjO+QFC9q5/R9ZFBSOj6SC9AyyUJahZ+qY6ja2SePx6Va4Uh9t2fzafw6zZeqd4qv1IQqtIqGVx9LoK6jTNdIGg4UZmhlHiFGrkXTyF0jep71/fydD3CPcBvVNFSWULPxa9XiHX1U799lcTgIdziAn6jjm810JJppJQ4hQX8xt1lPoLU0FGc0iJuef3yOKEoGPlO1HgSs61rpYQvsJs4hXnaHn+R8sV3kWGI9D28ahG/USX0XNRYAiPbjhpPoMWTrak+Kll3S4v49dWlN2Hgr1oo6tk2Yu09iJNPohgmhAFh4OMszRE06wR2E0XV0VJZ3Epx1f70dA4j10Hu5JMoRgx7YTVx1Nraaf/eb+IXC/jlMsmzj2EOHKD48o8JrCZ6RyfZr36N4ss/Jnn8FKlzj7H0p38MgNk3QPb5r9K8fiX67IlTmAMHKPzwz5CeR/rJp0kcO4k1dhMlFqf9e79F8ec/xR69BUDi2AmUWIygVsOvlFGTaRRdJwRCx8GdmyXz7PMoZmwVuVKzWdr/ym8QNOr4hQKJ4yeJDY9Q+OGfQxiSOvsYSjyOPX6boNEg8+xX0PN5Sr/8OQhB9isvkjx5Cmt0lNB1MLq6sG7o4NjoXd20/5XfwJ2bJajXST/1DEZvH6VfvrJCRta9PlSN1BNPIf0Ae3wUgLZf+x7lV39O49KFKOPy3AvEhoaxb4+iptJ0/ObvUPjRX0ak6fBR8t/4FtbYKNJ1yX39G9QvtFP74F0UwyD7/At4hSXsiXEUM0bH93+bwo//YlvlkvHDR8m+8CL27TFkEJD/5ndQP3iX+vkPURLJ6FzWa7gL82iZLEZff1TGpyjkXnwJc/AA1q0baJksHb/xOxR++iPcmSlkGBLUa/i1GlpbO97SIqFjt+4NkJ5H6DhI18VbWkT6PkFza6GDzWC0d6LlHhyj88xjT9G8cRV76jMVTYpCbGiE5s1rBPV7KynUOzoJbXvV5xRDJzZ0EL/2CTK89yCfMHWMvg6UhIm3VMFfKK/MMWo+hRIzCWpNjP6o5cOdXCRs2qAItLYMWmcOoQi8hTL+UuWuUmeB3plD68hG657FMv5iGQBpu3hLZaS3/vpVScYw+joQmoo7XyQo7l7p5SNytQmEphM7MIx1+9aKipKWzaHE4rjzs0jCdZS/5Ir57t3165815L2bOH0WG733WcKz3jbb/+x6k7ZcEel4UGDkO9CzD87Eth50LUHczKEIHc9vYrnluwycdwaeHfD+H4xRnXsA1RwfUOhdWczBDsz+dvxKk6DSwJlYpP7JGN5COSJWTSeqz94iAukuVEg/fRRzoB1zqAu/WCP0g9Z69TOfla2+y+WXhUCJ6SgxHRlIlJhOqyt5VXJTBiFh00V6Ps0b0zjTD4ai1yOshW81UGNx/EYNv1Elc+QsXqWIVytH4juqhp7MUK2W0BKptSp8AipXPkSoGrlTT1P69K1WRusOZBhgL0zjNxs0p0dRNB2vUoyIT/cA5Uvvkz5yFu/D11AMk1jXAAgF1TDxmzXspVnUWILarcsouo5bWiQxeGjN9SoUFdWMIzQ9+k7NBk5hHtWMUbnyEUJV8WplYt2Dqz8rwKsUSQ4cxGzvRgYBfrOGW1rCLS1SuXoehELQXL2ASZ05B0FA5Z23kJ6HV1ik7a/8JvpH7+POzVL+1Wt0/NZfJfe1bxAfOUj5V6/hLd1R5Qtdh/KvXiWoVrFGb9L1e38Lo6sbv1Ih9fhTVN58Hfv2GEJV0DJZUmcfjwhBGEa9YIpC8eUfRVmlVr8ZEGVJrl0hNnIwIpR3IXn8JIphUHrlTULHwZmdpvN3/hpGdw/u7AwoCt7CAqVXooxgaFmkzp5D6K9HYzj3GMWf/pjm9at3+vBaa4f0408R1GtU330LGYT41Qr5l75F7fyH+IXNzeiFomBPjlJ+7Zetfr6A1BNP0bx2BTWbI3X6DKVf/hxnegqhqehtHSTPnMNdmCfzzHM0r12l/KtXIQxxF+bJfe0lmtevQBAiVJXmlcvUPnofoWko3/9tkmfOYU+Mb5rJEIZB5ulnsUdvUTv/IcuTXPqJp2lcuohi6GiZDI1LF2lcvoD07vT96e0dJE6cYunPfoAzOY7QNNq++33STz5NYW6GoFqh/sl5UBS0XJ76Jx9Fn2+hefUyajKJls1S//ijHcngxAaH1lwPewWh6Rg9vSiajjM/Q2hZCFVFy7URN0y8pQX8agU1ncHo7Cao1+6cD6FgdHWjJlO4C3MRcVKUiCxmc/j1Gu7CHHq+ndxzL+IuLuDMTmNPTyCEgtHdi1csRP2VioLR2Y27tABBgJZvQ3oeQaOO3t6Bls3hFZbwyyUgIjFtv/cSem8bYdNBTcWp/vI89XeibF/81Aip504SFGuouRRCVSj96RvYN6bQO3O0/c1vtu5VgZpLUfhfX8G+NgmqQvZbT5J64TRhPbp/nYl5in/4KgSbB4W1jiztf/ObCEOP+lVjJqUfvI59fXcEph6Rq02gGAapY6ewJ8dXmLue7yA2cAB3fva+9lmtT2PZjxZN20W87wCKub/p3c3QnjnEcO9X0bV4q9JCUG3Ocmv6F9sQItk+Ak9y662HU/Z3x3CPFRih7ZI6N4LQFMqvfkpQtyn+5CPSzxwleWKQ5rVpnOkCzsQiYWNtCaw9vkDQet2dLVJ99xrZr54iaDqUfv4JBCHOTAG/fEfwJrAcnKkCfqmB9AKEohDULdJPHUHvzgOS9JNHqH10E3t0jtDxkEGINTqH0BS0fBI1GcMcaMevWSz96TurxDge4cGA9D2smXHcSoGg2cBK5/AbNcoX3iVz7DGyJ7qp3ryEW1pES6RWpNeX4ZYLhK6DvTRL9vjj6Jk23NLa+7t08T2yRx8jd+op3NISTnkJs6OH2q3LWDO3Vz4b+l5ktJ7roHL9U/x6heqNT8kcOUvu1JP49SpuuRBlzz4zFqO9m/ShU8ggIHviCSpXP6YxcQNFN8ieeILAaVK5ch6nME9gRde6U5gjsJp41RL1ZJrsiSci0nP5Q6yFKdREisyxx5C+R+Xqx3cOpqoY3d2Y/QN0/s5fi+5pVQXfR2jRcsQvFqi9/w6dv/vXqZ3/kOaNa6vG61fKhE1r5e/S89AyWWQo0fNtZL/yVTJPPQuAkkjgzk5HlSBEdgrO7MxKud52S9yMrh6M3j46fut3ozErCjKUkZAHQBjizM1EGRQgaNQRqoZQVLRsDhnK1QILLXIiNA2juxu9vZPO3/0brdciYR1F23p5JoMgIp6t/blzsyRPnUYYBlo2h5ZvJ/e1l1Yi+WoyiV8to8RMtFyO6ntvr3zWW1xA6AZaKo1fqUTEtxiRO+n7uAvzJI4cbQmqbLyQVWLxaMGdzxM/eDj6ToaBdByEquJXq1TeeYv0k0+TPH2G5pVLNC5fJLQstGwOwnD1cWdnSJ17PBJXcfe2TFqoGvEDI3t6zDsHF2SeeBolniC0LeKHjlB+45dRiemBYdz5WVKnzlL8+U+izTWN9NnH8WtV3PlZEoePEh85hFdYInn8FKXXXsHsHyR59ATO7DSKaUa/uaahptKIYiGqxmhBjcVJnT6HOz9D6Lqkzz1B7dPzeEsLZJ96ntqF8+j5NlKnzuIuzJM6cYbSm6/il4oknziKMdDJwv/85/jlOslzh8n95lewb07jL5YRikJspJf5H7+HfWMSoaqErWvUK1RZ+vcvR+RJVej4e79G8slj2NcmMYe6yXzzcQp/+CrWhbGoOkRTtyRWCMh88wmChkXx3/wIGYbkf/MFst99Buf27K48Yx+Rqw2gZbIkRo5gtHeSOnEmioAISAwdwlm6R9nQuzA5+/YOjnJ3IBSVttPPY+ZaDZxCsBKJFwKvXqbw6RuE3i5PdIpKfPDg7h7jc0DXEhzo+QqL5esslq8Shj6GnmK45wX6O55gdObV/R7iFwpyOSO0TfjlBoW/fC8qx2t9zJlawplaiqppW6+VX7u47ufLv/j0zj9CSeOTMRqfjq0aQvWdzyz8CjWqb62VL7dH56i8ufx6dC8VXz6/8n7p5fPERrpRYgZLf/4uWi5F7munELr6hSBXiTYTI6lTnqqvOn+qodBxMINiKBRHazj1B8eLZVNISfnSnZJgpxg9E/xGleJHr3P3BdacGl3z8cb4nZLP8oV317y/jKBZp/jxG6v2V791R6SofOn9ljJlQPXGRdziwsp2oWNTvvjeqs/a81MwP7XqGM7iDM7i7F2bRdtWr31M9donq/69jMqVj1b+Xrt5kdrNS9z9w9ZHL1MfvcKa+1VKpB/QvHGN8qu/uJMxlpKg2VJP1DSMvn78agW9vQM1kSSo3QlURWqMy9YPSovoRKqEgdWk9MpPcRfvEFXpe1H0fRn3ms1oKTzaY6MUX/7xXcRCEt5VcvbZzOPK62GAEGLVwvXOrqNsU+PyBSpvv3n3hwga2yhnE2KFlEJ07mQoI5W0MCCo1yj+9Ed4pdKdXXvuHTXTuwlca3wr309RVo05Uo4Mtp6CZYj0PKrvvU3zxl2lzWEQiU9ISf38h1g3bxAbHiHz1LMYff0Uf/yX0e/Uyi7eOW5LdXIf+pvUdAajq2dfbGCUWByzt5/CL35KaDVp/8730PLtyCCgefMK1thN2ts70Ds6sSdu02w2iI8ciu5jIUgeO4lfqxI6Dlo2h9HVQ+LgYWqffIg9Ob5yHHd+Fq9YwLp9C2cmmhskAfbUBImjJwARlb9P3CYxcohmECBUBa+4RP6Fl5ChJHQclHgcs7sXv1widmwQZ2w2KueDiEApAqO/Y6WEz50tYt+cikrwuUvNV1WIHezFPNSPEjcwh3pwxqJkhjncQ1BpYF26HakBwrYsUoShEz9+AKGpdP5vvweA1p5FqApKzCD48pAr0Zo8BcvXtFwuv9mLbniiSU+JJ1ATSeIDQyveH25pifqlT/ZkDKsgRIvk3Dkn0Thhhfjc4+JzI0gZYhdm8a06RjpPom+E+sQ1Ascm0T2Iaph7YoSqpdLEOnsfSH8rAE01kTJkrvAprt+K6Ho1ZosX6M63JqW90tFe7/pYqTqTrXvnIVc2kuG2v0PQdGhenUIGd4ICd58fKQFxH+flfk/hXYvWjeDMFLGuT5N9/jih61P62XnCxg6YU+/h3LEROo9mOfn9IQqjVdy6x41fTNMoOpz8/gHO/u4IgRdSuFXl9f/x4t4RrNY5WT4pq541KzfP/d43O30uN9mflFgz44ROc4PttjMWyZ3nrrLOudjqPGzzuGGIdXuUzNPPoiQSeEuLUcmZGWtZEYion+nAMIs/+E9knnmO7Fe/RulnP1kp8TK6ujC6enDnZiPhCkXBW1oiqNfxy2XMA8M4szNIz0eJ32PVg1Ci540QLbn96Hvb42PkvvYN1HQGd262tSiL35HB3wReoYD0PJKnzlA7/0FLjdGMeoGCAGv0JsmTZ1CM9/ErZYSmoxjGttY6QlGJjRykceUyhAHxI8fw5ucIXQevsETQbGAOHMBdmI+OG4+DjIi3MzVB4thJ7PHbSN8ncfjoSi+aUNQoQ3LwMPbkJIppEBsewZmavENUW2VbK+eqNbEGzSbOzBSx4RGaN64TWk0U04wyplIidAM1kSBoNmheuYSi66SeeBqh61GflOcSP3SExqULKPE48UOHsSfGt13iF7ouSiyOkkgQNBrRb3if6xWzqwctndl6w93AKn/U1n/Rgyu65oSI3tvgvpRhiAx8Qteh+uG7uEsLJI+eWLGGYNVnJWyxzrKnJkgcPkpCCOzpKaTnRS0ogU/oudQ+PR+Jx9Cya7irx1iGUen93WRdulHVxiq0Mkypp45Tfvl9/KVyFABoDU1oWrTfe/09legatS7fpnnp9p0xWA5BcweesevgwSBXioqWSKLn2jHaOtGzbejpDIqZaEVWIk+FwG7i1yq45SJucRGvUiSwmtuahO416h3UqlQ+fJvQcahd+Ggl3b/raPmDqPEkWiqNnsmjpbJoqXRLBtdEaHpLSCOKqEnPI3AsAqsRNVLXK/jVMn6jRmA1733sUtKYjhqA2858hfLVD6ncjAhlbeIa3c/+OoqmEwS7GFEXCrHOPrR0dveOcZ9Ydg73AwfXq5OIteM1bECiCI1UrINqY4ZdWawqKqppoibS6OksWiaHlsqgJdOosQSKYUTKiqI1ufrR5BrYFn6zTlCv4tUq+LUyfrNO6DoPjRKQDMMte6MiCKQVYF1eInXoJEauPTpPy/ePoiDDkNBzCJoNvGoJt1SIGv2rleic7IO5lHS8DbNo20Iriq3G7po70lm0VAY1nkQ1Y6vmDgKf0PcIHRu/2SBo1PDrVbxaGb9eI7AaOzbvCSEYfLKD0AvRExrZ/iRv/8srDD/XzYf/4QYzF4p8/R+foetEjsn3d7r8VSD0aE7V01m0dBY9nUNNplDjCVQjhtCiEi4pJTIMovvGsQnsJkGzHvVW1aPzE1gNQtfeMFOxH6hc/Wjrje6GoqCa8ehc5NoxstG1oiZSqIYZ+WdBtDhzbIJmHa9WwauU8MoFvFolUiu7j2Bn89JFjI5O2r//20jXiaohlhYpvvwTtGyWzNPPUX33LZypScqWRcfv/DUSR4/TaAlMhI5D9oUXEYqCmslS++h9vGIBwpDSL39G/qVvERsaify1hKDy9ptY1yPzZvxg/cCgECRPnCI2PEJsOLJqaP/u93Fmpql/+jHNG9fRu3po+/XvrYzZr1Qo/vgvCX0/Wvjfvd/W3AuSoFql9NrPyb7wdRLHjiODgNB1Kf70h/ilEvWPz6O3ddDxO38N6bigKLiz05R+8bMtCYUMAtREko7f+t1o7td0Cj/+CwhDglqN8qu/IPvVrxM/cnSl56z86i+wx8eovPUGbd/5Ll2/97eQQYDQNMq/+mXkG5VKI10Xo7OLzr/611HicaTrUv/4I5ASo6+f1Omz6F09aJksbd/+Ll6xQO2D9witJpU3Xif/7V+L9u15oCo0L1+k+t47aLkcbb/+vRXSoyQS1D89T2jbYFmUX3+V7PMvkDx5GqHrBLUqtQ/fX00iWsRhPThTk0jHpvOv/g3CZpPaR+9j3bw/w/H4gZE7pZ97jNCxsSbGyDz5LKHjENpNvFIRwpDE4aPoHZ2gabhL68yXUtK4cpHk0RPIrIOUMspujd4gfeYxzO5eAtuKet58H69UJHXyDFoqTfPmdZREgsTBw2jZHInDx7DGbkZiLuUy8aGDLP7oz0BKmtevkj77OHpL8MOZjtQknYl54seHEDEDabvoXfnI63GxtHasd0GoKvHjB2heGKXx7mWEoaMkY5HQBeDOFUi/9Bh6dxvu5EJEuhRly7JA6Xh4M0sI08C+OhGVySpKRLr83ZnH95VcqYkU8YFhUgdPEO8bQs/kViIcG2UrpGylux0br1ykOTVK49ZVrNlJQmfjZv9VxorbhPQ8ahc+ihS/7vJZkr4fpdZ3CELT0dJZzM5e4r2DxLr70XNtUa2+bkS129vM3siWkWPoOfiNGm5xEWt6HGt6DGdpfo0nxHYQa++hOXubMPCId/SimrFtLnK3B6GqKLqJmkihZ3LobR2Y7d0kBrY3scU6e2l75qUdG89n4VWK1G5chDBEVUyGep7H0CMFrpiR5cTwb1JrzhEELjEjQ9xsY3TmtZ05uBCosQR6vp14zyCxngHMjh60dBbFjKHo+qb3y92QrYdZ6HuEtoVXLWEvzGBNjWHNTuJXyxs+sB4EbGa0ClG5kNHeRfLgMZLDRzHbu1HjiYhQbHJ+onvGI7CaOEvzNMdvUB+7hluY31NjzPuB0HS0VAazs4dYzyCxnn6MXDtqIh0ttu5r7nAJGpEwgTUzjjV1G2dpNgpk3SeklIz+ao5f/tNPiGUNXvyvTmOmdVRdoTZvUZ1psnSzSrY3wY60F7fuG7Ozl8TgSPR8ybejJdKtOVW9p/NCGBD6PqFjRf1LpQL2/DTOwkykDlivPdD3DgBCoCUzxPoGSQ4dIdY7iJFtQzHjEbnc4nys3Ce2hVcuYs3cpnH7BvbcVNSLtc1nQujYFH/+clTyl0whfQ+/WER6LqFtU/zZj3FmozIgr7DE0p//yarPe0uLFF/5KVo6TWhZ0eKyRWyc8dss/NEfoLdFimBBo45fvNPjXH7z9VUCCHd9OdylRULHoXnt6srLQTP6XtJ1Kb/+SxoXPkFNZ5CBj18qRgRTCEq/+NlKWSOAPTmB/9MfErouIGleuYIzPYWebwNFaWWIopKp0GpS/OkP0Ts6URKJSOmuWNje3CMl9U8/xp2dRYnH8IoFguqdEkrr5nXcuVm0tnaEGh3XK0Xnwy8WWPqzH6B3diIUBa9YXFV+KcOQ6rtvEdg2QtUiZb7WdwxqNaxbN7Bu3byzfUvaf+V3+9MfoHd0IEyT0LLwCoWV94o/+SFqKg0iCmR7xeLK9dO8dgV3dgYtn0d6Hu7S4hpZeuvWzSgbt8458ktFFv7oP6K3tyOlXJFxv1copkls4MB9fXZHICX1T8+jd3ajaBru4gLSdah88HYUWEilqV/8hLA1L4vlcsqWca51+xZ+pYyWyeA36oSOTfPmdbxiAS2dbs1ZEbGoffIhZndvtLaVIQQBXqlE+c3XIvuIMKoaqX78AY2b1/CrZQCcmSmCZgMtmye0LYJWL2Pj/avETw7T8be/hbdQJn5yiObHN/FmNzcOl0GIMzZL4uwhwqaNmk+jd2Rxbkf7dW5O44zO0vH3fg3r6kRU3uq4lH/yHgKIHRlA72lDzaaInxpG6Br2rWmCcp3Kzz+k4z/7Dh1//9fxFsto2ST22Cz1Ny/sSix1X8iVmkiRPnqG7OkniXX3Rw+7bT7ohBCgamiJFFoiRax3kNyZZ7Bmxil/+h6NsWtr9f+JUsX3XsomSB4+Rvr046tSpo3rl6l+8sE97usze9Z09Fw7icGDJIePEOvuR0tltlwIbrlfEUVpFV2Pzk9nL+kjpwlsC2dhmtr1i9RvXsarlrb1MKyNXabrqW/R/83fixYZUlK6/B6hex8eWMtZOTOGlsq0MpVdmO1d6Pl29FQGJZZA0Y07Ke9tIN4/RLx/6N7Hs03UR69RH73aEjWR+IG9MrZKowl3nqm4fp1qY6bVPH2fEAI1nowMP4ePkBg8iNHWiRqLt0pQ7u/6iO4dFVVVUc0YejZPfGCE3Lln8atlGhM3qV35BGv69u73090HNsyiKCqxnn5yZ58hdegEWip7T9dPdM8YKLqBnsmRHD5C/smv0hi9SvnTd7Fmp6Io+AMCoWrouTYSAwdJDB8h1jOAnsoi9J2cO5KYnT2kjpwktG2cxVlq1y9Qu3EJr1K850CV1/RRDYVYxiCeM0h3x+k900Y8Z6DoUZmKlFuXpmwJRcHId5A+cprU4ZOYnT0Refic5wVVQ1W16L7J5In3DZE5+Rih6+LXKtjz0zQnbmFNjeGWC3tX6bAdiEghLHPsHKmjpzHbOu/pmbuym7vvk3SW+MAwuceej66Na59Su35x+9dGEOAtzOOxun85qNfWyEivtzgOKuUNlfTCRgOn0Vj3PW9h435pb2F+0/dpiUd4n80USIk7t1rgKmw2cJt3jyHKYN1NfFbtwvfX7GO7kEGwqcDWeud0ZZy2FXlXbYDQ83Cnp9a8HtSqWLXNBZtCx45EPNa8Ea5/HpchJX6ljF8pb7jvzb7T8viCLca3FbRsHr2jc1/bEmQQ4M7NrHptWZHPK0ZERWgayeOnIrl4Cf7yeZESr7i0Ig7SehGvsIhXWH3upeuu6sMKmg2CibE141nvvPvl0sqYVl5bqrD0735C4txh1EyC6i/P07w4FlmOAM7E/PrlmlJS+dkH+MUaWnsG9/YcjQ+uoabjAIRNh8Lvv0L89AjGQCcEAfatmShzZerofe2ouXSkShiEGIOdePNFgnIdZ3SGhX/1lyROH0TNJnFnizg3pnatSGVvyZWikhw6RPuz3yA+cHBb0bKtIIRAjSdIHjxOfGCE+q0rFN97FXtuatUkH7r2PZc/KaZJ6uQ5qhc+XJV6De87gitQkykSgwdJHz1DfGAYPZUBZftR1Ps6qqKgJZKoQ9FCPXf2GcqfvEP1ysdbRqO9epnZN/8CPZVDqBp+s4bfXM/wcoNj6wbxngGM9i6M9u6o7DOTR0umUJbLcR7Qnqr1EIQuE/Pv7Mq+haZhtHeTOnSC1KETmB09KGZsd6+NFuE12jrR8x1kjp2lPnqN4ge/wp6dvK+yn91C6HlrJkI1mSb/+PPkzj6LlsntyLkSioKeyZE99yzJg8epXHif0vm38GuVrT+8i1ATKRIDw6SOniExeBA9nd39uUMoqPEE8cGDxPuHyZ59lsqn71K59BHBPcwDhdvRA/n7//3TCFWhcLPCkZf6ceo+h1/qI5Ez6TvTzvv/7toWe9oYeraN7JmnyZx8HCPfvu2M7v1CCAXVjKGaMYz2LjLHz+LXq1gzE9SuX6Q5eQu/Xt3XXkctkyd35mmyp59Ez7Vv2R90LxBCoJox4v3DxHsPkD3zNOVP3qV6+fw9XRv3gqhcc3d6JB4+SELX2aXyVBkFqR+SkvHdgNnbj5pI7fcwtoQMApzZabxi4f/P3n8F15Xm2Z7Y79v2eAMPEARA0Hsmk0mm95Vlu7r69vTt0cyVNBF6kCIUelLobfQghaR50oMUUiikkR3pzu0793Z1dZfPyqpKn0ky6b0BSXiP4912nx72AWhwgHMAHADMqloVrGLxmL3PNt/+m/VfCyedWuoubjecuQzZ31+o+Zr1aArr0VTN17xCmdynK+saeIUyhbO3KJx9WjhKli2yv1+FHi3BnpgnM7F696xZ2LLkSjFMEi+8Ssvpt9DC0aY/9BYX+tjBEwS6epn/4ndkb11eomp4loXn2CzX61kdbrlIeWJsY1UQoWAkW4nsPUJs/zHM9q51VQ43isUKrNm5g453f0yofy9zn/+WymztixwARSHY2Ue0bz+F8fvYuRSBtm7KcxMrf+YJmG2d9Pz436CFo7760LcokdoqKIZJsHcXsUMvEO7fgxaJPx6q3kKIascsdugFgjsGWDj7R9LXzjeVArsR+PvxOFA1O3pof/P7hHftR9FU1tvRWwlCCLRonNaX3yXY08/sp7+mNDmytcGyEOjxFqJ7DxM9cByzvdufG9uWtUPFbO+i/e0fEurfw9xnv6U8Pd7Q5ytZm0//j9fp2B/HqbjM3E6jaAqqrnDoh30c/P5ORs7NMHljdU5+zX1TVSK7D9H68rsEunprqrJtNhbXVj3eghZLEtlziOLIAyZ/9Q9+grXV+6NqhAcP0PrKuwS7dm7q2vv42uim4+0fEd61n/kvP6I0Mdz0e6Vw6zqloXsrU+YUBcUwfMp0IIhSpYAuilMsGi57lk9BlHbFL9p8C5MIadss/PoXT9ERmwW3WGTun3+Kk05v7IuEePp8VKnKS6IKVbqtrJ4Pz6r4rIltPh9C1wn2D27LWrJmSIldxw/tKagqihlADYZQAgEUTX98fyzOmhYLVXPm54PqLFQVNRpHi8aqoha+x5aTy9am+a70PYaBFvNnS4WiVE2m8z5Fssky/1uSXKnBMG2vf0Di+JkN097qQQiBkWyj8/2foEXjLHzjc6ylY+PZa6t4ScfGK5dpffu7lEYeVNVP/LZqZaqx5AIgdvAEba9/gJFofS4SjEV6R3T/UfRYkunf/ZP/IKyBcPcuWo+8gmdbBNp7KadmaT32GpOf/UtDx1Moqh8MfhsWqW2AGgzT+Z2fENl9cMP0pWZBCIEeT9L+9g/RonHmv/p9VeRhe/EkVTG4Y4DO7/yNH0xv8nqCqhIa2Et3NM7MH39OfujWliVY0b1HaH/zexgt7ZvepWoEi53OyJ7D/trx0c8ojgw19NlSusLE1QVUXUE1/PXAcyVXf/qQy//dA1zb82Wk1wBFN0meep2W02+hBsPbfnyges1oOp5Vwl3HjOtGoQRCtJx6neSLr2/pMVmklUZ2H8Rs7WT289+Qu3W5qZ0Vr1DAe4byp5gmelsHwd5+zJ5ejBZ/lksxTJ8qqyi+Uh3V5Mp1kbbtC/0U8tjpBd9AdWoCe34WJ5fZUFCpBIIkTr+2ospceXKc7OVvNk41biSoFgrRoy8Q3FmbNu+WiqTPfo5beKbT6HnrnlUSuoHR6vuBmj07fdPaSBRhBlA0zY8Fls7HorCOg7QqOMUCTjqFNTdDZWoca27WnwVeQwC95v01DNRAEC0WR0+2+p5mbR0EB3aveO8E+gbo+MHfbOg5IKWkcOcGxaG79d+8QQhd939T/yCB3j6M1g7UULgqkKYuKTlK1/VnbksF7IV5yuOjlIaHsKanao7brBfBwb1EDx596t+suVky33z19OyqohDo7Sd+8gzBvgHUcMQX23Ed3FIRa3qS7LVLFO7e8oVmVvr9hklk3yGix09idnajBEIIRSAdF7dcxJ6bIX/7Ovlb15ffC+vEpidXSiBE+1s/IH7sJV/ecwsW+kWqYNur7yMUhfmzH+PZVnW4dA1QFNxiAcUwMDt7lv5ZOvaakivPtvx5qucswRBCIdC9k84P/hWTv/h3VOaWd7CCHTvJDF31k6vWLjy7gqLpvtDEGpPVv2A5PMdG0Q3UQKj+m7cQQggUw6TlpTeRrsP8V3/Y9oH9xeQq0NVL13f/FrOjZ0sDR6O1g87v/A0IQf7+zS1JsDyr4ncy1edD2HURQgjMjh46v/M3TP7y31OeWl2GQtEEh3/Uz/4PetFM9akm441/Gebazx6tfR90ndZX36PlpTf9Oc3nCNKxyd6+uuWzV1okRvub3yd2+OSaxEyaCSEEeqKFrvd/ghaMkLr0xaZUwNVIlMj+w0QOH/cpXMHguqigi7PE0rFxcjkq05MUH9yl9GgIe35uzeuetG30llZiL5yuuS/W3Iz/3Qtr6DasE2okQvLVNwn07Fy+n1JSvH/b79w1AUowRHjvAaJHXiCwo9en1DVYTF6MjAxA9lXPh+vg5vNUZqYoPbpP8cF9rLnpDSVawjDRojH0eAK9rQOzowu9pQ09kVxKNhb9vlbbb7OjC7Oja937Ab5giJPNbGpypRgmwcG9xE6cIrhzADUUrntOVELo8QRmZw+RA0fwyiXKE6Nkr1ygcOfmukTRnkWgq4f46dee2o/y5Di5G1dwq51+oWrETp6m5c330WLxZ/bZQA36Ql+hwb3kblxh/g+/wckup+5rsTit736P6OETCOMZxpgBaqgqGDa4l8ih48x99CsqExuXVdrUJ7bQDdpefZ/40ZdQ1PXTdp5Vpmt4UF03aDnzDm6lTOb6hTWLMEjbJv31ZxtmGxVHhyhNDBMe2NeUh916j0ctCCEIdPXS/vYPmPzFP+CWn57Bcisl9EgCO5dGCBUz0VGlVjwfVLFvO6Rtkb52nvDAft/bZKPf1+RrA02n5dSbWAuzZG9eqv+hTYRnVdDjLXS+/5M1J1bNOC6iStHrfPfHvvJSgx2bjaA0MUxxdIjI3iPP5drhU8F+wMTP/1ucwsoD5i27ohz7V7u49rNHpEaergxmJ9ZBaxIKyROv0nJq44lVM4/J4vdV5qYpji43D95MaNE4ne//hOi+I74dwzrx5PEQsC56shACJRCi7Y3vIlSVhfOfNq04I3SdyP7DJF55C7N7x5qUH1faV4RAGCZGq4ne0krkwCGcfJ7yyEPS576g9Kjxe126DrnrV4gcOoYaCC57XU+0ENq9j8wWJFfB3n6Mto7aL3ou+VvXV634NwRVJbx7H8nX3iHQ27/hOeql86EYKMkWtESS8N4DuMUC5fFRMt98ReHuOopbikLLG+8SO/FSVUVWW7q2n4eOd1MhFAK9fbS8/g6hwX3Lk4pGvqJ6HtRQmNDu/QT7d1MaHmLhsz9QGn7QdOqmFomiRSJ+ciUUYidP0/adH646dy6q923sxEsohsnML3/6VOdJi8Xp+OHfEt5/aNVRi0VGRmj3PjrDEaZ/9g9UJhujvK/4ezb06dWgKCSOnyH5wivVjs0aZG+lh1sqLvnxuOUS0nF8SXS9mrFWvZ8UM7iiMthi9b3t1fdxy8V1VTyM9g7C+w77ZoTVe7n08D7FB41XG7xyiez1C760eIOBwFI1zXVwyyXcUhG3lMctlXzJWtfx3ZZ0HdUMokaiaGHfz2atDxshBJHBA8SPnmLh/Gc8OdeSG75F5+kPiA8erYpT9DF/9Yu1qclJb32mww0ufIvHavOwuR2K4oiffIf69zR23qT092jRq6lcwi3m/WukXPK9z1zXl7g3zKpnmu+FpRjmmpX0lECQ1jPvUJocxU5tfkBQC4sBX9trHxDsHVhx/xevhUU5cafgC7BIq3rPVNcELRxFiyX9+c81BANCCPRkGx1v/4iJn/+3WKlmezI9Dc+qkLl+gVD/XlSzMUPUJ9cOr1L2/e+KheoaaOFVuwiKpqMEAv6xiMTXvXaE+vaQOPEyc1/+fkUBlGDCJDWa5/rPh/HsjT+UQzt30fryOwi9MQ+axetnkU7ilgq4hTxupYRnW37gL31RGUXTUQNB3/MpGEIxg0sKpou/uc7GyN+7jrtKstlsqKEIHe/8FdF9RxsWrVj0fvQsqzp3kF3yvpOugxCK/3wJhKrrR8xPFhrsRizea62vvIdbKZG+cnbDAZkajtDyxnvETp5BMTdn9tAPwlT0WBzt4BFKww/WlFwBlMeGqUyMEdxVY01XVSKHjpG7dqkpXYCVIFSN8P7DNWMOKSV2OrXhrolimiRefpPkK2+iBEObeD4EWiRKeN9BrOkJP7la+xehxRLo8UTT9/F5gjAM4i+cJvn6uzU6Puv8zirlN7R7P2ZnD6kvPyZz/qumjgsoZgAt0UJlaoJg/y5a3/pOY4Je1XgmcuAI1sw085/+DjwPYRi0vPUB4f0HG14ThRCYXT20vvNdpv7pHzYgXreJyVVoxwCtp9/2g7kGsOihUZ4aI3fnKsXRB9iZ1NJCv4RqhqkYpi8l3dNPZPdBgj19NWdWhBCooQid7/31mqt5QtdJvvIWTjaD0dpBefQRZvcO1rMc5h/eoTIzQaCnf4WLxXew9qV901RmJylPjVOemcDOpnGLeZ8n7j47fCsQmoqiG2jhGGbnDiK7DxLq2+1TERu9sRSVxImXH8vpVuEUskx+8QsCyQ6EbmBlF3wZ9wZhZxaY/ey366I1hXYOEtl7uO77yhMjZO9c2bQcyM4sbColziuXyFz/xk8aVvD1WvSoFWrzwAABAABJREFUcksFrIVZyjMTlKfGsBZmfWPTil+A8IPEJw6EovhBtBnASLQS6ttNZPchzM6ehmlDPgWsm/jhF5n74nfbpiCYfOFV9HgSIZYvlEvrx8wEhQd3KI4MYaXn/CFpx356vkEoKLqOGooQ6NxBZO9hwgP7Gr5fhBAEunfS+sq7TH/0s02fRyuO3Kc8ObpK8i2R0u+C2rk0ldkp34Npehw7m8IpFh4nVc/MeQhV82mp4SiBzh4igwcJ9e/xB4drHOdaEKpK/NhpsrevYs3XlrLOTZUQQhDrCpGZeNoTaY3+7ihmwJ+xakAYadGjqrIwS/HRPYqjQ1jzs34SsZhUPRvwK4p/XLRqYhGNYbR2EujcgdnR7fuIBUIrJhlOIUfu3o3Gf9AGIXSD1lfeI3bgeENBhJQSaVuUZyYpPLzjP2vTc7ilUo17RfjHwjDRowkC3Tv9523vQEPzXEIIFDNA26vfwU4vUHi4fjVINRSm7YMfETv24pZR7O10msL9te+zVy6Ru3mVYP/gEs1sEUIIAj29BHp6KT5Yn7ltI9ASSYIDgyueo+KDe9iZtQvILMIPXr9D4swbvt/iFsArFsjfvr6tCpzPM5RgiJY33yPx0qsNx95rgS/yFKP1ne+hRWPMf/I7vFJzCgRC1zBa2ygFgyRfewc1uob4Fb8wFnvhJfK3r1OZGidy4CjRYy+sPe4XgtDgPsL7DpK7UlvtsBFsSnKlBsO0vvwuWizR0PullFjzMyx88ym5O1dXV7+pPhjcamW6PDFC5tp5Qr27SL74uh+APBM0CiHQ1iGp6Qe6kvS5z4m/9Cr5W9eoTE2gt7bDGjpXAG4hR+bmJQJdvfBEoiGlxKuUsOZnKIwMURy+T2VuGreYa3AQ2Fd4cR2naoI6Re72FQKdO0i++LpPEWlAmdAXAmknuu8IC+c/Xfp3LRTFsysUp6teGEJBC0dxirmGFjgnnyV14fMGfkeNXyY9InsPUa/rWZ6dZOHsx+vaxvOCwsM7VGYmCfY8Ni1cDAztfJby5CiFh3cpTQxjZxaqcsQNPGA8z1dgsio4uQzF0QekLn9NdN8RWk69gdHa2VhCoajEDhwjc+38U8n3VkEIgdnWWfM16bmUp8ZIXfiC/IPb9WWg5eNjYqfnyd+/SaBrB8lTbxDdc6QhvyihKEQPHKcwfI/sjVXkX5sAt1Qkc/MiwR0DT3Vq/GJMGWt+luLoEIXh+1izUziFxg1tpevgug5uuYg1P03uzjXM9m6SJ18leuB4w8qEejxJ7MAxP/muAc/xMMIaP/qvTjN1I4VVfLx/I+dmePTVKv5CzyDUu4tQ38rD5ku/TUrszAKpi1+QvXUFJ5duLCjzPKRXfcaUClipWZ8CKgSqGURPtBDo7iPUt5tgV69vAVB95kgpKY4+wJpfnxjAmiEE8UMnSZ54uW7CsbieFMcfkb74FYXhu/WV5haNgx0bt5inPD1G5sYFgt19JF98jcjug3VFqhZVN9te/wArNYudXsf6oaokXnmT2NGTq/7OJaN02/bVzmzbNx9H+jPf1cKsMHQ/6Fqliy+lpPjg7pLp7lpRvHcb++V59NblXklKIEjk4FGKww9gU6TUITSwGz2erPmatCzyt66tv5MoBLEXTpM4/dqqidXi+ZCOjVepVAsavhm8UBT/fJjmkrF3vfNRGn1EZXoVdeM6kK7T2Oy98AtPKxUrpOtuXKilej82C0ogQOvbHxA/9UpD58SzLLxKyb9HpOffH7qBGgj43c5VzoViGMRfeg3pecx//GFTlPaEUDDaOgjvOUioKiayWAhyC3k82/a7W5GVlae1eILIoaO4pQKJM68tJZhLxeliAbdc8k2Yw9EVu99C14kePrEh2mzzkyshiB441jDFSXoeheF7zH78S1/Wdx0VCa9SJj90i9LkKMkXXqXlpTd8NZCNcucdB8+2EYaJm88R3n94TZSqZ5G/d53EiZcx27qQroudmqPw6C75+zcpz4z7nlNNqMhI16E0MUxlbpry9Bhtr77f2PFQFCJ7j5C+eh6v4lcjEvteoDg9QnHykf8W3aD9xFvMfPMRbmXrlbCeR2iqiaoYPJkEetLGdho/Pk4hR/bmRQKdO3whlXKR8uQY+fs3KAzfw04vNG043i3kSF/+mtLECB1v/9CfBWyg4q0n2wj17SZzbeuTq5Xg2RaZ6xeY//r36wvaqN4v48NU5mYovzBO65l3fU5+nftFNU1aTr1JcWRo0z2wCkO3qZyYJNC9EzwXK71A8dE9cvdvUJ4awy0VmrZ2lKdGmf7oZ5Snxmh77QNfoalucUYhsvcwqYtf+vvyDBRdYfZehoWHuer717mD1TVKMVanSEopqcxOMv27f/Jnn5pR6ZYSt1zEnSpSnhojc/UcWixBaMcA4cEDhHoHUAKhqkLe1oi/BDp6aH3l3bp0cyklXrlE6uIXpC5+sSF5eGlbfjd1epzE8dO0vvyuL21cJ8EK9vSRPPkas5/8es3HJ9jbR/zFl/05mVr7VBUHKD0aojTyEGtuBrdQwLMrSyq/Ql0MHoNo8QRGe4ffiezoQoslUEzjqW6tVy6Tv3l13QGwnV6gcO82idb2Za8JIQjt2Y+eaFlm6NoMCMPwKYErJKKVmUnK4+sf2jfaO0m+/MaK152UEjefozTykNLwAyozU7j5x5TTpeRq8XxEY+jV82F2dqHFkz4l7InnknQdcjeurN8axHVJf/0Z+RsreygtQug6rW9/l0BPb83Xi0N3SZ39bMM0V2stEuqrQGgaiTNvEH/x5RUTK/+cZCkNP6L46D7W9CROIY+0KkjPWxoj0KJxzJ5ewrv3Ye7oWzEBUXSdxEuv4mTSpM9/2ZQZrGDfIEZnN8IwkK5L8cFdMhe+pjI1iWdbqMEQkQNHSJx5HTWynLkgFIXw3gNIz8Ps2rGUoFlzM2S++YrSw/t+QUlRMDu6Sb76lq8K+Uz8s9hdNlpa1yRe9ySanlxp0TiJ4y+vSG96ElJKCsP3mf7wp1gLG19g3GKe+a//gFsq0P7m91ECG5O2lrZF5uI5vHKRwv07tLz+DkLVSH31ybq+z86myV6/QHjXPrK3r1B4eAc7m940TwfPKi91jdrf/H7dB7A/oN6F0dpOeXLUp8QEw2ihKFooCoAWjqFH4r505589BB2JA+zoeBFNeboFn8oPc3/s9zTMd5KS3L0bhAcPYKcXyN6+QnlqbCnJbTqkpDI9zvTv/omu7/9rQjtXpo8sQqga4YG9ZG9e2nblQPCVFlMXvmDuq4+aMrvgVUqkzn+GtCza3/o+anWec2UIAp07iB04wcL59a0JjcLJZ8lc/wbPtsjdvUZ+6JZP6Wli5fNJeFaF1OWvkdKj4+0f1RzMfxZGSwdme1dNoY/0SJ7P/08bp8qpwTDBnr6616pbKjD7ya82VXREug52ao5Mao7s7SsYyTbMjp4tEToBXwms5cw7vjlwveNRLDD76a/IXPumafeuVymRuvA5bqlIxzs/8r0MV4FQVGKHT5K7d4PSWsQ+FIXY8ZdQw7XZJ55tk7t+mfTXn2LNTtdVJrQBxnzrEaFpqOEIRnsnwf5BQgO7MTq6UAJBKpNjG0pAkJL8jSvEjr/oq7Q9gyVhi01Iroy2DgK9fTVfk1JSuH1j/fMkQhA9fBw9Wfu6k65D4c4tFr78mMrkeN1kaKlkeLtKUw6FfNnwvl2Edu3B6OxGDYaw52YpPdzYvWXNTGHN1O98CcMkceaNFV9fUvl7TvzRwvsOkXj5jZqiWFLKpU5l+vyXVKYmVj0n1uz0UlIT2r2P5KtvEejZWbMAqxgmydfepjI5Tmnk4YZ/h97Wju7vNLnrl5n97c+X1AMB3FyWhblZ3GKB9u/+FaLGHLLR2UOypc33w5KSyuQ4Mz//j5QnRp8qsjnpFHZqnq6//c8wu5dbuqihMGbXjucnuYruOUygo7shyoY1N8Xsx79oSmK19L2uQ/rKWdRgiNZX328oyVsN1uy0b3RXLjP7m3+Bqjb++nZO+pXDy19t6iDrU5t0XdKXv/aDwMMv1q/GB4IEu3Zizc/ScuhlogOHCPfsxjlwCvArA/mxIVzrL10rQwuxs/M0C9mHpPMjyCdmkfyu1dqq5XZmgYlf/Du8crGp3jCrwVqYZe6z39Lz4/8MPZpY9b1CCMzOHaih8KZ3aupBeh65O1eZ//r3Tb2XpOuQvnrONw8+83bdWUGhqsSPniJ769Imm8VK0lfPkb150e9wbwU8l8y1bwh09JB44ZW6M1iKYRLs6V9TcpHsjxBuDTB2sbEKrh5NoEXjq75HSknh0T0Kw5s3z7Jsm45NZXaSyuzklm0zPHiAyJ5D9ROrSpm5Lz4kffV805Nx6bpkb15EDUdof/27dZUbtXCMxPEzlCdHG+7Ea9HYip5D0vPIXj7P3Ee/XNfsh3QcnEwaJ5OmOHSXdDCE0dlNeN9BKhNjG15bylPjlMaGiew7tOw1oapEDx0jd/Vi0+OB8J4DqOHlCR2Am89RuHdr3d+tBkOEdtdWPpZSkr99g5lf/RNubu3roXQd3FyWUi5L6dEQ6bOfY3R0Ed5zwBdcWcd3/qlDT7bS8sZ7NRN4KSVuscDCJ78je+lcdZygMXilIvnrl6lMjdP+wY8J76shDCEEWjzpJ1gzUxu+jhevqcrsNPMff/hUYvV4x1xy1y4S2nOAyMHlKrqKpkG1w+0WC8z/4deUx0dqbs+anSZ78Rzt3+9+alwH8I3Ru3r8Aus6mA9NbT+owTCxgycaGiDzrArzZz/2qYBNhnQdUhe/oDh8b5nM7lqgmAHiL7y0REWQroOebCO8d/+6v9OzKluWWD25zYVvPm8s+BMKZucOPLvC/JXPSN+5yNzVz5n8/F+Y/PxfGP/4H5m/+vlzU7HZTqiqiec5jM9dJJV7RDo/svSnUF5HwUBK3EKjs3bNQ2n8IdlbVxpSdNQjcfQGZyk3C1JKrNQs81/+flMSDenYLHzzGcXRBw2tH0ZrJ+GBfU3fj2X7ZVtbl1gtbrPaHbQz6YYeMGaV1too2nbH2HGiteH3a5Eoil5nUFt6FEeGNtV4dLuhBkMkT7xSd2hdeh6Z6xdIXz23aV1O6bpkrpyl8PBu3ftlUZk20Lmj4e/Xk60rGvI6mTTps583Z6i+GoiWHt5n7ne/JNcAfazuV1oWueuXV+ymmVVhi2ZCCYb8QLhWMUTKKm1y/QVtLRpHT7bU7Oq7xQLprz9bV2K1DFUqa3nkIfN//A2Zb77aNjGl5xaKQvzFM74lQa1k17JY+PhD0ue/XFNi9STsuVlmf/PPlMdHa97fiwIQod3NeQZKzyN37dKqPnBepUL+xsr3FVSLbPduU3x4f9XtFR8N1TQOFkKgt7SuSEWuh6YmV4Hunf7DtYGuVXH4Hrm71zZN9cUtFVk49+mGEhmhqhgd3U9R4LRYHLOr8QfD84LKzERDyaYQAiPRiqLpeI5F+t4l8mP3sDLzWJl57Fz6uaCEPQ9wnBK2WyJoJLZ7VzYE6brkbl2uOSvzLBTDQI83HgxvCjyPzNXzVFZQpmsG3EKOhXOfNORKL1SV6IHjG+6SP6+ozM9QeHCrbh/WXztalgJ+RRXsfbeHtr1xol1BTvzdIC/8p7uf+rPn7R4UvfHHkBoIIZQ6zxfX3fbO6mYj1L+X4I6VlGcfozI3xcL5T9Y/p9Ig3FKR1MUv8Mr1k381FCG672jD1HItGltRct+am1m34MSq8LymFRBLD+5hrUD9U8wAkUPH1lSQqAezewdGZ3fN1zzXIX/r2obmd9VwBGUFWwgnnfLZPs1GVZDgL3gaRnsn0WMna1L2pJRkr14kc/HchkVT7IU5Fj77aMXnoTAMYidOIZqgUOiVS77VUZ1YtTw+iptf2e5COrZ/rdcpsjnZDHY6XfO11daeemgeLVAoRPYcakj+0bPKpK+cbShw2QiKYw8pDN8nuv/ommevjI4u4i+cJjSwm47v/bVf1RegxRJkr3yzSXu8eZCuQ37oNtEDJ+pm4ot+SJ5V8c2DVc2XHl4UbJAebqXMpmmff0vgSRfLLnCg/4ekcsPYzuPAolieZzq1dXLMG0VlfpryzER9o2tF3dbO1aICXPbO1U2X4y2MDFEcGSKy93D9Yf3unRgt7VRm1sfPfq4hPfJDt4gfPV33QaOGIqhGAK9cQiiC1l0x7JJLuNXk+N8N+oIWT5y2WE+IzMQaunF1EqslbILfzvMCoRvEDp2sL2LhOqQvf42dnt+S/SqNP6I49pDInvr3S3hwP9r5TxpiU/jefLVf86zKpnXkmgUnlyV/+zpGR1dNqxhf2CKJvdCE8yQEkf2HV4zD7Pk53wB2I5swjBXvL1+w4vk+H38yEILokRNoKyhC2ql50l9/2rTCSnHoHqVHDx4b8j61K4LgzgHMzm7Ko482tB07k26oYOLkc9jpBb+LWuv1bLYhI2DPtnCyaaSUyymGZgDFCOAV184YaVpypYbChHY2Jo9bnhqjOLbx4bd6kI5N9tYlInsOrrmqbKcWyN+5gRZPUnhw128/Sl80ozLVfCrjVqAyM4FbKqDUmVlQDMOvTOWzGPFWOk69/5SUvZ3PMPnlLzdPbOFbAlX11aXypRl0LYiuPR76dz0LPyL4diSgXqVMeWqsLr1NCIEajq6bh9wMLKonbjakbZG5cYHw4P6664caihDaOfinmVwBlblpnGIOI177QbYIRTdQAkHIpnBtj7P/rztIKek/08G9P0zw9X9966nu+b73ekn0NW6T4csGr27OIFQNPVY74PhTQKC9m9AqRtqLqMzPkr9/Y8vuU8+qkL9/k8jggeXzC8/ASLRhdu5oKLnypbupedLVcASh6893QC8l+VvXiJ88U5PeqCdaCO05QObcFxvelBaJrUjPklJSuH9nw3NLS+ejBtRQ2O9ebHLh/C8ANRIlsr92IUNKSf7mtRU7puuBtC3yN68Q3ntgmXcb+HTU0K49G06unHSqIcaZtC2cTO2kCMBOzeE0YuTuujgrdMCEbqzbw61pyZXZ1omRWP3BC/gLzf2bWzZ3tOgLZLbW9shZCdK2KI0+QqgqpUdDz/fi3SCcYh4nn0Wvk1wJTUepBpPRgUM4xRyzF/5Q9QvxfYU86y+Lp2XnuTPyawCEUBEIpPSQfDvpC9acL95SLzBSA8FtS66k41B4cGfLuPelsYfYqXnM9q7V3ygEob7dpC9//SdJm3VLBd9MvU5yJVT1KVED6fnXyMydNJnxAp779DWTHi8svacROMVCtVOxyjUqBOGBvWSundt0g+ethyC8ax9qsLZYwSKklBQe3sbObi09sjQ+jFMs1H/G6DqhnYMUhm5TrwDl5P051FrUJ7O9C7O7l1KduYrthjUzTfHRENEjJ2rKR0cPHSd35cKG2TyBvgF/TqRGsOmVihTu3Ngwvc4rFnyqVQ1lOj3RQrB/F/nrlze0jb+gPgI9O33P1RrwyiUKd643nUpZHh/FLeTRYsvvbyGELzzz1Scbmne10wuNxdtSrlqcsefn6iqHLmIl5Uyhads/cxXs7qtLUwCfm71VUrXgL8zlyXXKqbouxaG7T59oIbbMHb7Z8KxKQ3M1QlEeB9hSUpodp5KexcouYGUXsPOZbetaPG9QFZPu1hMc2fU3HN/z9+zv/wHJ6ACijvHx8wg7n0W69Rdjv4uzPb/PKWQpb2F3yCnkKY4/bGhW0WzvWlEu+tsOz7bqmzPjy23XWh9LKYv06PK1Z/pWinsfN34+nXwWt85cj6gmuuHBA2zXdbpZUMwAob49dX3pPKtC4eHdLRcAsLPphmiIQgiCXTsbmmew0wsrmh0roRAtb76P3tK25n3dSkjHJn/98ooULbNnB2bPzg1tQ6gqkYNHayqcSikpT4ytW1b6STjZzIozjcIwaHn1bV9l7S/YVIQG964Y+Fvzs1Rmm29k7uSyvgXICtBb2lBD638GSin9a6vB+NJdQcjGHx9INZxcerZVc5tCURoS6KuF5iRXikqgu773iK/yNYe1RRxwADyX0vhwQ0pojUCLJ4kcOt6U79pySK+xytgTRsnlhSnie46ROHCKaP8Bov0HCPcMrvuC+1OCEAo7O16iq/UoueIUM+nbuK7F7h3vEo/U9hh5niEXDR7rQCjKtoy0LK4fmyt5/uxGPYojDxpapLVwrG5n51sLKRs0DRc1hQqEKlCNGj4p6touJCefwUrN1012FTNA+xvfI9S3+09q/kpPtGC01WdhONn0pgq+rATPqmCl5hpS2dQTrWh1OnAATiZFZXKsdvAjBKFde+j8yd8T2rN/3cPnW4HSyEMqU7Wl+hUzQPTwxoQt9GQrwb4V6KKeR/72jaYwhpxintLooxWV48wdO+n8yd8TOXQMxdy4wMFfsByKGSCwSjJemZrYFHaYZ1VwMukVX1dDYbT46l3rVSEl7hrmm/xiRY21xnNx8/WLgUvfs5K9khCNz/k+g6YkV2oggNFg5agyO7HpQhbLtjk35WemDUIxDIzObsyuHcv+BHv7nvsq2UqQkgYpS48vJkU38VyHSO8eYruPEtt9lEjfvnW3Sv+UYGhhktF+7o/9jkdTnzM+e4H7Yx8xvXCDjuS3r2ouPe8pr66VsX2/y5qb3pDS1XpQmZvCbeBBpehGQ4HvtxUNUSxWuDQ6DyQ4/p8MLsu7dr/Vw+AbdSiXT8CrlCkO369b2RRCYLR20P2Df03i+Bl/DuxPAIGO7qq40OqozE+v2O3ZVEivOg9ZP7lSg6G6nmXgz9nlrl3CW+G+F4pCsH+Qrr/9z+n44d8S3LWnKaplzYZbLPjqZTUoT0IIQrv3oTcyWrECgoN7VzyediZF6cHddX/3U3Bd8jeu4K1wfQkhMLt76fzrv6fzr/+e8L5DfzL33/MCNRJFSyRXnLfy/Vk3oWst5YrzSQCKodc1E1/16z13TfmB9LyaS430vIae2U98YIUXahcLG0FTImQ1FEULNXBApaQ8PbHllDI7m8YtFVBXkA99FkZbJ63vfFDNoJ/eVyUYojIxtgl7uTVYq+9X7tEtCqP3UIwA0nOWktQ/xbmStUJRNCRQsR9XSCQeZStNLFxbCvf5hnzu9Tcqc1Nbvk0nl8HJZ9DqUf4UBbOlY2t2ajuwgXU7EDNI9IZ5VuQl0h7ADOsMfdy4+W7+/g0SJ16uq1ophEBPtNL53l8T2XuE9OWvKY4MfXuFeISC2bGjLi1dSok1P7PlRYhFOIUsdVVH8IuYWqS2f9WzKNy7TfH+HcIHlpuGgn+utXCE2AsvEdl/iNLIQ3I3rlB6NOQLODwPNHYpKdy7ReL0q+jJ5XYWeiJJeM9+0ucaM9R+EoppEtl/qGbnS0pJ6dFQUyXrS6OPyN28SvzFl2tSVIUQqMEgkcPHCe3ZT3lshNyNyxSH7uFk03+RVd8g9HgCNVi7yLJojL0pkKye/AgFdQVPuobgeUirCeqGnofc5nnbpiRXeiTWUPtXOg5WqnnqJY3CLZdwCzlINO7Pk7t5jeyV88v+3ezoJrRrbzN377mGohu0Hn2VyM69ZO5dITd8m3DPIOl7l//sDf1sp4Tn2XQkDzKTuoXnORh6mI7kQbKFSZ77TOVbBuk62Nn0lm/Xq5Sxs+m6xqdCCPR4C0LTty2wfd6gmgrte+K07Y0R6QjSe7JtScBCC6j0vdTBo6/WRl+rzE2Ru3OV5Iuv1509EkIgDJPI7oOEendRGn9E5sZFisP3qhXYb889KjQNs62zvq2I524t9f4ZuKViY4dVKA0nV165xPwnv0Nvaaspab70lUKghiOEDxwhtHs/1twMxfu3yd+9hTU9ueWsmWdhz89RGLrrJyXP/gbFn5nKXr24ZkqXURX2qG0kWyF/+0ZTC6LStkl98TFmRxeBvl2rn49AkNDufQQHBrEX5ikO3SF/5yaVyfEVhQT+gtWhxZMrsoeE4ku0B3r7m79hAcGdA6u+pdEmRk1IidegCMXqX9Oc79kImpJcadF4zSHKZ+FZ5VVbipsFaVs4NRyYV4I1O0VldqpmBm3Nzz4fVbAtQrT/AFooSm74NmoghJSSaP9+csO3cSt/3guj45YZnTnHrp636G49jpQuitDIFieYXri+3bv3JwfZoKhC07frudiZxqq+WiSG0LS/JFdVqLrCzlPt7H2nh1h3mFCL+TjwljD/IMvQp413rcCXgk5d/IJQ/17M9pUD7SexGOSFBw8Q6tvtJ2h3r5O/f9Pv8nwLOvFqIFhXhQ+qJspbOZf47PYdm0ayKyHEmobfK5PjzPzyp7R/98eYPTsQq9B1/KTaINDTi9nVQ+zFl6lMjlO4e4vi0B2shbkNG6uuB9J1yN+8SvTwCdTg01Q5IQRmTy+Bnp2+iWqjEILw3gOoodrza5XZacpjwxvZ7ZqwF+b88/H9nxDsH1y10CGEQGg6ZkcXRnsnsRMvUZmepHjvNoX7t7Fmt6/T+m2EFk+sOEsqVI3okRNbuj9PbX8Dc49Syub41km23f+uOZ2raKKhoWHXKjfk4N5sSOmt6WHj2fbjG/2ZBcOrlClPrFN9cCNQVBRd92XSdQNFN3wNflVDqGr1j4bQdISmoWj6sr8rukFwx8CaNmtEkxTGh5CeS6C1y79gNzDk96eGVO4RxQfzRIIdqKpB2cpSKM1Wfa62CsI/z4vXh2H614emP74uFHXF62Lx71o08VwPIHuOvTYedbNQVTBayU/jSSiBoG/AvR37uRKW1g6tunaYCF2vrh0aqKr/d01bsmF49u+KZhDq373mTVt5h2/+v/eYvpVmz9vdnP1/3lnqXElPYhUdXGvtHXBrYZa5z39L1/f+k6c8+OpBCIHQDQJdOwl09pI8+Sql0Ydk71ylNPbQ90V5TotnaiBUV4IdfNW45MnXiB3YHuElLRpveE5hTVXuKr1t6h//Lck33iV66BjCMOvek0JR0MIR1N37CO3ag5N7k+LD++SuX6E8+mjL79Xy+AjliVFf7e1Z09JAkMihoxQfDTUcHKqhMKE9B2rGYNLzKNy9hbuG4vJaUJmaYOqn/47ka28RO34KJRCsfz6EQA2GCPYPEuzbReLM6z6N8/plSo+GtmdW8FuG51qVdgOiLEiWLH82BrnmEZhmozkzV5HGBti8cglvA/r364aUuKW1Ly7CMGl54z20WNynj6sqQijkbl4hf+NK03fT36hAMQJokZivDJVsx2xpR4vFUYMR1GDQD5yrATOKUpWLVKqLq1j2fRtBJT1LpHcvVnYeLRghtvsoTqm47fSK5wkVO0fFfrIjK1CEhiebXw0XqoYaDKPHEuiJVozWDoxEK1o4ihoMoZhBPzBWtcfXhaL4VV7h79sTu8my6+U5hmdZ2zdHUsxX50jqJFe6gbJdw/RCoBgmWji6tHYYLR3osQRqKIwaCFWT7q1ZOxYhPcns3TSu7VKYLzeNiZe7dwM1FKH9ze+hBsMNdbAWIYQAIdCjCbSDJ4jsPYKVmqPw6A75+zcpT48/XwkyvlF1I3YnQtWI7j28BXu0cdQz564Fa26GmV/+lMLdWyTOvE6gt89f7xoI6lFV9EQLsRMvET10jPL4KNkr32xqAvIsvFKJ/M2rhPoH4Rlq15KwRbIFu0ED2MCOnRjttemibiFP4d6tTS0YOJkUcx/+gsK92yRffoNg/26Erjd2PoRAi8WJHD5OeN8hKtMTZK9coHD7Os4We7R9m7Btz5hNh2zetbrNNbImJFeiIfUiALdS3h76hZS45VJDleenPubY5G9cQVTN8hTTJHLgKF6luYNyQtXQ40kCXb2Edu4m0LkDPZ70q0BP0C3Xsu/NQm7kDnokTmzgEIphIjSduUufNKm68KeJoJmgI3mI4akv2fAdXqUzGa2dhHp3EewdwGjpQAtH/QW2ek1sx7Wx1ZC2tW30La9SRnq1jUyfxGJ3aKsgVA0tlqiuHYPVtaMFNRja9rXjSZTSFuOXmjwH5Lmkr3yNWyrQ/sb3MFo71vU7/W6W7hvStneROP4ylZkJ8vdvkh+6hbUw+1zQBtVQ+FvrsbgS6t1PK0FaFvkbVyg9vE94/yFiL5wm0LOzoaAequfcDBDctYdA3y4qk2Nkzn9F/s51vBW8c5qJ4v07WKl5zLaOZUWMJWGLRpIrRSW8/3BNxoGUktLoI6yZzZfkl45D8d5tyqOPCO3eT/zkGQI7B1DM+p1FeILG2dtPoGcnlRdfJnvha3I3rmxZ0vutQdVrdbvX9L9gdWw4uRKK4ldDGzjR0ra2LShfMglbywXpeVSmxp/+NykxO7op3r+9wT0SaJEooZ2DRPcdJbCjHz0Sr3YZnp+bRroOmftXKUw+QlFUXKviS8kK8dzSZzYbQihLkuU+7//p82VoYcKBjcn1C9UfXo/sOUR490HM1k4UM/BcXRtbDc9xmuZXt+Zt21ZDCleL1NzNhhqKLK0dwd4BfxZHeb4fuImdYXqOtWKEHj92JDB1I8X0zZWNKVeF55G7fQVrfobWV94lsuewXwRaZ5IFPlUttHOQ4I4Bkqdepzg8RPbWZUrjD32xhm2Cagb/4i/4DNxigeyl8+Rv3yC0aw/RYycJ9u3yE9EGEjd/FkgjuHMAs6uHyOFjpD7/A6XR4U1VtLMzKYp3b2G0tq8ubFHnetPjCUIDu2sLWTgOhdvXVzQu3gx45TL5G1co3r9DsG8X0WMvENy1xxcuecI/cyUsdhcD3Tswv/fXRA4fZ+HzP1B6cK+mhP2fJ8SflHffnyo23rlSlIY8j6SUvk/KNgVH0nHWngwoCmZH1xIVQygq4d37NyxpqkXiRA8cI374JGZ7j0/TeU5vlkjffloOnfY9RqrHzynmmPnm93jWnx81UFUMBnveYmrhGpZdYLDnLVT16aqhroVw3fV1N4WqEejeSeLoS4R3H0ALx9Zd3f2Tg+du6/rRCIdbKMqmdhfUcJTo3sPEj75EoHOHPzP3nK4dTyLcGuDd/8UJhIB4b5jMWAEjomOENf44fHXD31+ZnWTqN/+RyN5bJE++RqCrtyGq2GoQioIeTRA7fJLoviOUJkfJ3rhAfujWtigNKobxl6BqBXilIvmbVyncu+0nSQeOENqz309eGuxmKbpBeN8hzK4eFj79PdlL5zePhux55G5dI3r8RbRnxip8n6gdBHbspHj/zqpfE+wfREvW8MaSEjs1789ubQO8SpnCvVsUH97DaO8kvP+wf2zbOxFGY8V4oWkEB3bT1d5J+uvPSJ/7HK/85xdzLIf0n4MrNAu8SoX8neYYRq8H5bGRbdnu84aNJ1dCNBz8edtYefA7Zmt7GApNJ3LoGNqin4qUOJk0uVvrCwaEphPZfZCW028R7N7ZkMLidkMPxyhMPCQ7dG2pWyM9D8/eXg+B7YKUHoXyLI5bQVVNwsEO5jP38J7oyAbMOIZWf/D8WeiJVn8Q/dALvurcXwKppyA9b9to1NJzGy7ObEZ3QWga4YH9tJx+k+COgQ0nDluNRF8Yz/H48H9zkTP/owPc+vUI2ckip/+H+5uWL3hWheyNixSH7xM9cJz4kVOY7d0bptAsyrmH+nYT3NFPYmaCzLVvyN29tqWqfN+WRHo7IW2L8ugjymPDaGc/I9C3i8j+Q34SEq3PDBFCoMUStH3nRyiBAOmvPm3MPHsdqEyNUx59VNO7SwkEiRw8Sunh/RU7NkI3CO8/VDOOkEBx6O62zy1Jx6EyOU5laoLMN18R6O0jsv8wwYE96IlE3W67ED7Dp+Wt91FDIeb/+OFf5r2l9Flg1J6Y9iplFj79CGtm6z0h/4LH2DgtEBqvpm2nL5KUjfgaPv0Rq8LCpx+x9ClFgOuti3+vRWK0nHmbxNHTDSnqNANLlXYpq7/f81Xj1tAJsTLzdJ7+gFBXX/UhI7GLOWYv/PHPsnPlSYeJucsABM0WMoVxhqe+ekq8Ihrqprfjpca/VFEID+yl/fXvEujeuWXUH//6kODJ6jwiTaGWiYCJEgrgLjT7wd7EYddNRLPvbTUUoeWlN0mceHnNwg3rRTPWjiehqApW0aGSs7GLDoGYwdT1FKnhHB0HEgyfnWnavjv5LKlvPid39xrRvUeIHXqhKV2+RTnpQHcfZkcPscMnSV38kvz9G1sS8P2lg70GSImTzZC/fpnC7evore2E9x4kcvAoZmf3qt0sIQSKadLy+rs42Qy5qxc3Zd2RlkXuxhVCew4sk68WQhAa3IuWbMWeq31vGK1tBHr7a/4Or1wif/v682PWKyVuPkfh9g2K926jJVsJ79lP5OBRAj29dVUfFd0gfupVnFyW1FefPj+/a5vgFlemi/pKr89/4f5PHRs+A3Lpv/4EIRRCg/sojQ2DlCROv4ZQFNLnv8JdQ8VST7bR+c5fEdlzcEPdKikl0nWQjo1XqfjS9lYFaVl4VgXPtvAcC2nbeLavrLYoK+85NngeLWfeJtDR0/A2zZZO8qP3yDy4DtKvoEnX9WdQ/sxRtjKMTH25TBWwYmWZS9+joRtDUYkfPkn7m9/3/eLWG/xJWaXe+ufeq5T9+Tir8vjasKvXhmNVrwsLz/avJ+lY6Ml2Wl95d8MdVWNnJ+b+AbK//KzJQcm3g2veTAlYPZ6k/e0fEt13DGUDD8zHa4fjXw+VEp5l4dnV68Oy8BwbaT/7v/7aIV2XllNvEOzpW9f287Ml9KCKGdOZf5DlyI8H0AMqfWc6GDm3GcbyEiebJnXhc7K3rxDu30Ps4AsEewc2nKAuJlnBHQOY7d0U9hxi/tzHlKfGvhXJ/58bpONgTU9izUyRvXye0OA+YidOEewbQKwwLy6EQAkEaXn9XcpjIw0r960VxYf3sWanMbt3LNsPPdFCePc+0iskV6HBfWjR5UrNUkoqUxNUJsdrfGr7IV0Xe26G9NwMuasXCfYPEj1+itDgnlXnihXDIPHym5QePaA8/udNPXNymRVpgULV1uQf9xdsDpqS3soGO1LftmFcxTQI7z9MeXKM8O79qMEwbrlIeN8hshe/bug79HgLXe//hPDggTVXHqX08MolrEwKa26ayuwkVnoeJ5fGLRWrAVFVQc3zuxBSyscZ7zMPeqFpxI68uKZ9cIo5on37UQNBvGrHzi0VWLjx9Z99giWl+4wEuw/LKTCbvlX/C4QgfugFOt75K38Aey1KltVg2SnksBfmKM9OYs3PYGcWcAo5vEp5KcGWVX72UqdK1u4Ahfr30nrmbdjobaooKKEg5u6dSNfFGp0Cx0VrTyI9idaWwJ3P4MytUcRAURBsTy1HKGrjiV2TqqpaNE7He39NdO/hNa+dUkq8Sgk7k6Ly5NqRra4dtp9wS3dxjm31tQOhbMg3KTtR5Px/cw+r4PDwy2m6jrRw6t/sY/5Blgefrc1EeK1wCzmyNy+Rv38Ts6OH6L6jRAYPoCfbNkQZFEKgmgGiB08Q6Opl7qvfk715adPmdBoVc3ErZUrjjzaNztZMlKe3MAGodk9yVy9QuHeL8L6DJF9+A7O7t+azWQiB0d5B7NhJ5j/+cFMSZzeXI3/7OmZXz/L1RVEIHzhC9sqFZfMzSiBIeN/B2kbK0iN/+/pzZyVQC26xQP7WNYoP7hLctZfkK28S7Nu14tyqFosTe/EM5cnxbTeJ3U7YqYUV1WuFrqHHE1u/U3/BU9h4cuV5Dau4+DfMNoVHQll70bu6cCm6QXBgN6mvPkENhQnu3NXQxxUzSNvrH6wpsZJVPm15epz8/ZsURx9gpebwKqVtUcupzE+xcOPsUgAikX5Q9me8sC1CERqmEaVUSfPkNa2pJorQsJzVzRBDfbtpf/P7a0qspOfh5NIUhocoPLhNeXoMJ599rIb5nMDc1YM7n0bv7aR0/T6lS7eJvH0KhMCdS2PBmpOrRW+m7UCjojPS85aKEBuBYpi0vfo+0T2NJ1aLncvyzASFoVsURoawFmbxysVtV9pybY+JK74Uu1N2+fT/cA0jrGEXHZzK1lB8PKtCaewhpYlhUhc+I7RzN5G9hwnuGEALR9dNuxNC+OyE9/4aPZZk/uwfN0WhTTp2Q3YiTj7D1Ic/xcmmm7p9RdVR9QCuU8Fz1vf7FM3Acx+LIzVamG02vFKR3JULlEeHaX3v+74hca2AXiiE9x4kfe5L3MLyQtrGISncvk7ipVf8mbAnNy0EgZ5ezK4eSs8IUxgdXbUTMsDJZusKYTxv8CoVCrevUxkfpeWt94mfPFOT2rZIl9TjCexUk60dvkWwMym8chklUkOZVigY7Z1/1orOzwM2TguUXkOL/iKVAkXZloqDUNdQea7Cq1RwC3naP/grrPlZ7LkZjANH8KwGxByEIH7kRWIHTzT00F7sRBRHhkhd/JLi6AO88vbJ/i7Cyi5gJjuI7jpEbvg2xfEHmIm2bQ/WngeYRoxd3a9zZ+Q3uN7jYCMW3kFLbJD7Y79npUKCFonT/vp30WKJxoJ2KXFyGTLXzpO5eQk7NftcnwNrbJrcJ98QODiIOdBD6dJthKZRunKH8s0H6/pORdO2be5E0Y2GEjvpuU3oGIglQYZGlAellOC5FEcfkrr0JcXh+1XJ8OfnwaqaCqFkgPxMCelJXMujZG1T59vzsDMpMplvyN6+gtHSTnhwP9G9Rwh09KxIFVsNoupH1/ryOyAl81//oeneWJ7VmJ3IYjLe7O2b0Q46d52hmJ1ieuirNX9eUXXad55kfuwKdnkzEpW1w16YY+63/4IaDBHavW/ZeRdCoLe0ore0blJyBZXZaYoPh4gefaGmsEV43yFKIw8fd8SFILx7H0pwub+olJLS8AOshblN2dfNhpPLMPf7X6MEgjWPB/jdK6Oj6886uXKyGZxMCjUcqXnNmj29KGbgW9G9/FNFUzpXjQ7zKoaJUNVt6XoourHUiWoYnkvqq08wWtux5maQrktlcpzy6HDdjxot7SRffK0hzxspJW6xwMK5j6ummNufVC0i3Lub+L4XcEt5zGQ7pZkxWo68Qnlh+s9S0OJJCKGgqssHcVVFJ6DHVvsg8aOnCO6oPYz8LKTnURx9wOwnv6I0MbK9wjANwiuUwfVg0RMNkI6LV1q/yqTQjW1T2FTMQEMdpMX5tY1AjydpeenNJQuIVbcnJV65yMI3n5O6+AVu8fk03GzfE+fUv9nL7/53l6jkNkneeh2Qjk1lZoLKzASZy2cJ7OgndvAE4f69DXvzPAmh6bScfgsrPU/2xoWm7qtbLjZoZK2jrPjcEVXyyLOJ9+JvfOLfn6l8F9MTpKfuEIx3PvO5FZL4Zz7veS5zIxdx7HKN9z2z7S2Ek82Q/vpTAr19qIHgsteFYaInWyiPPtqcHXBdctcuETlwBGE8fc8LIQjt3of21Sc4OX/OW1khEQR/vix384q/7n5L4ZWKpL/+lNCuPWjR5c9RoWoYre2szgv504ZXLlEeH8Xs2VnzdaO9E6Otg/JY/Vj1L9gcNCVScUuNXeaqGUDRNNxtmNWptWg2Aq9U9AdDVQVhmL6/Sb2KoBDEDr6AkaxhEPgMpJS4hRwzf/wFmZuXnjsecaCth8z9K0jXIdDahedYVS+fP181GiFUOhIHiIa7CAda6e04jef514QiVFriu0nlHrFSsKDHW4gffhEaCdalJP/gNtMf/hQ7szF/tbpollaElI+rrFJW5wF57M2xTiiGsSUGvbWghsINdb49226ss70KovuPYbZ1NbZ2lIrMfvIrMtfOPdedTM1UEarAqTy/++iWiz6d8uFdzNYOogeOEztwDCPZ3rC5u680F6Dt1fcpT41izTdPBdEt5v1zXOceUAwTpcbzzgy30LbzBVQ9QDEzwfzYVRJdBzCCcfRABM+1mXlwDs9zaO97ATPcglMpMjN8HqfiP+PlE2uaqpm09b/I/OhlHKtIy44jWOUc5dwc7f0n0cwIVjHF7PAFEIL2vpOY4VYm736CXckjhEJL7zFC8W48x2Ju5CKV4jrNpDeI8sQYTjqF2lUjuRICNbh2a421oDTykMrUBMG+gWWvGa3tmDt24ty+AYDZ0eXTvmrAmp2mPPLtD6it2WmsuZmayRWAGt7c8+HPna5SxFQEzXtgrgNSUrh/h9gLp5cpTYL/vArvP0x5fPRbUYz9U0RTODZ2rjHJZSUQQtHN+m9sNoSCGlrePm0Eod376fzx39H547+n88f/ms4f/2siR06s+hmtavTZEB3QsZk/+/HWJFZCWTOtyinmCbR0opohhKoTbO/Fc5w/W58rwJf5dSvoaghNDRANdRML9xAL9xAJdpDOPWJ8duWqdXhgrz9M30DwXJmZYOYP/7L5iRWLdKKNPzDs8RkKZ6+ClFijUxTOXQPPI//FZezp9VM5FM1Yd5FkQxACPdoYfdNX4Vv/vaEGQkQPHGts7XBdUt98tiWJlViDn2EtpEfzWAWHZH8EoQqEwtKf7YxRasJzqcxOMvf5bxn9D/8PZj/7DdbCbFVQogEjaSEwWtpJnHilqTOCTjHf0LUlVBU9El/2765dJjV5k/mxKyS6D2IE4oRinQTCLcw++gbdiBBtG0B6Lrn5YWYenUcPxoi11p4xdl0bVTOJtg6g6kFi7Xuwy3lC8S6CsU7mx66QnXuI9Fw8x2Jh4ia6GUZR/e6MagRp6TlMZuYeCxM3cOztozBJ216ZgbMFcbRvgnylpmiJ0HXCu/dXryVBcGB3zeRZSknh7s3ntnu9FkjH3V4Gj5Sr0rt9JsP2Llzl8ZVVLIUQRI8cR29t2+K9+gsW0ZT2g5NN+1XpOvMBqmmihiLY2a2tTglF+BSPNUIxTWLHT1G4exNrbobFB6tTWH3xMjt6MFra636/lJLiyAMy185vScdqPR2n/PBt2l98l5Yj+1E0g0BrN/NXPts85/pvASQe89n75EszSDyGxv+A4z4OelYb0haaTnjX/sZmaWybhXOfNLX6vRp86uzGv8crlPAKfqDk5Ut4ef/vztTG5gCErm+LxKxQVPRYsqH3Ovkcnr3+e8No68Rsq12VfhJSSsoTw6Quf7U1HauNdquFwLU8vvtfvsjUzRRWyVnKU0bOzzD89dZc42uClNjpeea//gO5e9dpefF1YodOrioXvQihKET3HiF9+Wus+emm7I5bKuIW8+jR5YnTU9tWNYyW5UFVINJKrH03CIGmBxGqhpQe+YURKoUFyvk5VD2AboaIte9GKCpGMIairUBPlR6Z6Xu07jyG9Fwcq4BVTONYBYKxDtr7TlJIT1DOz4P0fCGMJ55zjlVibvQyic79OJUCsyMXcJ+lDG4RhKYhjBUKv57EK2/+fhXu3iJx5nX0ZOvT+yYEwb5dqKEw0rYIDeyuef25xQKFu7f+NEQMVHXVQpq7yedDui5eubyiloAWSyB0Y1sVOd18jtzNqxgdXTULX3qyleSZ15n97c//rOO17UJTympLamX1NmaY6LFEMza5JgjNWFdyhRB4lRLFR/epTPku45WpCdzc6h5XwZ6+xuYlHJvM9fMN0yo3CkU3UFZ6gKwAp5Rn+uxvmPj4p4x//I9MfPpPFCbWJ0jwpwbLKTA28w2OW/GFXap/VoMWimC216d8AZSnx8g/aEDSvUnw/X+eX6NSoWro8caSnGZCMU20BtYtKSV2NrUhIYFg904UI1D/jZ5L5vo3mzZk/yyEpqOYDezXCtADKpWcxdjlOVzLRVUFqub/2e4KcF1IiTU3zfTv/4WZP/7cP+YNBLB6LEG4f0/TdsOrlLHT9TvYQgiMts6nk2EhaO8/RaWQIjN111fsgyWD6CcRa9+DEYiRmriBVXr8rBOKiqLqKIqGovpUpFLOTxxb+06QnX2AlC4gSE3cZHb4Isnug5ihOCBQVR1FUVE0HSEUhFAopMaZHvoSPRAh1ja4oeOzEeit7Wix2kmr5zrYTVZerAUrNU/h/p2aPnlashWjtR0t0VKbEigl5bERKjNTm76fWwE9nliWZC7B83A2W8zC83CyKzOy9EQSvWWF/dsqSEnu+mXsFcRLhKIQPf4iseMvbpvK7p8zmtK5svNZ3HKxPmVHUTHbu8jdvdaMzTYMNRhECy8326sHz7ZxS0WSr75NaeThUpXCSS9UO1k1oKiYHT0NBc92ZoHi2KM179d6oZgB1MByhaF68GyL8vxjL5pQVz+luYk/+2qIlC750tqq0los0dC1KKWk8PDOllIj9FjiuV+EzbauLd+mFo6hN1KckRJrYXYDlWOB2bmjoXfauSyFkaH6b2wSVMP0587WidRIns/+zzdqv/gtKbRLxyZ99RxISce7P27geacQ3LmL9JWzTVHuk45DeWaCyL4jdZ8vZlsXaijsm40CSEl6+i7RtgGMUIJ8agzPtaiUMjgVf42xylk818EqpQnFu2ndeRyrlMEqZxFCIdl9iFjbLlTNpL3/RWZHLuI5FvmFEVp3nqCQ9j2rAuEWWnqPIYRCdu4RVimHGU7SuvM4iqrTtvMFUpM3KRfmae8/iaoHcZ0K+dTo8kNoBtDb2rHnZhsWzlorhGESO3EKtYb6HoCby+KkNp+WjeuSv3GV6JETy/ZFMU3Mnp24xULNeSPpueRvX0NucN6zHoSuY3R0Y6fm8Iqb82wSqkb02Em0eO1k1y0VseY2x9T5SVRmp3xhkBqS8Go4QuTAUX8ev0m+huuBPT9L5sJZ2t77fk3pesUM0Pru95CeR+7axU3ptCmBAEZrB9bczKbdo99GNE3Qws6mMBL1M/lAZ69PR2iyTOxq0GPJddGJhKLiWRZGJEZ4976lIKD48N6KyZWiN9Ylk1JSmZvessoz+CpkDc+sCKW2+7eiEd9zDCs7j/NnnlwBGFqYRLQfQwvxJKeuZKWYz9xf9n4tGm9MQdK2KE2NbRnFw6cS1aeybjfMtk6fjrGFojhGa8eKgdeTkI6NNbd+CpjQNPRovKFZPCs1+zhw3gJosURDx2A1qLpC+744sa4Q45fmKCxUCCYMKnkHz/6WDF17HpmbFwl07STxwit17UfMlg4UM9CkORhJeWoUaVsrU9iq0ONJzLbOp66R1MRNMtN3/U6V9OnLC6VrSyIV6Um/Sy6lx+iN3yKE8K0FAKRHavIW6emqf5KUeJ6LZkYwQy2kJm8tUfoK6QlKuRlA4Hm+p1WlmGbq3hdLS6R0XaR0mbj7KUIoSOnWVBHWojG6fvKf4mQz5O/coPTwvm+g2qRnjxIIkDj9ui/7XaOwJKsdoa2618oTo5THR/1444lrSwhBYMdOpGXVVC21UwuUHi5/3jQbajBExw9+gnQcCndvUhy6hzU/27T1WOg6sRMvkXjp1RXVWSvTkyt2a5oJa3oSt1SsrVioKMROvEjp0X2KQ/fYtgqRlGQvf0No1x5Cew/UlGVXI1Hav/tjjPZOMt98iZ1a2HBcoZgmerKV4MBuwnsPoieSTPzD/xtr9i/J1SKaklxJ26IyM0W4b3UKxCJdQQ1HcbZw7sps7/bnSdYIaVukvvwYoaoouuF7UVmVmkOni1A0HbVB+oyd2RiFaK0IdOxoiK4oVJX2F97C3Xty+U2oKBixVp6/KfSth6LoDO54h0iwE1XR8DwHT7qYRpSHE5/V/IwWDDckDOBZlaabgK4GNRjGaO1Yl+jLVkEIgZFsQ4vEsFNb5OMiBKHeXQ0pOzqFHFZ6/XQVoWkoZmPFDzuT2tLOsdnevWZK8ZNQdYVT/2Yve97pIZQw+e3/+gLl7Dyn/s0+hs9OM3Ju8yvRzYK0bTLXzhPdf7RuF1oNhlCDoaaJDFRmp7BzaczW1efyFCNAeNd+CsP3n6isy8d0wMV/ke4Tf3/8XJOesyxclJ7zlPCYqgdo7z8J0k/cnnjnsu0gPTx3eQBeaztPQQjUYAijo4vQ4B6cbJbyxCilR0OUx0aw0wu4pdKaZ5aVQJBATy/xF18mvP/Qis9Fr1wmd/3yls3WeOUS+ZtX/bmqZzoRZldPzc9IKSk+uIedSW/BHvrdEKO3k2DfLtxX8pQnxyg9HKI0Noy9MIdXWrtpuTBMzM5u4idPEzl8fEUKsuc45K5e3LAiayOwFuapTI6hRg6uOHfV/v2fMP/7X1O4fxu51llbRfHjqw0mOm4hx/zHv0VPtqC3LX+GCyFQgkGSr7xJeM9+cjeuULh32z9XlXLd7QtVQxgGWjiC3tpOYMdOAr39mB1dqOEIKApusbBmH9k/dTRNT7s0/gh58pW6XjB6LEGgawf5LUquhKoR2jm4bqUrLRoncfo1jNZ2pOtSfHiP7JVvVr6RGh38lnLLZq3A76iF+vY0KCesYLZ0Mnf/Ou4zXlZCUYnvXv/sxZrg+RXWenncdiUEhhYmZLZwe/gXtMQGsZwCc+l79HWeYaVKli+b2oikt9XQHGOzYHZ0o8dbtmx764UajhLo3LFlyZUaCBHs3dVYN2l+Bqew+jzmahCKglKD2lELW7l2CFUlPLCPjRRUkv0Rek+289F/dZmX/gd7fYELx8OpuHQeTH6rkiuAyvwM1sJc3eRKaPq6CnsrwclnKU2MYLSsXggRQhDetR/9m883TUDKtctM3fvc73xtcoddCAGqhp5sQUskiRw4Up1BS2HNz2LNTGEvzOHksnjlMp5tVQN8iVBUXwwnEESLJzC7dhDo7cPs7EYJBFc8jtLzyN+5TvHR5neEnkRx6A7Wwhxmx9MUaKOto+b7vUqZ/J0bW+pt5Z8PFS0WJxyNEd57EK9Sxsmk/fMxO401P4uTzfjnw6o8cT4UhGagBAJosThmZzeBHX2Y3TtQQ2F/lanl4SUlpYf3/d+6BZBWhdz1ywR37a0pdy6EwGjvpPMnf0/xwT0Kd29hzUzhlorVLqyoFuZ1hG6gmD61WovG0GJxlECI1JcfY01PLt/4GlEeH2Xuo1/S/oN/hRZbzn5YPF9GZzetHV0kzryOPT+HNT+DnZrHyeeQlg1IhKoiDBM1GEKLRFGjcfR4HDUSQw2Fqkn/2vz//hzRtOSqPD2OU2hAyUjTie45RP7+rS1RyNNiCQJdtY3W6kGoKonTr2Gn5slePu+3rI+dIrznIPlbVze8b1tppmy2dxPo6m3ovVJ65Eduk7l3Be9ZQ1ShYMbb6go3NAONdvV8lTux6Q/4ZyGEgiddLDtflWYP4Lgl0rkROlsOMzl/lWVJVoP7KJtQ0WoYikpkz6ENdSa2CkLViAwe8Oc2t4DrHujqxWytHdQ8BSkpjj1ce/Xyqe9o/JRv5dphtHQQ3NG3oYdpMGlSTJWZu5fBtRY90MBzJar2fM/51YJ07IYSaaEs6s03abuuQ/7+TWL7jy8znH0WZmsHkX1HSF34fNPWkq14DjyLxUBRDYVRQ2HM7uqcouchHQfPsf1nx6K/nngiyNX0pbnS1a5nX41zlIVPP0JaW+vLaWfSFO7ewmjveEpgaCXaYmVqgsr48nm1rYIQYqnDqAZDGJ3d1Z3zz4e0bZ8GumhlIBQ/gNd0FL3x82HPzzL/x9/gFbeusJS/c5Po0SFCe/bX3D9R/d2RQ8f8hN+q4FlW1Vuqal+hKL4apaY9bj4IgbRtspfPN2dHpSR/5yYoKu3f/TFavLZ1yOK50iJRtEiUwKKvWq314Rla6l+wNjQtubKzKSrT4/WTKyEI9e/FbGmnMrf5yjbhvj3rVigUhokSCJC/edVvewKFYJhAzypJivQaSwqEaGpFc1UoCrFDLzQ8kC5dl3StxApAesxf+2JZR2sz4DX4UFNDYX+Ob4tnwBy3jJQuphGjVFlgZ8cZ8qUZkrEBJLWDDp9e0oBXjqo2JNfeDJitHUR216Y+PI8I9e3BSLRhLWyyfLeiEjt4oiEqrVcpUdygwIRsdO2ArfMLFILYweNo4XWorT6BwmyZQMygdTCKoiqoukLrYJSeYy1c/enDJu3sVqP+/SI9r+lFgNLYQypzUwS6d65+zyoqieNnyA/d2joa7TZg6RhU10zF3Ni9IaWkMjnO7C//CXsLhBOWwfPI37pG7MQptEgd8SPpUbhzE3eTxCXWg6XzIVSEocIGi3aLidXMr3/mm+JuIbxSkflPPsRo85UaV7rflhL+aoLZCJpe7vA88jev4lXKtH3nh5idPXUZW4/P1bfj2f9tQtNKatK2yA/daqiiqseSxA69sOnKZEogROzwyXUHqdK2kLZDaPc+tEQSva2D4MBufyBwBXiO03BSoEXiW3JRB7t3+kHiWrb1RCVDaDpGvBUz2YEaDONWSlvSVXFLhYauJy2a2BZzWdspMTZzHtspki1MULJS7Ov7HsloP1Pz16i1fLrl0qoze4tQDbOmUWSzITSNxImXG/Zx2m4IIdDjCaIHjm36vRPo7Gko6ZRSUp6Z3HCxSLpuw7MEeiS2JWuH2dFD7PCLG95WejTPg8+nePt/fpzek228+j8+yPf/Vy+RGs4z+s23ixII/n2jheuLJHm23XTDdSefI3v7St2kTQiB2dZFy6k3GxLReS6x+JzZgueNlBLPtincucHUT/9byuMjm77NlVCZnvAViuv8bieXpXj/DlsuqLBF50O6DqWH95n6p3/wf+c2eHiVR4eZ/c2/4GRSdc/HtkNKivfvMPUf/n9kr1zArZQ3fZ+llOA626qa+DyiaZ0rgMLwPexsuq5qoFAUYodPkrt3nfLk5lUionsPE+zpW/fnpeOQuXiWxJnXiR55Ael5lMdGKNxb2XtI2lZDw8tCCIyWdhTD3FT5SjUYpvWV91DXIUUPoEfitL/4HkbcP6fSdVi48TW5R5vvv+SWCni2hVInMNAiMYzWDpz8+udd1gfJfPZxt2Jo/A+MzZzHdS0spzZ1wclnfe55nd8kDBOzpYPyxGY+4AWRwYPEDtVWynpuIRTiR06Rv3eDyuzG+eo1N6EbJF98vbH7Rkry965v+D6Wjo1bzK1oXLm0b0KgJ9tQA8FNlepXAkFaz7yDHl+5YtsoPFdy7acPmbgyT8f+BKqhkHqUY+pmCru0dRTHZkGPt6A3oI7rlgq45WafI0nuzlXiR17EbO9e/VpRFOJHT1GZnSB95RxsA41vI3AKeXLXLxM5dMxXbVOUpnfY/eDQxZqbIXPpHNkrF7aUelZznyyL/I0rhPccWJH+KaWkNPwQa37rihNuuUTu+mXE8RfRE0lQ1M05H57nj2NcuUD24lmcOt6imwopyd/21/eWd75LcEef3yV9jrs91twMM7/8R4r3bhF/6VUCO3YidKNp+7w4tuAWC5THR8hdu4yd2TqRum8Dmppc2el58kO3SJ58re5J1OMttL78LlO/+Y+bMpxttHbQ8tJbG67YWXMzzP7mn1ECAahWlldTwpGei5WaqxsggU/HMlraNy3BFLpBy5m3CQ8ul+hsFNGBQ7iVEuN/+A94jk2wo5fkgVMUJh7ibTI10MlncUsFtODqdEbFMInsOUxx5MGWBg8CBdOIYdl5POngeQ6lyuoLjFPI4pWLdRUlhaIS6t9D9tblTVOUDHT30vbGd1HrHN/nDYuqgS1n3mH6o3/CK5eavQFiB44T3Xe0Yb+63P2bdd9XF1JSmZ+lkTKIkWjFaOuiNLo5ht5C02l58XWiDXgqNQrPlcw/zJGbKiIUgV1ycSprSKyE4jPxtrtCqihE9x2pK2axKJnvVZqvbGZnFkhfOUvHOz+q+4xTzQBtr38Xr1Ihe6d+x2tTsVjEaXAfvFKR2d/9gsylc4T37Ce0ay9GRydqKOIP1ov1Ddb7AbyLWyxSmZ6kcOcGhbs3sdOpbemO1ELx0RDW7BRmT236p7RtCrevbykdXloWC59+RO76JUKD+wjv3ofR2Y0WifrX4YbOh4dbLmHNTlO4e5PC7RtY83PPR0Ggqshozc0QPfoC0SMnfKNuY20Jy2JS4tkWTjq1qaqH0rLIXb9M8cE9QoN7iRw8SqC3HzUa9RUA13iepPSQtoNbyFOZnaL06AGlh/epzE6v2V9tkaXx7B54VgXpreH+W/yeZ36LZ1XWdN1I18WrVJYZ2kursu71sqnJlXRdsjcuEtt/rK7XkxCCyJ5DtJx5m/kvP2rqRaZFYrS/9QPM9q4NBQZC04idPOPPXFUrJ6Gq/4Tfiq8BKSlPjfknpA4dUQ1FiB04Tnl6ouniHoph0vLSWyRffL2uguOqEILS7Dh2Pg1AeXYcb7B5AddqcMtF7NQ8RrK97vai+46Svf4N5enxTd+vRRh6mH07v8v98Y8olhuT4HbyOexMqq4ynxCC8MBezPYu/3pqMgJdvXS+/5O6le/nFUJRiB04hp2ZZ+HrPzZVWTHUt5u2177TkMCHlB7Z21ew080xGS1Pj/lrQR3FUSUQJH7oBcoTw2uWPa4HoRskT75Gy+m3m0cnE9B1KMmxv9lFsi+CUASF+TK3fzvK0GdTDflcBbp7ie0/Tv7BLcpTY9tmWBnaOUji2Jn63V7PozT2aHOKI1KSvXmJyO5DhHftq3sPa5EYHe/9GCUYJHv9wpZIWT8JxQz6NNvBg+Qf3FrbfKLrYk1PYk1Pkj7/FXosjt7ajtHR6VszxBOooRCKEUDomh84KiosBkqe5wdPto1nlXFzOayFOV8IYnL8sST1cwa3kKcyOY7ZU1uQy5qfpTSyDfOKnoc9N0tmbpbspXNo0Th6axtmRxd6sg09kUQJhVFME0XTq0IOylPFEel5viKuVcHN57EX5qlM++fDmp/F28SO/EbgZDOkvvyE7NWLBHp6Ce7chdHVjR5LoJgBhK5X4y2JrF530rLwrDJOPo+dmsdemMOancZemN8S+Xy3WCB3/TL5OzfQEy2Y3TsIdPditHegRuOogYDf1VJU//xIuXS/SKuCWyxgZ9LY8zNUpqd8VdxsdkOG1bmbVylP1ojVPHdFD9layN+54Zs9P5umee6aOrr52zeoTE8up797Htbs+uj+TU2uwA8Ocveukzjx8lNKN7WgaDrJk6+B5zJ/7pOmVKD1ZBsdb32f6J7DG6Y6Cd0g0LOT/M3HyoBC1TC7elZOrqgqJxYbUE5UBLFDJyk8vEvh0d0N7euT0GIJWs+8Q+LY6Q23gq3ULC2Hz6AFQniORaizD6HpRPr2A5LywjSV+c0RJpGOQ3HsEeHBA6u+z5/DSdL66neY+vAft8yYWVE0NNXAfdbTZRV4VpnSxDDBnYP1A6JogpaX3mTqw3/CqzSpO6OohHfto+OtH2B29HwrE6tFKLrhd6cVlYVzn2y8Ay4Eof49dL731+iJ1sa6VqkFMte/aVp11fcxymIk6iXfEN1/jPzQLfLN6JpVoUVitLz0FokXXkExzKZdH9GOIK//Tw8zP5Tl4j/cx3MlrYMxTv3391HJ2w1JsavBMMmTrxI/fpry5Cj5oVsUh+9hpea3pnovFEJ9g3S+9xO0BkSSnEJ2wyInq8Et5pn/6iPM9i60SKwulVSLxOh4+0cEO3tZuPC5H5RsYldAMQMYyTZCfXsID+4n0LkDRTf8AsI6Ia0K1twM1twMhTs3fFqa6kutK4bhK9Cpmt8hE6IazEvfDNm2/Oq07SFcietW8FYQHmoGFFRUoeFKB4+1F0CeUt57BtLzKN6/g5PbmmfdSpC2jb0wh70wR/He7SUrGqFp/vrxpEresvNhV9X1Kr7Q03Z3pBuFlLi5LIU7NyncveVfc4FANZk0nujOutUkxcKzLH+G33G3pRMXNJMYeoT8/DS52Wly1y75+22aKGagqtqoLj8/toWsVPBcpylS/6piEAl1oqBCSuJKm3xhGk+urwDl5nO4+Y3fA24+i9vksZKmJ1fScUhd+orwwD6MZFvd96tmgJbTb6MnWpn/+o/+DMU62vK+aeI+Ws+846soNWOGpHqzq8GQfwKFQA1H6hoKWul5ylOjdR94INCicdrf/iHeRzal8UcboiQI3SDcv5eWM28T2jHQFLU5oao45SKBtm6QvmeIZ1UIdw8Avh/TZiVXAMWR+3iVEmpgdQUeIQTRvYeQjsXs5x9uiTqWZRcpVdKEAq1U7AZvTCkpPLxL4sTLjf2m/cdx8lnmvvr9BosPfgKaOHba33Y4+q1OrBbhrx9vYbZ1Mn/uE8oTI+vqFKiBELFDL9By5u2GZ4yk65C6/BXWfPNUC51sitLEI/R4su7aoYYi/tphW34Qv5G1Q9MJ9Q3Scvptwn27G/PqWwPivWGsgsPn/5eb2EX//Dz4bApFE3Qdbmnc50oItGCY8K79hPv3+r5PU2MUh+9TGn+IlV7wCxHNpHYJsSTClHzhVbRYbZnjJyGr97m1sLnzMMXRhyyc/SPtb/2grqqlEALVDBA/dtqnHN++Qu7OVay56Y13fqvqt2o4itHSTmjHAMEdA5htnb5KrfBnpbxmJ8Ge+zhxanBOKqF20mPsYd4ZZ9p+tOp7BQogfS+vNSKiJtlh7CXjzjFh3Vvz5wM7+zE6arNv3FKR/N0bmx6oq5FoNcGT2HOzOLU6LYqC2dmFvbCAVykjPT+R2Ozuk1BVjI4urPm5DXVRNgQp/Tl728JtQp4rTBOjpY3K9FRT2Uw97S/Q3X6CK3f+Hbni5NP7vWpyIqo9oeasp6YRZXfvOwTMOLoWxrJzXLrzbylX0k35/ucJTU+uACozk6QufE77Wz/0M+I6UHSD2KEXCPb0k715idzda1gLs3WpC0LT0SIxgr0DxA6cILRz0G/NPrMYSSlxi3kU3ViTl49nVSiPDtP6zvcoT4yiGCZmZxfzH/9u1c9J2yJ76zLhgX0NPfACXb10//A/ZeHcJ+TuXltb50UI1GCY4I4B4odPEh7Yt6IxovQ87MwCWjTRsFlpfnwIp5ivqvH53+k5FqXZ8SVTwM1EZWaC0sQIkTrdK/C7irFDJzFaO0lf/orCgzvY+cwaKmICoakI1fffUAK+rKqTS69A+/IolGcZ7HmLTH4QyymyeDxKlRSz6drdzdLkKKWJEcK7antnPAlF10meegM93sLCuU8oT4+vKXkQmoaeaCO65xCxQy9gtnWtOBTulop4joUWWW5CuN1Y8v2qwelXNJ3I3iMEe/rJD90ie+cqlWr3eNVzryho4SihnYPEj77km41remOJlZQUhoeqXavm3QPSdcnevOx33uusVYtqcN0/+HtS33xG9tblNYq6+B4tgZ4+4odOEh48gBoM1V47pIedXkCLxBta059FOWNhlxwU9QnvFAUUVSE7UV8AaNmeV6WP9XgSLZYguucQbrmIlZqjPD1OeXIUa2EGO5vGq/imsms5T0LXUYNhzNZOwgP7CO8+gNnS3tgAv5Q4+Szpy19v2rzk4215pK+cRU+0knzh1YYKakJRMBKtPrvh6EuUp8cpjj6gPDWGnUnhlotIx/ZVTReDdyH8BKnamVB0AzUYRg1HMBJtmG0dGMl29GQrWiiyZJb+vK0jAGl3hrAbRxf1Y4FWbQdlL0feS695O1l3nqATJajUV5V8FkLViBw4UjNekVJSmRjDmtocMZ8noYZChPfsI7T3IJnzX5E5+/my9yiBIMk33yf1xcdUxpoowCQEWizui1nUWMeVcITkW++x8PFHWFMTzdvuNsJobSf55nvM/vwfcQtrXxdXghAqqtLYs+1JtCX2Yhoxxmcu0IxYr1RJcePBz1AVg/0D3ycUaF1K3/7UsCnJFdIjfe0bAj39xA4cb6iLJISCkWyj9ZX3SJx4mcrcFJWZSSoLM7iFvN8tUgSKpqOGo+jxFsy2ToyWdj8YXEG9ZTGxmv79P5M4eprwrn1r+B2S7JXz2Kk5zM4enFyG3PXLDXEwCw/vUhofJtS/p+4FvTig3/n+X5M4dpr8g9uUxh5iZxaq0t3u48BSUasVwghGsp3gjn6/QtjSvioFUEpJcfg+s198SNd3/5ZAe226wbOIDx4lvucYVu6xUINTzFOem0TKzafieFaFzLXzfuLcgN+QUBR/nug7f4OdWaA8PUFldhI7k/KratJDCLEUICimiRoI+YFCMIQSCKEFQyjBEIpuougGs5//ltT5T5dtS1VNQoE2bKdIKNBKkMdULiFU4C61FiSvUiJz9RzBHQN1hS3ATx6iB44T2jlIYWSIwsM7VGYnfVd1x1qSdl8KfAJB9GgCs6ObUO8gga4d/gykqJ1USSnxrAqzn/0WoQg63v0rEFvjsdUo3GKehfOfkjh+piZlb5H2FD92mtjBE1iZBay5aSrzM9jZFF6p6Ae6QkExzer60UWgs8fvVDWYVEHVdyWzwNwXH24KBbU4MkRxZIhwAzLwPiW2hfa3f0TsyCkKD25THH2InZn31w7XeWLtUFB0EzUUwUi2Euzx1w6jtWNVCqCUktL4MDN//AWd7/+EYPfaTdlLaQtFU/jgvzzJ5PUFZJUW2L4vzv2PXU783SAAoxfnmB9aGz1jMdHSwlG0cJTgjgHwPDyrglPM4+SzOLkMdi6NW8zjFgt4dlWYSFZNTTUdNRDwvyOWQI+1oCda0COxpQJZo0k3nkv60peUprbGk8ezKsx98SFqIFhV/mzg3q0WKbRIjHA4SnjXfqTr4JaKuJUSbqno05iqVCB/bVERuulTiXQTxTB9Kl6V8tXsREpFo8sYBCSmCDPnjJF15zBEkE59AF2YpN1pFpwpdGHQqe/CEAGy7hzzzgSmEqJV61mi503bDyl5eRY7UU8GdQERpkMfQBM6C84EGXeWNq2XPvMwJS9P3l1g0h5CIunQ+wmKCDlvgTl7FA+PuNpBi9aNh8uMPUzJy1W3s77Okt7SSmhghdjBc5fU6zYb1sw087//DVqydcU4zisVmf3lPzVduVQNR0i++R4Lf/htzUTDzWWZ/UXzt7udqExPMvuLny75qm4nhFDoaDkEwMTsxaZIukvpUbGygMBxt6nbuEXYnOQK8MpF5j77DXosSXBHf8MLr6hWk9VQhFDfHkD68an0qsNm4qmhs3qu3tKxWTj7Mbk71wh29xEa2Ls2dRfHofjgHsUHa2vr+8HgJ5gd3ajBcENBktB0At07CXTv9GWZyyW8Ssnn60rPT6w0zefIGv7DbaWA+anfICXlyRGmf//PWAuzVGYmMdsaE/uQnkth4gHZhzeXPKek59Y2GN4k5IduUXhwh0iDymWLx9Js7cRo6YCDJ/wgSkr8i+mJa0gs/dfSZ5+E9LwVt2nZeW4P/3KFvVh9IfJnZW4QO3Sy4d+kRWLEDp4gduAYXqWCWyn5CWOVpipUdem6UMzAkhhB3XvEtlk49zHpK18T6OjBq5SfOwXBytwUqYtfYKXn6frgb1fssAghEIZJoL0bs63LV95b8srxWDr31c+uXTFJ+mvb5x/6NN5NgFcpMX/uEwJdvQ3RN/3rXSPQuYNA5w5aXrJxK2W8cslPIjzPD441HdV4Yu2oBkv1ro/K7CTTv/sZ5ZlxytPjBLp613zcggnDV4HSBN1HqkUIAdmpIh37E0vvS43m15xcPYtnDT3N1o6nA4OnvJOeWA+eWAvEM+tCw5CS3N3rpC58saUzJG6xwPQffo70PGKHTjbMTIDq8RICoRgouoFOYvN2dA1QhEqnPsBI5SYlcvQZB7lb/oad5gHKXoF5Z5ydxgEqXpEOvR9bWkzbj+g19uNKBxebDr2fB+VLhJQ4vcYB7pcvLKP4Kaj0mYfIuQtk3Tl2mgcolQpk3DmKXpY5e4yMO4sjbXqN/ShCZcp+QI+xF0+6FLwMvcY+xqw7GCJAn3GI++ULuKy/axnavQ8tnlj271JK7HSK4oMnZrQVBT3Zgt7WjqLq2JkU1tQk0nVQAkHMrm7shfml+a3KxNhSsqInW1GCQbxKBaOj01dPnBhDPkETXWIN1IDR1YPR1gHSo/TowbIkSDEDGF2+mqBn21jTkz61UAi0RAtGezuKbuBkM1QmJ/zZSSEwOroI7dlHsH+Q8KGjeOUS9vwclQl/Xs/csRM92Yr0XEoPh5ZRENVwBLN7B0LXseZmfDNoKVFCYYz2DpxUCqOrGyEUKlPjtemOtSCEL6bS3oF0bCqTE0u0OrO3D7eQRw2G0BJJ3HyeyuQY0raXzpPR0YXe0rrUYfYqFUqPhpCOQ3BgEDUc8f/twb3H4yeKQmBnP0465Yu3RKI4mTSVqYmlOSihG5hd3ajRGG4+5x/LmlRfQdBMEg62oygaFStLvjiD61lPvUdVdEKBFmKRHRRKswTMBLLaxXZdC9vxj7euhQCJECqxcA+WUyRXmMDQwkQjPdi2//89uTV2GwKBacYJBVrR1QCedKlYWYrlBRz36WKEqhiEg22Yhs/UcZwypUqKspVZ+q0bwaYlVwDWwizTv/9nur//d2tWJXv83sWH3tpnqKTrkr78FQsXv/BvhPmZapK2NVX5wsO7pC5+SevL7zSsurX4u4XuP+ioI4pRD7KqXjj1239c8gQqT44SO3hiuTJKDXh2hfie44S6B5YoLnYhy8z5jzZdin1pHypl5r78CKO9CyPZtr7raBPoKYqiY+qRmvLrph5FVU0qVvaZhcuHX23+CLOta03CEn4gtDYn+JUgq7zrhW8+Y+HcJ0jHxkrPY2fTz1VyJaWkNDGCZ1XI3bmGFo7S/sb3alKAn8Tyc7+xOUy/w1dm7qs/kL15aVMlm4ujD1g4/yltr39Ql1q8iGVrRx3F1nqQUlKZm2Lqt/9IudqFKU8Mw7GX1ryGzt3P8qv/5XkEvpAPAqQnlx/CTTqkT10nm0RVk55H4cFtZv74803wtqoPt5Bj5g//glssNF2QZLtgyTJZdw5H2nTrewgoYWJqG6YIEVbiaIqJqYQJKTEeVq5S9LLkvAUiapKMO0PJy5FzF6h4ZVr1HhQ0XJ5mXGhCJ6q2oAqNqGxBEwa6MCh4aVxpY8kSliwhUAircSasexS8DBl3lqjaioeLLStk3Fk0DDr0fnQRwJXro3UpwRCRg0ceCyM8g+LQPezUY5q6GonS8tb7oChI18Xs7CZz4SzZ81+hJ1to/+HfUJmaQDoOWiyO59jM/vynuPkcwd17iJ96lcr0BEiJ0dZB6eEQC5/8ru5sOYAaCGD27CB65ATTP/0HSk8kV1osQesHP0SLxXByWRTdIH/rOrlL51GDIVrefBehG0jHxujsIn/jKukvPkGoKmZPL2Z3L0owiNnZVRWEsKlMjoOUqIEggd4+wgcOM/Uf/i2VJwyf9bZ22j74kV8EtiwS8QSZb86Sv34Zo62Djh/9LdbsNJ5VQY1EUXSd6X/69zjpOj5NQhA5fIzYyTM42QyK6Qt2zP3259hzsyTOvI4aCvtFLcfG7Owmf/0KqS8/Ac8jcugY8VNnKI0OY7R1EOgbIP35Hyk9erA0zx/as59ATy/j/5//21LSJlSNlrfer8qFl/3z1NVD+vOPyV25gDBMWt5+H6O9EzefQ0skqUxOsPDxh0jrydhD0tFykLbEPnQtgBC+HPtc+i53hz/ErnpztiX30df1MkEzQcBMEDQTxMM7lr5leuE690Z+hxAKAz2vY+hhQNAa3w3A/dHf05bYSzy6E4Hg3siHTM5dqXstbRSqatLbcYodHScx9Eg1QRKAx8PxTxmZ+nrpvQEzwZ6d75OMDgA+s0MRKrZT5NbDX5DKblyFc1OTK/AfxlO//Ue6vvM3mJ07tmyx9xyb9OWzzH7+4VIGb6fm8Gwb1dya5Eq6DqlvPvXpSkdP+SpGWwjpeZTGH/lV5ycUmsrTY/7CEgjW/Q4tHCNz7zKZoatL9DNZpdxsJcrTY8x+8is63/9JA0IhW4OAHmOg5w3mM/dBSlL5YSw7Tyy8g72930FRNAqlGe6NfbRU6XkS1vw007//F7q//3cNq9M1C1JKvEqJhXOfsnD+k6Xz6ZaLVGYnnyslQenYlMaHq91Hv2AihELrq++v2MFq+j5IiVcuMf/170ld+HzzZ2k8l9SlL9EiMT9QbpYkeoOQ0qM8Ocb0Rz97qkNXnpnELZfQQmufI9GDGgNnOug53oqqK8wNZXnw+RT5mSb7lG05JJ7jkLtzjdlPfrmtZppuqcjs57/BSs3S+vK7W76uNBu6MAkoYRxpowgFW5Ypulky7iw5dx4FlZKXo1XrIazEsWSZoBIh5/jWGKYIYYggITWKKx0kHmLpPwoCBVe6FL0c8/Y4BS+DgkrR87unEokuTBRUJB4Vr0RIiVN0s4SUGGUvj+WV0IRe3VYAicTFfmIb/v82ShEM9g+u6G3llUvkblx+qivq5rLM/ubnfiAtIPbiy4T3HyJ36RvAn4nK37pO4dZ11EiUrr/7N4T3HSB78TwgUAyD1Gd/xJ6bIdC/i/Yf/A35m1f9RKYOSo8eYM3OEBzYvey16IkXUUMhpn/6DziZtO9LVq2muKUic7/7lR+bSYgcPUHsxItkz3+NVymTu3QeJ5NGTyRZ+PijZaILxaG7WPOzBPp3Pb1RIYi/9CpuIc/sr/8ZaduEDx4h+cqblKuy9WooRP7GVfI3r6KGw3T/9/4LAr395OskV2okSvylV0mf/ZzivTsohkH7X/0rosdOsvDHD/3ur6ow+6uf4RYLRI+/SOzkaTIXzuJVKkQOHyV/+waZrz9HS7bQ9Xf/OaXR4SUxjvy1yziZDEZH1zO/yZ+ddvM5Zn/5MzyrQvLN94gcOkru+mWCu3YT2LGTmX/5R5xsGqOji46//jsKd29SfvTYB1FTg3S2HmF06iwL2YcoQqW38xRdbcfI5McZmz4HQKE4y8jU1wT0KIM73yVfnGZ06uxSx7dcyTzxnQHaEvt5OP4Jk7OXObDrR+zZ+S5j098wMvUV+/q/T0fLYaYXbuJ5mzdGIlDo7TjF4I63SOdGuD/6e8qVDKqiEw51kM4NP/XuHe0v0hofZGjsY9LZRwCYRpxouJNSuTm2KlsS7ZfGHjLxq39Pxzs/Ity3pykqdithMQhauPA5C+c+foqXbOfSDRm4NhNuqcjsJ78CzyV+9KU1zXasH/7DPn/vOrOf/maZYpWVmsfJpRtKrtxKifie4wQ7dy7x751ilpkLf9yyzhVQpdtcQ6ga7W9+vwE1tS2AECQj/QSNBJ50SMZ2cW/0Q9oT+8gVJxmfvcCunrdoje1mauFaza8ojtxn6sOf0vnuX2E0SNXcKPyZoRTzX31E5vqFp2WsPY/S+DCxQyc3rcK/VjiFHJW5x3OO0nFIXfwCt1yg7bUPNj2AXDpeX/6OzI0LDVV0mwGvUmbuiw+RUpI4fmaLOhESz3EpPLjF7Ke/rnqIPIadWcDOpNacXKmGwun/Yh89x1qZH8riOh6Db3TRf6aDP/7vrzaWYK1CT9ouSClx8hnSl77yr8nnYP5D2jbpK2cpz0zQeuYdIoMHNmzJ0ZT9qpqnenbjQZY/4zSAKjRm7VFKXoFx6x5dxi7iahsVWWTMusu4dZceYy9JrYuKLLLgTBJSYyhCodfcjyZ0Jq0HgKRLHyShdgDQrQ8yZT9kwrpHh95Pki5KXp6ilcVDsuBM0KH3E1bjjFv3mLKH6NH3Egu0YssKc84YjrRJOVP0m4cBmLIf4EifktiidaMJjR5jD1PWg7pUQSUQJH7y9IpCFuXRR5THn57lE7pBaHAPgR19CF1Hb2lDqMpS58stFrBmppYkxK3ZaYzOnqXP26n5JVqcNTONtC20ZEtDydVKEJqO2dNLcejuUkdIPnHehaYR7N9FYOcAimGgJZJ+h36DKs+KYWB29ZC9eHapa1MZH/WFnZItSE/i5POUJ0b941Eq4RaLKIH6MaGe8KmX8VMvEz12EgCjtc03CRcCkJRHR5aokU465c8pahqUSzi5LHpLG1qyBaO9AzzZ8NycdD1KI4+W3m8vzBPctRuhqgR6etFb22n74IdIKRGKghoIokWeNjkXQjCzcIPR6bNLtLfhSYvW+B6S0X7Gps8DklJlgVJlgVCglQHXplzJMJe+uyJVznHLzKbuUKqkyBYmSMYGmJq/TqmyQK4wQSzcg6rom5pcBcw4OzpeJF+a5dajXzylPpjKPXrqvUIoBANJbKfEfPreEvMoX5phPrN2Vc+VsGWtlMr0OJO//AdaTr1J/Ogp32G9yYu99Dwqs5PMf/0HcnevLQuC3Opwcz0D12bDLeaZ+fiXWOl5Wl58oyEp3/VCSomTTZG6+CXpK2drev+4pTyVuemGgvnixEMqqWflhOWWzlwtwfPI3ryEU8jS9up3CPUOPPbP2BZICuVZbg//Ck867NnxHgEjhq4GyZWmKZTnmM/cJxLsWOUrJIUHt5koFmh7/TuEB/b78xKb9Js8x6Y4MsTclx9RGntUU8q3PD3ecGdzK2DNTS9TwZOuQ+b6BazUHK2vvE+4f0/TCxdSSqTr1D1emwm35M+u2ul5Wl56c1MTyaVE4fLXpC59VVOswy2XqMxMrHnuqmUgSueBJL/7314kPVYACWZU543/2REGXunk+j8/qvsdlbkpMjcuENl9yO9eK9UZ3G3AYue38OgeqW8+pzj+qOlG8BuClJQnRpj81X9HdO8hEide8c/ZlhT3ntwNCZ7ne36NPiR7+/KavL8cr8JY5TaOtHCqdL68t8CDcgZFqHjSxcPFkRYPypdRUHGxl6rsRTfLcOU6nvSWEpsZe4Q5Z6y6fx4ebrUTtlD9TmfJ/2remSDt+M8/FxtHWjysXKnSC52lbtSk/YAZexSQS9uZs8dZcCaXjkPdGSwhiOw/TGhX7blwadtkLp1fJjseO/EikSMnSH/5CXZqntDgXsL7D6+yIdnA82WD14io0n+92sWQyKGjfhfoq0+x5mYJ9PYRO3l6Y9t8ErLG36sJkHzSs2nptQa+Uwi8SpnshbM42cfdG7dYXOokPm1p8PScZ/bieTp+/J/Q+t73kbZF+qtPsecbtIypUvhrfrcQWLPTpL/69ClD+We/2/UcFjIPn0qSLLuI45bRVBMhFOQ6ZqMcp4zrVgCJ45RxnBKOU/KfJ66FECr1PG83inCwg4ARY2rual1Zdyk9svkx2hL72LPzfcZnL5LNT+C4zWVQbClPzcllmP301xQe3SX5wquE+nejmLVlw9cC6XnY2TS525dJXzmLtTBHTZU2y8JKz/tqUlsMr1Jm4fynlMaHSb74OpFd+1eUTF8PpJS4hRz5B3dIX/6S0uToigPV0nEoTY4S3X+s7iLrlPI4pSe440KQPHgap5DFbZax7VogPYqP7jExP0P86EvED5/ESLavKC/enG3WfkBI6eG4FVzPxvMchFAImElUNcDiau16FopS/zYrT40y+at/T+zQSRLHTmO2dTYm+9zQ7vsPFGtumvS182RvXsItrjwPYKXnsRvsbG42/Hmr4aeqnk+8SGnsEZO//HfEDpwgfuw0ZnuXb2K5keMmJZ7rYs1Pk756ru7x2mx4VoXUxS8pTYyQfPE1IrsPNiSS0yiklLilgj8jeulLyhPDTz2kn94Zl9LkCPGjp9Y0dxWIGZSzFtmp0tLSXMnZpIZzhFsbs8dwsmmmP/oZ6ctniew5RHhwP2ZLhz971wxfwzrwB/s9nHyO4ugQ2RuXKI4+2NoO/hrhVUpkrl8g//AukcEDxA6eINDdhxoMblrAs6iY6BTyVGYnKTy8Q2H4PtbC7JrMnqWUFLzMU4nVIjzcZUPyHu5TZr2OdCh5ORz5ONkCP0lyayzptb5z8f1Pv8/DY3lx8dn3rbSdlWB0dJF8/W2EsXzGUkpJafQRxaG7T7+gKJjdO6hMTVC4ewuE8LsqT6wNaiiE0d6JPT/n/72tg9y1y0uv68kWtFgce34WvbUNYRg4Na1HGod0HCrTUwQGdqFeu+R3c6rPaOm6mF09WPNzFG7fQEpJeN/B5V0r110yiG4UnmVTmZ4k0NdP/pZfYDe6uv0YMZ1Gi/pzqOvpfzuZFF6phFBVyhNj4Hn+LH2DBTctFsfN51j45Hd4lYrvW7lR0RsJlakJQnv24RYKWHMz/vyQruNZz1y3noPtPBuzSf9+FT55dT3HRUp3qcggkXjSe4ICK7ek/mXqEYRQKFYauW4lk3NX0LQg3W3HaYkPkitOMT1/g9nULSy7OUqNWzsEhF9xLjy8Q2limGBPP9H9xwj1DaLHkmuWQ/YqZayFGfJDt8jdvY41N72kaLfStiszkzi7Vg6UvIqfgQOgqhit7TiZdHNkTz2P0thDKjMTT/z23eixxLpoG9Lz8ColrNQchUf3yd+/QXlmvHYg+gzKk6PY2TRKjYXcsypowTCK4QsGqObjIFuoGqGuPnKPbq5pX5sNJ5dh/qs/kL11mcjgASJ7DmG2d6OFwutOSvwkxEXaFZxCrmoGPU7hUe1WsWUX8DyHA33fx5MOASPGjraThAJJXK9CONBOPLKTitWYXLdbLJC68Dn5ezeI7D5IZO9hAh09vrjEGpPHRaVMp5CnPD1G/v5NCo/u4uQydalVbqlAeXIULRyt+bpnlZvKzpKei1sq4NWgC0u7Om+1yrLvFgukLn1J7t4NIoP7iew7QqCz16euNXjcFivsbqlAeXqc3L3rFB7cxs6mnw8qmvQoT44w9dtJgt19RPcfI9y/16fHrnvtKGOl5ymO3Cd37wblqbEVFKaeRnlqHDudqkmlkY5ds4OTnykRSprsPNnG1M0U0pPEukL0HG/l1q8alyyXjkN5apTy9Bipi19gtnUS7Okn0N1XteWI+vTJjSbYi9vzPDzbwi3kqMxOURi5T3FkaM2JwnbDLeTIXDtP7u41zPYewgN7Ce0cxGht9xP1DRyvRcVRt1LCzqaWvAnLk6PYmYV1z+c6WAxXbjyVMK0FRS/LqJVblwHwVkNPttL+wY8wOmoLf3mVCumzny83kvd8ulji9Ku0vvtdhKajt7Q8dW1KzyN6/EUCfQPo8aSvgHzv9uPvUDVa3noPJ5/H7NlB6eF9rNlpUBRCu/dhtLVjtLUjVNW//ybGqIyPIAyT8L6D6K1taLEYkSPH0FvbKD28j70wT+7yN7R978d0/ORfYy/MoxgG5dFhshfOUh4bIfnGu7S89z1fCTfZ+oz4AtipBdxKmbbv/AB7YZ7SyCOKd2+hBAKE9x1Cb2tHi8aIHjuB2dlF8cE9nHSK7Ddf0frBj2j/4d/glcsYXd1kL3+Dk0ktJVfrgZPNkDn/JbGXXiE4uBdpWyjBENlvzlJ6VL8b65sed9Lxo3/lryvlMtmL5yjeu4MWjxPavQ+zuwctGiP24hmc1DyFu7dXjWlBUnpwj+DAIG0/+GtfFbGapC788cNnZtUW1VGbD7nK/9sKrPUet50SD8c/YWb+Bm3JfbQnD7K37wPak/u5/eiXTTE13vLkahFepUzh4R2KI/fRInHM9m4CXb2Y7V3o0ThKIISi60ueHdJ18CwLt1xc8i8qT41SmZv2qW8NBkDpK2fJD91aeb+sp6WtY8dPoUWilEaHKT68h52a33C1wbMqFB7dpTgyhBaNYbZ1E+jagdHWhR5NoAaCiKp/iBBiqfMgHRuvUsYpFrDT874X2OwUVmpuTccAoDQxzOh/91/XrvgKheSeEwipYESTRAcOLrW7hVCeSra2FdLDTs2RuvA5mWvfoCeSmO09mO1dfqAVjqKaQT/4VJWlSq30XKTj4Dk2nlXBLRV9H5zMAnZmASu9gJPP4pYKj32CasD1LB5OfEJ78iCKUHk09QWe56AqBh3Jgxwc+DGOW6oa8DX6m3wPpdTFL8jcuICRaMXs6iXQ0Y3R0uH7cZkBhKY9vjc8z782bAu3XMLJpanMz2DNTVGZm8bOZRoKmpfgecx+8msWzn0CAvSQjmaqeK7Eylm4pVJTKVDliRFG//3/lVolrkXz2rqQEieXJn3lLNlbl9ETrb40eVevfy2EIkvy9Ev3lOPgWWWcQh4rNUt5apzK9BhWar5uN0I1VBDgVh4fByOi45QdPGeF+1D4og5O2Xmq2GlEdFRDxbU9rNzy86QaCgiBW3GRtk/rLI49RIvEql5dOzDbu9FjCZRAEEU3l3z/lgoGi2tHqcbaUSysie5YmZlg9D/+32v7KUmJlVl+vtLjBW7/dpRX/yeHcC0P6Un0oMrwuRlGzs00vO0nt+MW8xRH8hRHhhCahhoIoUXi6PGk/yeWRIvEUINhP+HSdRRVQ6ja46RbCJ9y8+SaUCnjFvNYmRRWahZrYdafSynkvlUJVS14lTKlsQeUxh+iGCZ6NIHR2oHZ1omebEePxVHNoH+8nlxjpOd7hzkOnm0hqx5idjbtr5upOexMqspoKDdNhn69iZUP+dwnVkLTCezsp/XtDwj2D9amA0pJ/va1p+XXn0D++mXcbAYt2YKTzWB9PY3R1r50rXrFIplzX6JFY1hTE5SGHz4lPW7NTJG5cBajrZ3yyENKjx74Bdqqt5l0XDLfLCqtSX+ei6p7gaLglYqkPvsji356i8G9PT/HzD//BwI7+9EiMTyrTGnkEQCFOzdxi0X01jZfOvzsFxjtnU89p5xsmtlf/JTAzgGEojze5+o23HyO1Gd/eLzd6rGzZqaZ/fk/EujbhWIY5K5f9ufHPA87NU/6i48fJ6nSI3P+q/pKgf6JIHf1EpWpSczuHoSq4aRTVKb82bTspW+ekoS35udIf/kJXrmM3tJG7IWXmP/oN9jzsyAEod37SLz8BuXRRyCUKr1vBmuu+puqIw/Sccic+8LvSlVRmRgjY9vVYrDN/Ee/IdDbh97SinRdrJmp58Ira6tg2Xmk9AiayYY/I6VHvjRDvjTLxOxldnS8yEDPG3S3HePh+HJf07Vi25KrRUjXXQpq80M3/YSiKiUsNK0aEEs/gHQdPKviD8SuM7hzS4Wac0g19836/7P331GSXGl2J/gz6VqGe2itMlIjEwkNFEp2oVR3V7VgK5JNzRl2H3JnudzdWY7gkjvLIXeH3BnykN1s3WxVrUpXoVACKGik1pmRGVqHa2luev+wCM+IDJGRCkCh656TBwh3E8/Mzd579333u59B7uVvo6ZaCQ4Mk3zuYzhandrkDRrzM1tqK9wtXMfGLBUwSwXv2iUJQVa8yZEse8SnOfivXb9pesUd1wsL3+u5LRMjt7Lj95lSAdexSB56muzZV9CyXgV0QZRoffSj93zehwXHaHhFp1eX1mq2rN/LDc+RuHYv12QrjuURVteyPCfEe8in0Ywisytvbvm8rudZzl3AtBvbOgXu6Zr0Bo0Vr7ZQSRDX6lipiLIK0i0ds+s6YNs4toVrGjiWdd/kx6qWsKolEKDro730f6QTQRR47V+/g1l+sPl2jqFvMU647+OtLqKvLlK6dPpW/S9F9cx01t8p224SbNey7ur3H/lUP7Jf5tIXr4MLckDmiV89xtUv3SR7dXsy6I/7ePy/fYRzv3OZ8oIXPRckgYGP9tLzdCdm1eS1f3MS29j82w1+rI9Ai5+Lf3jNqxUFXpStWkI3q9Qmr4EoISrrz7uybd/hmiaOZeDa9/asr8O1LYzc3REi13a5/PVZFi/kaRmIIMgCpfkauckyln7/E3HXsrxiwdVy0zZ+bfbn/f6yR6oESVojVuIt6ZS7Th429gnmWp/w/p6c3zPWlB+6voyeXaZynbXJ9FpxdVm51ccIgOPiuk6ThLqW6T1TH+R7dB9QWtL4Wtu9otWNBq5pNiMQgqwgBUP40m0Eh0YJ9A8hhXbOQTeyqxRef2VLZGcdrmlukQveLuszi3m0nWp1ug76wjyNmdvspx2H2rXLO16jo+u4q9cwdButsH100q5WqF29BEC4LYgqOVispSZM3USburmhzVsJjpnNeNGYjefVNCrnTu3YLgCrVKR68ezW9lTKVC9fuPWB61If33mxfQscB2N5EWN5cctX2m2/wcZzyfEEYiCINnWzKZFU063N9USrmKd8+u0dT3v772DmsptyqlzDq4214298D3BdB9d1kCSV9yq3da+oaRkaRolUfJSl7Pk9RJ68/DsPLoZZZSV3mZ62x/Gp91f+aB3vObnahPUIjW3hvAd1QraDaxroK4s4hk5EkgiO7EeOJ4kceoTy6bfQZu/fD795Ltu+VcvgPYate/e/PHERq1G7tZIvCFQXJ3Hezyu4G5+jh54XJhDwxQn4kmsuOwUk0YfjWnvU/+4RroNrOdiWic27uCLlwvQr82j5Bsf/7mEE6f3dyW7Bpvv24LB0bhVRFJv9syBCqC2I7N+5SzVrJuPfmELL33q/XdvlxjenaJR09v/kMNulwaxczCD75FvEag3JoRidj7Vz8Q+vecRAf3/0HTvBtV3y0xXy03uTyd7/CT3rftexse8mcvtXFY6D6xjYprHpXfH5YrSmD7G4dBLbfvD3UdzBSUxRQrS1HmFp+Sy2/f59rrdDoKef1s/+VFNV4Np2c0FDECUEVfUk+cLOsuWm8/ErL2GsLt1zW7xcwR2/vC8VV6w7TKNk7EiuNqL78XaMqsHk9+fvuO0HDUZmBbtWJf3Zz2OVy4h+P0os3rRpfz/CtOrU9TzxcA/tLYeo1lcQRAnLalBv5O7hiALhQBpVDSOJKn41iiSqtMSG0PQitmNQra9g2Xd/PzS9yPzqaYa6PsyBgR9nMXOWhlFGFGVC/hQNo0Sm4ElhJclHX8fT6EaFmraKZRvIko+O1BFEUaFUmb3D2faG9xe5ephYW8W9K4gigd5BwmMHkSNRGgtzrH71zzCLOQI9/UQOH6OxOP9DLxXZDUb5tpfIdSmNb10R+quK1sQYfe3P4FeizKy8wezKW3Slj2NYNZZzF+58gHcRvqhKvC9KdaVOal8C13FZPp/BqJqIikjLSIJwewgtp5G5lm9K3hzLwdQsb5C+/ZgxH+n9SWS/TH6iSHm+csfBOtwRWpPQ2SSH4hhVg+XzGRzTQfJJpPYlCaYCVJdr5G4UcExvUhJI+kntT6IEZOq5BtlreayGRWpfElOzCKUDKCGF7LU8tRVvcUCUBRKDcaLdYRpFnezVPKZmoYYVkkNxtKJOYiCGpVmsXs5iVL132Z/wkR5LooQUtLx3LrNuIfkkOh9twxdRKUyVNl+YC4G4j95nOnEdWL2SRS95k9FYT4TU/iS24XgR1A1wTAdL2+okJqkiHcfb8Md8FGfLzcU2QRRo2Zdg5IUB4gNRtFwDs26yeHoFX9RHuD3IyoUsruMiiAJtR9JUl6tUl98fC1Z3giDJqMEYajiJ7AuCKOJYBpZWQa/msRp3J4H+Ee4PshwgHhtgefks9jZGDvd77M6OE8wvvLWLVfMP4W8t0FQawL2VfnFNk8KbP6B65cI9P+9mIU/uO9/YUidqHfXJGxiry7vW7Qu3B3EdF9kvIykiWkFH8UsIooAvolKa9aLwalgh0R9FCXrTypWLOSzdomU4TigdJJTyY9ZNRFkktS9OMBkgP1nC1CyUoIyt24RbgxRmyoTSAQpT5S1tCaYCpMe8sWvlUg69bBBpD9IyEqdRMshczeMCLUMxBFEgkPSzfDFLpD1EZbGKXjGJ90WwGjZaoUHrgRZ8YYXM9QK1jEa0K4Tsl4m0h6hlNbLjhQfy+NmVMpmv/Blqeweiz49rGBi5LFap8K70ZaZVR9MLOM7m39l1XXSjjG5Wt0hoLVtnZul1Rno+wWjfCziujevaLKyeYWrhFXDBsGo0jHJz4cA06+h6uTlXMC2NxtrfkijT0/4ksUgPouCpB2zHoLfj6TVzsAbXp79JuXYvJQBcFlZOgevS1Xqcsf7PrF2Ni+NYm2V+rotfjdPV+miz/pyAgGXrzC69wWr+LiKZu+ADTa6USJxg1wC+ljZEWaV49QyNVW/VxEvWF7BqW1/gdYiKQqC3H21mEm1mcpOGVV9eREmmeDgdv4DPF8W2dSzr/lbsfP4YgiDR0Ar8UA5S72MocpDO1DFmV94iEmxHWAudm1adRKSP5dxF3k/3PNwR4vF/9Ai5m0Uc00EQoDBdxtQs9n9+mM5H2ylMlYh191CYKnHu9640ic128Cf8PPGrx7ANG7Nmsu/Hhzj725dYvbi7vWzboRSjnx2kPFfBNh1sw/aIEnDkF8ZIDscpzVUZ+fQAs68tcP0rEyhBmSf/8XHMukmjqNPxiIqW0ygvVNn3uUGi3RGy1wv4oypjnxvitX9zknq2zvALA/R/uIfCRJFwe4ja03XO/OYlQq1Bnv6nJ8jfLHpkczRB7mYrp3/9IpIq8sSvHMOxXbSchu+4D63QoLg22IuyyOAn+ihOlcjfLDQVdpIqMfLpQfITRaJdYfqe7+bt/+MsZs0EAULpIMOf6qc4U6I4tbcFGVEW6f9wD7XVOrnxAq7tIkgC4bYgwXQAJajgT/oRFRFBFFAjCsf/9mF+8L+8TXW5RjAd4PjfPsTb/+Hs+55cCaJEuG2A1L4nCLX2I/vCXuF1QfASwC0do1qgNHuZ7M2TGJUHGBn+KwpFCRGL9iCKCtXqEnXNe3dFUSEW60WRg56D3tp6QCjYiijKVKqLgEAs1oeuF2k0ikiSSiTShc8Xw7Z0iqVpLEtDUcJEI13ISgBDL1Mqz+E4JoFAklTLftKpg1hWA9PSKBRuYlkNgoEU0WjP2kRtYx8kEAqmCYXbsS2dUnkOy6oTCrUhCCKqEkJRQlRry9Rqq7yf+t+9wnVdXMOg+M5rFN985b7q6jkNDW3y5o7fW4U8VmH39yjWFSbSGSLYEkANymTHi5iaRXa8QPuRFI7lUl2tE2kP8djfPcS1r0+RHkvij/rIT5U4+PlhZt9epmU4TnG2Qs+T7bQfaiEzXuDwz4ywcHqVaFcIo2rSebyV8W9NE24LbiFXgihw6KeG0QoNatkGSlBGUkWO/Nw+MtcLdBxrJZDwsXQuy6N/6yCzby5RzzUQJYG2Qy1EO0PMvL7I2GcGuPHSLF2PthJuC1HPaRz7G/t559cu0v1YO+mxBHNvLyMpt2QE/pYgctiHVTNoZO9NOWLXa7v+Fg8EAviSQURZpJGt4a7ZVc6vnGQpe26LW6BlN7g08RfeM7eNU2a+NMm5+h8SDLQgigq2rTejVi4OM4uvIQhSM9o0s/wGoiBhrUWa51beYWH19Np5XW7OvYSwi8vsVjfDvcN2DGaX32Ilf5mAL4EsqTiOjW5WmrWs1re7PvMNAstxVDmEKErYjkVDL9LQiw8sT/MDSq4Ewn0jtD77afwt7Z5mBxdtZc4jV4JA8ugzBNq6mf/WH+2Yg+XoOvnXvuf1z4LgJRgCuA52vUbp7Du36iU8QASCScYO/zXKpVkmr39jx+Jtd4IoKgyOfhrVH+Xy2d/HMt/fk6sHBUEUCHVGkfwSjulQWyzvShLuFfKa5Xq+PLUpkdJ2TCRx7/ax7yZ8MR8TL06zcjGLIHqGB5GOEP0f6uGd/3iWzNU84Y4QH/4fnmTm1QVy4zsn+vY82YESkHn7/3cG27Q58ksHGP5kP5kruWanvhPUsMqFP7pGZaHqtcNxSQzG6H6ik9f/Pycpz1foPNHO4Z8bY+YH895v2hrk4h9fY/HkMrbp4FgOgiggSiKFqRKnf/08giTykf/5Kboea2fuzUWGfqyP8797hcXTKwRTAZ7/50+S3p+kUdSRVIkrf3GD1YtZ2h9Jc/zvHkYNKwiiR16ufmmCuTcXsQ0bx/KeH1u3mfnBPInBWHOFdh2CADOvznP9qxOE0kE+/D89RXI4zsr5DKXZCjdfnKb3mc7tbse2sA2H2dcWiPVECLUFm587psP0y/MEWwIkh+Nc+qNbzl+lmTLVlRqdj7Yx/vVJ2g6nqOcbFGd2XkR6P0AQZVL7nqDj6MeRA5EtUilBkhClILIvSCDRQaRrlLm3vkQ9u3enwR9hMxQlxED/xzBNDccxaGs9wuT0d6jVVunsOEEs1ke5PEck3IkseXb5icQQihKiUl1EEATa246Ry1/HMGr09T6P35+kVltGDCjU6hksSyMcbiMa7cGyNFrTh/FnL7O0fAZRVJAktZlXvVGi5jgWkqTS0fEopfIsxpqtdDzWT3fXU5Qr86iREMnkCFPT3yGRGKI1dYh84eZaux5h/OZX0bQfLgLu1aksUnzzBxRPvbWlptV7gcpKnc5HW3FtF9t0iPdFmHx5nlpGa+aOrqMwU2by+3OYNYtYbxhBhNzNIlMvzxNuDSKIAq37k8y+uczS+QyRjhC+qIovoqIEZGoZjfS+BKtXtv5u69GqjkdSGDULs27RMhSjZTjuqRGCMsGkH0EEvWww8f25pnJg6WyGkU/2UVlbYKos1XjkF8YwGxayX0IJyF5/7sLyhewW6eLILx2n62PDLL82zYV/94OHMp94EAh1xTj+f/8IajzAhX/3KplT3nXYjoHtbBd1du+YE66bFXRz+8jn7RI+29Y3SYpv//t+yNPesBaJM3Yf72xbp1rf2XPgQeADSa7UeIr2538cEFh969u4pkn6iY/f2sB10QsZkkeeQo2n0HYxuPB1dBPZf9gL5bougiBQHb9C/cbVh0KsYM2RT/Y9kERCWQmgKMF3tXDkew0lrPLo/+VZ4iMt1FdqvP7ff5v60oPP87BtA1yHoC/hhZcFAVnykYj0ra3uvP9WTRuFBqV5716s5/D4434QoLLsvQdaTsPUbEKtwV3JVXwgRrw/ypP/xKtWH0x7Uj5RFrHv8G5UFqvUM9qmdoTagoQ7QzzyywdxTAclKCPIArJPorpS5/IXrzPyQj+DH+1l+gfzzL62gGM5uK5LeaHqufRZNuWFGpFOb9CWfTLlBe96G0WdRkkn0ulJBBtFncra5GBdDijKIlq+waU/ue5FvZ7vZubVeaZfmd/kDLgdbNPxjueCXtbRywah1LvrrGkbDtOvzDPyqQFmXp2n+8kO5t5YuGPb32vEusfoeOQTyP47F5cXRJFQuo/uxz/H1Mv/FbP+/iaO71fEY334fFFWVs/jODahUBstyX3oeoVkcoSZmVcolWdIJkbo7X1u12MFAy1EIl1cH/8yjcbmPqNYnKFezyLLfiTJRzjciSCco1ZbQRIVwuEOllcu4GyY/DX0Ivn8DVpa9jU/EwSR1tYjZPPXWF4+gyT5GBv9SaKR7uY+M7OvIAgCY/u+QCCQ+qEhV67jYNeq1CdvUDz5Bo35mQfmuHi/0AoN/DEf5fkqtumQ2pfwIkKygCiLSIqIuJaL6zmB0pSFeTK8KL6oSrDFTz3foFHSCbcF8cdU/FEfmasFYt1hlIAXFRt4vouJ722zaCLA6pUchZkyY58ZoPfJdvJTZUrzFW58ewbHcjGqBq7jkcCNC3yl+Qqu4zLyiV6WLmQx6xbVTJ38zSLLF3OIsoCWa3jk1nC2nFcOqfiTQZTw1tI17ycE0iGiwynkgEK4N94kVz/Cu48PJLkK948iBULMf+O/UpubwNfSRuqxD2+a65qlPIgiSjjGTlxaUFTiJ55CX1nEH4ujTU3g6+p5aKRqHVo9x5Vzf4BlNe6pYvZfdQiigBLx4YsHsDTLqxT/EGBYNTLFcYa6PoIsB3Ack3i4F0lUuT77jYdyzvuF67CF81m6JzvxzBh0REVCUkTMbfKANsKo6ORvFjn/+1easnGzbm5xu9sOjr21IVbdorZS5/KfjqOvORI6lkMto+E6LlPfn2PxzApth9Mc/oUxrLrF/DueO6QaUprrEGpYoZTTsA0b13ZRAl4UUVREZL/kyfTwSN12eWSu4zLz6gJL5zK0HWrhyC8dwGp4EavdIEoCSsjrUkVZRPZJd7yH9wMvoC5sNj7CM8AY+4lhep/pIpAMsHzuHqzO30VIviDp/c/siVitQxAEwq39JAaPsXrplYfcwg8mfL4YPjVKa/qQN6m0dBqNApKkIAgShrm28GBWse3tZazrv5eihrAtHcOo3va9RGfHo4TDHTQaRYKBlntKWPeOJaKq4SZ5s20D09JQVa92kabl18ZLCccxEe+iyPWDhr68SOn0WygtKaRQeK18htJ0K3Udx3PvbGiYhRza/Aza5E301aU91al8N2FpNuX5KvnJEo7loIa8chJ9z3SS6IsSaQ9h1k1KC1Vvgc510SsG9WyDlUtZWkbiHP7ZURzTQcs3WL6QYd8L/Rz5uX2UF6qsXskRWcvryk+WPPKW3/qMiJJA79OdxLrDAGRvFCnNV1k8m2Hfp/qxDYeb3531ImqLVZwN5Mo2HBbPrjLwfDcrl7x81Gtfm2Lkx/pIDscpTpepLNXR8g3Mxg/vnKsyW2ThuzdRwirZs1sdDX+Edw8fSHKlxlowqyUamZ0ddlzHq18kSDvfAkGWcR2HyoUziKqf+vRNjEIOX2v7jjUn7hWSpG6qG2MYFc/mdqe2CRI+fwzVF8Z1HXSttDawbRMtcV1AxOeP4fPFcF2HhlbAfECVqP/qwmUpdw7NKJCIDKBIfjSjQKZ4/R7ddN4bVBZrlOcqjH52kNnXFmg7lMLULAoTRQRRwJ/wEUoHkP0y4bYQuNAo6cy/vUznY+0kh+OUF6r4Yz5qq/WmmcTdojBVorpco+ORVhZPLyP7ZARRoLJQJZD0kz7YQj2jebW2GjaieksT3/V4O6uXssh+mcRAjOtfnaCe1chezzP62UEmvztDcjiBKItkrua3SPo2wh/30Xo4RT2joVdNrIbl1ZoCJJ+EP+bDF/VkLKG2EI2iNxEQRIH+53vQ8jqJoRiCLFKYLIIA/phnNCH5ZUKtQfSS4e0nQCDhJ5hau7/tIbRcA71iIKkS/rgPX8yHL6ISbgvRKDYw6x5haxQaRLrCtB1OYVRNSnMVHNNBLxksnl7hwE+PsHh6hXr2YUsx7g/BZCfBVPfdR9cFkXjvIXLjb2PfoS7ZewnVJyCK0NDeX5FsXS9T17JMz3wfy9KbddFkyYfr2ihKCE3LoShBJNF7XxzHbioqRFFFVb1C46apIck+VCW0yQZZUUKkUweYnHqJSnWRrs4nCQZTze9dXIRdHPM2wnUdDKOC358AppAkFUUOYBgVZMXPprHvPb7V+tICq9/4S68ciKreqrEnSZ63luPimga23sBpaO8qofIn2oh076M4eR6zdpspjyCSGHoEJRgld+0tbKOB67hc+rMbOGsKg+WLWWzDYe7tZRZOraKEYsSHTxDqkiitCKSP9pC/cYrMdc+M6PwfXkNUJE9l4Li4tsu5P7qOJItYuo3ruNz49izgfXfyNy5tG2l3LJcb355BUkQcy20u4t349gxTfhlcF0u3wYWLXxz3zIM2YOHUKssXslhr5Kk0W+HM715BUkRsw5OZz7619J4/O/cDPVfnwr9/FUEQsPWHt7D3I9wZH0hy5ZgGoqxsJU4b+m8lHPcKc+5i+e5aJq6hI/r8WJUSkcPHAOGB66BFUaZv6OPEEv2b6q/UKkvcvPqVLfa3qhqhq/9ZUq0HkCQf4KI3yizOvUVm+fwWRxiAts5HaO14BFUNIwgi9doqMxPfp5if4Ie6N3mP4bg2+fIk+fIUAgIu7w8px3YwaxaZa/ktenFLszj7O5cZ/cwAB396FK3Q4NSvnadR1PHFfBz4wgjh9hB6SWf/54cpTJW4+hc3yd8scO63LzPw0V56n+miUdIZ//rkHdtRzzcoTJS2lFrSywanfv0CI58a4OBP78M2bObeXFt9E6D1YIpwaxDHdph9fYHFk15tLNdxKUyW6HmqE3/Mx+U/HSd7LY9ru1z4g6uMfHqAA18YRa8YnPmNi1RXaoTbQ2Su3roXZt0iey2PbdgIokB6f5LwR8K4tsP820vMv+Ut1LQMxxn6ZD/BVABBEDj61w8w/fIcKxcyLJxcpraqMfxCP6Iscu53LlFdqSMpEiOfGiA+EKNR1Bn6RD9th6pc/rNxZL/MwZ8eJZgOYNZNDv3cGJkrOca/Nkl8IMroZwYJtgQQJYEjv7Sf2dcWmHvDuyeLp1aI98fY//kRygtVLv3JdYw1y/GFk0uM/eQQs68t3k9Jq3cFwZZuJPXuHdUEQcAfTaGG4mjGg6uT9qDxiZ8IkWiR+MNfK71flF4AFEvTJJMj9Pd9lEajiCz7WV29QK2eoVCYoKfraUqRLkKhtuY+1eoSra2H6O151iM3ipcLWK9nqFaXGRz4BNXaMqKokMlcQjfKmGadVGo/kUg38VhfMyIG3iKiKEj0dD9No1Egm7uGZelEI12eOYYapSU5SrW2TKWyyMrqebq7nkKRg6hqGNPSKFfmCYbS7/r9uyMcB9fQsQ19R7e+9wLxwaO0HfsYllahcHOz868gisQHjxBo6aQwea65aGFvGDPstYiQR1JsEB1EOYISjhNMdeHaNqXpy5g175ody/VqL26AYzqbxqH1nFZgVwnz7fsB4LLFbfV2YgXeOGHdFpXa2o4f/rmQswflyI/w8PGBJFf1xWmSR54iNnaMwoWtBV6VWJLE4SewqiX03M6DsmuaFE++gVWrULtxlcSTH0KQJIoXTj/Q9jqOTXblEpXyPKKkoChBunqfJhBMcXvhG0lS6Rv+OOm2QywvnqaYm0SUFFo7jjA4+gIAK4tn2EiY/IEEbR3HWF48Tb2WIRhM0dX3LEP7Ps2V83+IVt/d3e1H2B6yFCAe7iFXnsB17abLTMCXQJVDlGrvL71zeaHCqV87v20ybnW5xtnfvowoCzi229Sr6yWdc797mY0rE67rNo+xdHaVlQsZBMkzpdjL4LR8dpWV86vbblueq3DmNy4iygKuuzbouqDlGpz+LxcQpc2fr9fdKkyWuP6VmyAIze8A6lmNC//16pbrqi7XOPmfzjWvo7JU5dSvXWj+feY3L205F0Dmap7cjeKmNju2p+8///tXcGyXm9+eBvfWhME2bC7/2fim1fn1e6iXDU7/lwub76/jehKZG0Xe+Q/ntpxrHXrZ4NzveL+Z62yeoETaQxQmS+Ru7Jwz976AIOKLtHCvuaWS6kcJRtEK719y1ZKWSLXJvN/SXk2zxuTUS0SjPahKkFp9lYZeAlwWl05Sq6+iyAEWFt5GUYLYtkGlusDk1EsEA6lmXpRuVHAck+mZ7xOL9qD6olhWA92oYFmN5jls22Bq+rtIknorJ0cvMzH5IuFwhyeDdxwEQUBWAjiOxcKiV1hVlr3cxVJpFsvUCIc70LQcpfIslqVRKEwirik/XNdheeUcDf19/uy/R6guTaCE49Sz92J5vRVGJc/8a3+BIMn0fOhnCLcPPJDjvtsQRAF/OkSwI4qkShilBtX5Elbd2LNduhL1EeqMokb8uI5LI1+jvlTBbtw5iiQHFQJtYXyJIKIi4hg2RqmBlq1hVvQd18Alv4wcvM1AywWzauCYeyNaclAh2BHFF/eDIKAXNPSitum6HcvZ1A45rCIpEmZFx7Ec7xidUXyJADigF+vUFivY2vtL5vpu4YNJrhamKE9cIv3Exwn1DGNWioiKn3D/GIHWbkK9IyjRBCuvfg2zWtr+IKIEApilNX23Vif38rcBr9jvg4VLuTQLJa94mSz7Sbcf2XbLaKKfdNthVpbOMn3j280oVbk4w/4jP0dX39MU8zfRG7euSxAlFmbfZHnhFOBS4AaOazM0+hlaWg8wP/2Dbc/1I+wOVQnS0XKEQnVmk4FD0JekNXGAUm2B91VU0GVXlyPXcbGNre3dbhVwIxzbhTu4A95+nt2iKTu1w7Xd5qrptu2wXLa739se7/Z7cdvfO53LO9b27/86WdzuHu94392d7+9u59q8za12JofjDH68j/SBJJf+5Pq29bPeTxAEEckXuGfDHUGUkNT7Nw0ZOaBSzNtkV2yGxlQkCcYvGyRTEsm0xM2rBooqMLRPIZaUWF20mJk0WS8PtL7d6pLF0JiKLMPNqwaF3Nbk+MERBX9Q5NpFHec9XmQ2zRq53LUtn9u2QT5/Y9t9yuU5yuWthgO2rZMvbLWa1hp5tMbOxhLV2jLV2mZyvNO5AWr1VWr1zXmEtU37uxRLUzvu/1cd1cUJqktTPMiQtrv+IL/fw+Q7QIn4GPj8IXp+bAR/Oowoi1h1k+J4hht/ePaOEjvJJ9P50SH6P3eAcG8cOaDgOi5mVadwZZWJL54nd3EZnK1jiiCLtD3Vx8BPHCQ6lEQJ+RBkAddysOom9dUqq2/NMvHF85jVrY5/PZ8cZeivPbLpM8ewuPi/v072zO4EWhAF0ie6GfrZo8RGWpCDKghg1QysurmJU5ZvZjn7r7+PVTcRZJGxXz5B+kQPV/7zm5g1g5FfPEZifxtK2Fs8saoGhWur3PiDs+QvLb+vpkLvBj6Q5MoxdVZe/TpmuUBs/6OEeoYRZYX42HEcy0QvrLL88pcpXT+37YqEkkyReOYjiIoKooAoKziW6U0ARInKpXNUL597uBex7UqJQCI5hCAIZFcub5L/GXqZfOYavUMfIxzt2kSuTLNOqTjNrafbpZifxDRrxBL9LM6+sa2UcCesG0S423QUAIjCrRz7Hba54zEABFCCKnLQs8d2TBuzZtyV85lXnd69dbzQ2vEEAathYlaNO9qGb9s0QUIUZARBQhJkXMFe+1zAp8aaq6h7giigBGSkgIIoi14EyLCxtDVziLtsniAKyEGleZ22aXurWHcjF1j/DW/7fQRZRA2rSD4Z13WxGxZmbZt7KNxKdnc3WCzfufEb9tvt2Vhvpiwy89oilm4TaA1haRZWzdjTvhvPt6WNooASUpADSlO/btbMPa8EvlfQSzrZqzmmX557/0etYO3+i3febrdD3IVxQcCfwKfGqNVXN1kQf+iTQcoFh6/8cYW/+StxVB/8i3+c4emPBmnvllicM/mb/yhO/4hKPmOT7pB443saX/6DMpYF+w6p/MzfijI7ZRKNS/h8An/5X8ucev1WLpggwiMn/PyN/zbGX/x+5Yd1Hkr4+HGCBw5s+swxDIrf+Q5W/uG48wmiSKhjCFuv0yisEOkcJtIzhuwPYlSLFG6epZHfmGMt4E+0Eu07gD/RjmuZ1FamKc1exW5szTWW/CGi3aOE2vqRfEFss0GjsEJtaRItv+SNIYJAqLUPRJFGYYVY7wFCHQPgulSXJijPXMU2tuY3ysEosd79BFt7EUQJLb9EeeYyemmDYkQQCXcO4RgNjFqJWN9BQq09uICWXViT2RVvuycSwdZeIt2jqJEkuC5GtUB9dZbq0gSOeWsiLkgy4c6hWwsRrkt1eRKrvr1c0XVdZF+IaPc+Qm39uK5DdfEm5dmr953fKEgyobZ+oj37UEIxzHqFyvx1qkuTuxYzfliQ/DJjf+sE/T95CFyX8mSe+nIFOagQHUhy7P/6EbSVnWWdkk9m5K8fZ/hnjwAC5ak8WqaKpEiE+xK0P9tPfF+aC//uVZbfmN48zgjQ+eFBjvzj55BDKtXZAsWrqziWgxLxEWyPEB1MYpYbOw6hjUyN8kQOJaSgxgNEB5Je0efAncvBpB/r4dj/7cOoUT+Z0/Nkzy2C45I41E7b471IAZn6Ypni9Qz5i8tNdYQggL8lRHQwSe9n9hMdSKDGA5Qn8xglDTXqJzaSov2ZfkIdUU79i5coT/5wOHc+KHwgyRWA3aiTeee7FK6cwhdPIQXCa4y8jJ5fxa5Xd9zXqlYonX4LQZaJHHoEvVSkMT+DIEmE9h3E0d+b5GlRlPAHkli2jqFvtR/WtIKXhxBIbvrctnRsc3ObLaOOZWqoahhRVPZMrloOt7Hv54/gWA7Xfv8cxRubjRsifXEO/PJxJL+MUda58lunqK9sHszSxzoY+elDWLrFld86Q3V+c/RQkATiIyl6PjpIy+E2Ai1BBFnE0ixqi2WW3pxj8dVptMydDTlc25s0h7uj9L0wStuJLvwtXr0NvdQgf3mV6W+NU7iW2TPJEgWZ3vanSEYGCAdaOTT4hVu1yAQRnxJhZvl17sQoREWi5VArXc8PkNiXwp8IIPlknLUVKy1XozieI3N2kdyVVczKdnUqNh5PJHmglZ6PDpLc34ovEUCQBKyaSXW+xOLrMyy+Pote2N3gQIn4OPIPH8eX8DP1tessvTGLqEqkj3XQ94lhYsMtqBEfruNilBqUp4tMff0ambO3Jjdtj3Uz+OP7ESSB5bfmmPzK1TsSLMkvc+CXjxPpi2NpJtd+7xzl6e0Jgi/up+PpXjqf7SPcE0MJqbi2i17UKFzLMPvdSfKXV3avRyIKjP3SUZL7W8leWObGn17CdVxig0n6XxghdaTdu4eigFkzqC2WWfjBNLPfvrlJgvd+Qi2jUXvl/SVH3RWui7ODE92edgcce/f34hYEOtqO09P5FJMz32Nu8Y3mN1PjJsee9BNPioiitwCfTEt09cvM3DR55HE/B475+Ff/XZaVRYv9R3386v8jyYWTDW5cMUCA3iGFL/5WmZOva0iSsMmtzHVcDj/q5xf+fowv/WGFN75X36vS6H0HKRxG7epCVFUEVUUMBHA0jfIbb8DDIleySsdjL2BU8jTyyyT3PY5jNHBxCXcMoeUWNpArgWjvfrqe+iyCpGCUc4iKSnzoKLGBQ8y/+heb7Ptlf5juZz9PuGsEo5TFNhr44mniA4cpz15j7tU/w7UtBFEiffg5/Il2GoVl/Il2zHoZJRghMXyMQvsZFt7+Gs4G8uGLt9Lz3E/hT3agF1dxHZtI9wjJ0RMsvPFlqotepE+UFTpOfBIQsI06vmgao1ZEVgMkho8R6zvI7Mt/fKvdgkBy7HHaH/0xHEPDqBYRRJlwxyCJ4WNMvfjbNAq36viIskpy5FECLZ3IwSiS4mPqxd+mXN8atVxvT+eTn/HIT239Gh8hP36axbe/jmPeo+OjpNB69MOkDz6D1ahi1isEUl0k9z1G5tKrrJ77/rtOsNInuun9zH5wXW780Tkm/+wiRqmBqIhEB5Ic+pWnaTm6c33Cjg8NMPQzR7AaFlf+81ssvTqFWTOa9Tb3/73H6Xx+iLG/8xilm1m0lVtzTzmg0PfpMdSYn5mvXeHab51CL9RxHRdJlVHjfmLDKcyagbVN1Apg+Y0Zlt+aRZRFYsMtPP7/+hRq1HfH65YCCoNfOIQ/FWL+2+Oc/99exaoZa99dYf/ffZyhnz5Mdb7EuX/7iicJvB2Cd/2VqTyn/5/fIXdxGbthIvll2p7s48g/eY7IQJKujw1Tnj6542L7BxEfWHIFeO4xlSJWpXh3uxk6+uIcoj+AIIiUz53Erq29EIKIr62T+s3tO6WHC8Fb5XWdbQsLr9u2b4mauO6WqtMu3jH26tS0YUdaT3Qh+xVWTy9uIVctB1vp+diQF1bXTOa/N7mFXLUe76Tr+QFqS5UtkQA5oDD4k/sZ/dnDBFpD3ikdjyAJokC0P077E930fmKIi//5HbIXdg83O5ZD8kAr+37xKInRVPN4gigQbA+T2Jei89k+Lv/mKWa+dWNPk2bHtVjKnkc3ynSnT7BSuIrjrNl749LQS5Rru4fj5aDC2C8eZejzB1Bj/vUDry+QgigQH2mh/Ykehr5wgNP/66vMfXdix+MpYZXRnzvC0OcPeLppbkV+hDaB6GCC9qd76fnYIhf+09sUx3d2M5R8Em1PdBNqj1CeKpA5u8Tozx1m5GcPb+m0w11R4qMp8ldXN5ErvaB5xDgVJNgaZuGVKfTi7osS0f44A58bwxf3k7+8il7efvvEvhSH/sHjtB7vRFREcNd+UwFCnRGSB1rp/ugQE39xmfE/ubitlAK8+9xysI2u5/qRAwpTX71G22NdHP4HjxPuid22rUBsKImlWcx+Z+ff4c7w3uGHXWJBQGwWZ3UewrkExLU+5f4GS9d1MLVKs4bgXe9vmVi7mBJthCCIhIJpBEFEu83Nc2HG5MOfCtI/rJLP2jgO9A0ppFolXnupzhPPB5idNFlZtHBdmBo3qFUdBvcpHrkCVhZtrl7QsS2wb8sn7OxV+If/LMG3v1Tlte/U31fGFneL8ltvUT13DkFV8Q8MkPr859+lMwtEukaQVD+zr/wJjbwnBZQDEawNZEmNJul4/AUsrcb8G19CL2YQJJnEyHE6H/sUqUPPsnTym01FQ6hjgEjPGKvnvkf2yps4tokoKaiRBK5tb5ns+xNtGJU8U9/+HcxaCckXpOPEJ0kMH6OyOEFxwjOJEGWV9kd/DH+8lflX/5zK/HVc1yWQ7KD72c/T+cSnmXrp9zCrxeaxQ229lGavMvnib2NWC4iKStuxj5M68BSRnn3kr5/0rtkfomXsCfRShrlXvohRKyEIIrI/hBKKoZc3P9+2Xmfu1T9HlGRSB5+m7djHdr3TSihKPTPH1Iu/jVkrI/mDdDz2AomRR6ku3qQ4eeGefsFozz7Sh5+jcPMMq+e+j61rSP4QnY99itbDH6K+Okdl7t2bW4mKSPfHR5CDCtkzC0z+6QWMkjfuOIZN8XqGa79zisf/1Quoka2ERYn66P/xA8gBhck/v8jct643x13XcanOFhn//bMkD7UTHWqh9fFeZr56pbm/5JNR4wFcxyF/eYVG9tZcydYttJXqJjK2I9bVLnVzz/lh/mSAyEAC13JYfHmySawAbM1k6dUp+j4zRmy4BX86tC258lQdJuO/d4bVk3PN4cDWLJZfm6b9qT56Pz1GYn8bkk/Cfp/L1B8kPtjk6j6x3qlGDh1Dm5tGlBXCYwdpLMy+N+1xbUyzjiiqa3a4m7Ge9GuamycboqQgipt/aklSESUF06jh3IXwv75aRS9oKN0q0b745ho7AiT3tyJInqmApErER1pYfvuWPl+URSJ9CRCgtlRBL92aQIuKxPDPHGT/3ziGHFDQVmusnF6gPFnANiwC6RDpRzpI7EuTOtLO8X/6LCf/1csUru9syOGL+zn09x/D3xJk+e05cpdW0EsNfDE/rcc7aTnURrAtzOF/+DiNgsbS63v7bXWzTLZ0g4AvznLuwg7Vz3eAAH2fHGH0544g+WXqy1VWTi1QmSliNUzkgEKoI0JsMEmkN+Zpv2/sRoZk9v+NY4z8zCFERaK6UGb19CKV2SKu5RBsC5M+3kl8uIW2x7s5HlR5519+j+r8HYqvChBsjzD0+QPs+4WjWJrJ0huzVOdL2IaNLx4gNpBAifjIXtpc7bwyWyR3cYXujwwQ7Y+T2J9m+c1tCkNuOFf7Ez34Yl4i8NJbc9tG2KKDCR79Z8+RGEtj6zaZc0vkLqyg5WpIPpnYULIZndz3i48giAJXfvfsHSWRvrifjqd6OfwPH0eN+MieW6I0VcCsGighhUhPnHBPjNUzi/flxhT1tdIRPcDN3Ot398zcJTpjB0kG+wAYz7yMbu1hgN4jREFmIPkE+foMBe0+o2SuS6PkrejvVhZjJ1iNGsZtcqmdIAiefbhtm+jGZplPZsVGkgXGjviYmzKxLZcDR32oqsDqsoUoCpvyo9bVxuKGGnqm4WLtYOjS2ikzed3g8Ak/3/9mnXzm/S0v3Q2uYWAb3rNrRiK7lgx50BAkmczF16gt3XIltfXN4120ZwxfNMXsK19EWzdtsAwKN86QHHmUWN8BMhdfxdK8Z0CUVW+SaDRwTB3XsbEtE03fnrS7jkXu2tvopQwAjmWQvfIG0b79xPoOUJq+iGtb+JPtRLtHKU5doDh1sZmPVFuZJnv5Dbqe/kmi3fvIXXv71rWYOpmLr6IXV5rHLk6eIzl6gkDLreiJIEqIsoLdqGEbuudsDBimjlHZPnromDqOqWPvQXnjWha5q281pYtO1SB7+Q2iPfuJ9h2kNH35Vp7VHiFICsnRE9i6Rvbia00beKdqkL36JtG+A8QHj1CZu852izZKMEa4fXBHGbFRK1JdmdwzuQBQYwFioylwXDKn55vEaiNKN7LUFkqoY61bvov0JogOtWDVDVbemNlWjl5bKFFbKBNIh2k50s7M1682IziWZqItV4iNpOj5sVEq0wVKN7LviuOf6JObFvlmbetYZNVNHNNBVOVdJYbVhTLZ84tbfjLHtKlMF3BdFyXiQ1LlH5GrH3YosRbCfaNUJi5j1bafQIb6RlGjCUrXzm7SJm+Ea5oU336N6PHHSfZ9BNd2aMzPUL166WE2f0e4rkO1vEC6/QjhaAe16q0kXkGQiMS6sW2DenVzsq+sBPAHkuiNYvMzfyCBqoYpFaabUZe9wCjp1BYr3mSzO4bkk5tOOEpIJTaUxNYtCteypI62Extp8Zxv1uRZckgl3OUVfSxPFza56KSPdTD6s4eRAwr5qxnO/+9vkr+6ekvaJUAgFWL/3zzG4OfGiA0m2feLRzn1/35lx8R9X9yP7JO5/Nunmfzy1U1RjIkvX2X/Xz/G0BcO4EsE2PfzR8ldWt22g90OpqUxu/IO9l3cP/CiVt0fHUTyy+h5jVP/6w9YPbOIuyFqJogCSkgl3BvDnwxQXdyZCHU+08vgT+xHVCVWTy1w/j++RWmigGvfum+h9giH/v5j9H58iJaDrYz87GHO/x9v7iqbEwSB1uOdtD3eTfbiMld/9yzF8WzzXguSgBrxEWgNUZkubtrX1m0WXp2m85leJL9M13P9rLwzv6P0Uo346Hi6F0EUaOQ0lt+c3dJZywGZA3/zOImxNJZmcf0PzjHxpSteRGxtW1GRaH20k+P/52cJd0UZ/MkDZM4vs/LO7iQg1OHdH7thceo/vc3KO/MYVcMbBAXvNwu1R2jk7q2G1zoUKUDU346IyMMcPjPVCQyrzkj6OSThztr7u4HrutSMPIb9YOpn1bPzWFoFNZy463bUc/OY2h0WCZrbe3WSBEFEFDYPfdWSTa3isP+oyp/9ThlBgCc/HKSYtykXHG5e0fnxX4gST4oUcg7t3TLhqMjc1N7e/YunG/zWvyvy9/9pgl/4ezF+898X0Op/dSQyDwpmrYSW36U4qiASautbk/GJBFt7b30liDi2iRpJIgfCTXJVz8yhl3O0HfsYvmgLxakLaLmlHaVvttFoEqt1GJU8ZrWEL55GVHzYtkUg2YGo+rc1j6hnF3Asg2BrH7m1aBSApVXRi5vHb9vQcW0TUbkVObEaNSrzN2gZe4ze53+W/I3T1JanPNngA9Cb2kYDvbx50dKo5DHrJfyxtWvcgXzuBNkfxJ9sx9brKOEYkj9467tAGNex8EVb1nLct87J4n2H6H7ss1sclNdRmrtKLTNzV7JCNe5HjfpxbJfKTHHbbayaQSNTg7Gt34V7YsgBBduw6Xh+gJZHtsoHRVn0HPQAXzKIKItN8mQ3LKa/dpXYaJrUsS4e/5efZPXkHEuvTlG4suItMD6kbsKs6JgVHV8ySKgrusX8ItQZQQrIGMUGZnlnGai2XMGs7vSuWE1XX2HDQpQSS6ImU+jZFaxalffc2ech4ANJrkLdg7Q9+ymMwuqO5EqNtdD61I+hrczTWN1BwiWIWJUS2e98HUFWmp2WFAi8Z3lX+ew47d2P0dH9BNXKMlot4xX+Sw7Rkh6jmJ+kVtnsvCRJKh3dJ9DqWUyzjqIEaO86AYJIPnt9W4nhTrANi9JknvbHewh2hFFCapMg+VNBQh0RjJLO4mszJA+2Eu2No4R9zSiEPxnA3xIE190UcZIDMoM/PoYvEcAo61z+zVOe5G8jXNAyNa7/wXlSh9uJj7TQ9lg3seEWchc3R042YuXUAhNfuoJV2zwR0vMa1//oPC2HWkke8P61HGrdc/QKXCy7gSL5m4U11+E4Joa1fU6Y7FfwJz2HtNpKlfzV1U3ECjxJgVHRyV9e3fYY61AjPgZ/Yj9KWKWRrXPx109ulfy5XpTw6u+dpeVQG+GuKF3P9jPxpSuUJ3c3PQi0hihczXDu379BZXZzbpyX49TYUe6XPbdEdaFMdCBB+lgnwdYwtaXtE4Pjoylig0lc1yV/eXXbXKuWw+10POVNlpZen2H8Ty56MogNcEyb5XfmmfjLKxz+bx7HF/fT+4lhMmeXdjWjUCM+HNPm5L97naXbiZ0LVs2kNHFv+SSy6COoJnAcC3GL+YKAX47gk0NYjoFmFnFcG0lUCSpxakauKeuTBIWgmqBm5HFcq7mNIIg0zDKGfWuyY9h16mYBZ4d3W5WC+JUormtTN4rYrncffXKk+RT75DCGXUczy6zfEFUKEVQTNKzN5xMEiZCSoGFVCChRBEFCM0uYGwiYLPoJqvFbxMZ1qBpZGqVVSgvXSY0+flfmFo6pk5s4vefJlOs65IsTpFMHiEa6KVXmmtdlmrC6ZDF6MMjirIUgQrpNYvK6gaG7nHqjwWPPBfhH/32SuSmL0YMq595ucPPq3qKPjg2lgs3v/sci/+R/SvKZn4nwl39Q5l7TSwRZRlAUHNOEtRpCYjCIHIshqCquZWFXKti1GuzkbiuKSOEwUiSCIMu4hoFVKuHU728BYW8XICCGQsjRqNde08Qulbz27kIOHNPY9fcWRBE5EEbyBel66ie2jG2irOCYBoJ06z3UixnmXv0zWg9/iMTIoyRGHqW2Mk3u2jtU5sdxb8sJdGwL57Y2OJaJbRnI/hCiJGPjEQZcd1sS4pgNHMtACYY3yWEd08Cxbifs66L+DeUabIuVs9/F1uskho/R86GfwShnKUycp3Dj9NbiwHcJxza31qayTBzTQFL9zWu8G4iKD0n1o4YT9H/sl27zdRAQ5TU1zjZ9gCBKhNsGECRlR/mwIN69MY4cUBAVCdd2diQIruNuksxthBoPNA2khn/ukV3P5bouoiRuIhkAq2/PcvZff5/BnzpMyyOd9H5qjK6PDFGeyrP48iSL35+gvlJ54CRLz2usvD1HuC/BwOcPUV+qUJ7I4Toukb4Egz91GEmRyJyap766s6GHWdXvyi0YIHroOC1PfgSzVCD/9suULp6638t53+EDSa7UeApH1zFKO0+G9PwqgiSjRBM7kivRpxJ/4jnK509jFfOIgQDxE09j1aqUz7y97T4PGw0tz8zN7zC479McOPoL1CrLiKJMONpJQ8szO/l9bHtzJ1EtL6L6ohx85JdoaAV8gTihUCurS+co5u4yf8SF4s08juPgTwTwtwSaq/nR3ji+uJ/C9Sy5SyuYFZ1AOkSwLdQkV8H2MGpUxaybVGaLzcOGu2OkDrcjCALF8Sy5CzuTpfpqldzlFWLDSdSoj9Shth3JlWu7LL05u4VYrUPL1Fh6c47k/jSST6L1eNddkCuBtuRButOPIorKpko9hcoMN+a/w3Y9om1YzQhaqC1MYl+a1TOL95TsGRtKktiX8hwkLy5THN9ZIlmdK1G8kSXUGcHfEiA5lr4juXIth6lvXN9CrPYCLVNj5eQC0YEEoY4I6WMd25MrUaDz2T7koIJjOiy8Or01EingbRNSsHWbue9NbCFWTTguq6cXMCsGvrif5P40voQfbXVnAxTXdVl+e57V0wsPdBDzyWFG08+jSAEsW78tx1GgLTxCZ+wgtmsjiypFbZHp/Dsoop99rR/mRuY1Sg1vpT4Z7KUn/ggXl76OIvoYSj2DKgVx8fLHJnNvUW7cud5TPNDFQPJxHNdBFCQ0s8xE7nVMW6Mjup9EoBvD1pBFFVUKMJV/h2zNk2H5lQjtkX20hPq4kXmV1apnma1KAfa3fYKakUcWfSiSD9sxubb6PRpWGZ8cYTT9IRzXRhRkksEeVqs3mcq9hWVVyFx5lWBLF8GW7j3lXjmOTe7mKSqLO1t2b4dcYZzVzCU62h6hUlukVJ7FdR1cF175Vp25KYvsqo0gwB/9RpmZCQPHgUrJ4T//mwLHn/KTapP52hcrnD/ZoKF5D8vMhMlX/7iCoW99eE6/0SAYEnAcWJqz+PV/W2Bov4qqCmj3WLQ0dPQo0WeeofzGG9TOnSN48CDRp59GaW1FUBSwLKxymcK3v0390lalhZxIEHniCYL79yPHYrBGrsxslurp01TPncPV78204E4QQyEiJ04QOnIEOZlEVBQcy8IqFKhduEDl5Emc6i4y1jvdMhesRpWlk9/almS4jo2x0akPl/rKDLP5LxJIdRHvP0Rs4BB9H/5rLJ/9LpmLr26KPG2bpywI3meu0ySH67K5bRcM1o6xVVq39+fB0iosn/kOhZtnifTsIzF4lPbjHyfcMcDsK3+6KQ/tbrHdNQrCer7o1hzuPWHtvtSz855xxTbRClvXto1ayYEIgUTHPZds2Fv7dvlqJ8K/1h6j1GD6S5e3lddthLZS2aIWcW2XzKl5itdWSRxoo+NDg6RPdBHf10p8NE3n84Nc+fW3yZ59sGOTaztM/vlFwl1RWp/s48T//AkamRqu6+JvCSEHFZbfmGH8D87g7OLQ7Dp39zQIkkygqw/R50dNpHCMh9PPvNf4QJIrUfHhWAautfMKl2t5heFEZWvu0jocXcdYXSb5zEcoXzhN5NAx7HqN6tWLD6PZe0Yucw1dL5NuO0Qw3IbjmMzPvEZ25TIN7RahdF2bxdm3sCwNvVGiteMokWg3ulZkZeE0mZVLW4jYXlCdLWLVTOSgSqgj0oyUJMbSiIpEZb5EZa5EfbVGbDBJtD9B4Zo3mEX7E4iKhJapUd+QqBkbSqKuGTFUF8pIfhlR3dli2SjrTZOLSH9ic+7XBlgNc0fHOe8mQeFaBtuwkf0KscEEoirtSfOsKiG60yfIlsYpVmY3DTiWpW3fILwoyMrb856jXzLAiX/2HFNfv87CK1NU58t35USX2JdCDnnPcGWuhBLe3SXIWAvvC5JI5DbThp2230hcBUkmnOqlmplpDo5KIIrsC6IVN0/sXcdl4dVp+j89ihJW6Xy2j7nvTm6pGRJoCdJ2ogvwImyZs1tlP0pIJbHPMyQxawZ6sdGUWuwESzPxxf34EgF88cDu5MpyyJxbuiub/72gLbIPRQpweflFbMdkOPUMAcW77wElSnf8Eabz71DQ5gmqCQ61v0ChPkdRW6BuFEmF+ik1FhEQSYeHKDWWsRydgeQTAFxeeRHXdehPPk5f4lEuL7+I4+7c78mir5kvNV+6iCyqjLV+jM7oIWYKJxEFCb8SZTzzCg2zTHf8KH2JRylq81iOQbmxTN0oEFJbtkwa/UqEvDbLeOZlZNHHoY5PkQz2sFi+TDLYgyIFuLj4NVzgSOdnKWmLNCyPbGuFZebe/Es6H/2Ut0ItSttOpNy1SEDu5imWL3x324nYbnAcm8Xl06hqmP0jXyBXGKdSXfQK0a64nF6BaNjb9vRa+T+/f4VGo0C56PDyN7eP6izOWizObn/fL5/d3MdOXDeZuH5/hTWlSARfTw++7m4ERSH5yU/iOg52qYTrOEjhMHIshmtsvT9Kaystn/88gaEhHE3DzGRwGg2kcBhfdze+7m7U9nYKL76I03iwCg0pEiH52c8SOnoU1zQxV1dxNA0xFEJtbcX3yU+idnSQ+8pXdidYO8B1HIxKnmC6Gy2/RH1lZs/7OqZObWmS2so0+Rtn6H3+Z0jtf4Li5AXM6q0xRJRVJF9w076SGkDyBbEaVey1Z3LdVEKNbnbvBVACYUTVj17Oe8ZSd32la3Ad9FIGvZShOHGO1qMfIX3oGaLdo+TH7z0aICpr17ghf8u7xgBmrbRjKsVusA0NS6uCC9WlybuSFfpjraih+F2f806wNK+8hhxUUcLbzwUFQdgx58goaV7pFNNh9lvXqc3fe8TQrBqsvjNH5swCoY4o7c/20/8TB0gcbOPAP3iSk//ji3szt7gLaCsVZr5xjcTBdsyqjpap4tou+UvL5C4skTk1j3EHI6q7haiqKJE4giBg1so0VnaR+f4Q4wNJrmy9juQLIPoDsEMdBykQRhDF3TsJ16V67TKu65L6+GeoXb9M8eTruOZDrji9tkLkOPYOEgmXanmBanmxOcHZzn3MdR1ymVvONLOTL++6/V5RX63RyNeJ9MaJ9MYBz0Y7PtICApRu5DArOtW5Eol9KeIjLcy8eBNBhGhfHEEUqC1WbuU2CV7Oiyh7bet6foD00Y5dV0N8MV9TJaGG1yV520SJdBujtDuBbOQ1bM1C9itejpZfxtgDuZJEFccxWcqe31ECuB1cx2Xyq9eIDiXperaPUFeUg3/nBAOfGyNzdonFV6fJXly5o2U6okCoK9qUGQx8ZozuDw3set/8yTVCInBHIga3iEzzlLJKvPcwtdxCk1z5Ii1E2ga3kCuA4niW4s0c6Uc6SB5oI9Ib22LOkTrc1szDWz29sIl0r0MJq56FviDgi/p47L//8K4kVJRF/ClvAiSpEpJv91pIjuVQX36wA5eASMzfTlFbQF8jEfn6LDF/OwBhNUVITdIR3U9rZAQREVUKEVKTFLQ5MrVJeuPHUKQAsqgS9qVYKF1CECQSwV5EQWQ49SwAQSWOLPqQRGWLZGkj1iWI2do0tmNgOwa52jTp8BBzRc/lrKpnqJtFXNcmX5+lM3YIVfJki8COMmLbMclVp7AcHdsxaZgVVMn7DRzX9qQ/guRF2hCxbyOBtcwMU6/8AbHu/cR69uOLppDUQDNXxtIq1HPzFGcuUV2d2SLX2gvaUofo7/0IihxAlv10dzyxdj07vzU3Jr/J/NJ7o1S4EwL79hEcG6N69iyVkyexSiVv0TAYRGlpQZ/bbCIj+HwkPvEJAsPDGAsL5L/xDfTZWVzLQvD5CI6Nkfz0p4k8+SRWoUDp1VcfSA4PAJJE9NlnCT/yCMbqqnfu6Wlc0/TOPTpK8rOfJXz0KObKCsXvf5+7tlV0HcoL4yRGjhHvP4yWXdgiIxREaXPUZM2BtwnHQcstouWXiXR6NTI3XYbqJ9wxSD0z17w3wXQ3ajhGefZqc06hZRcwKnmivfvJXz/VrIEliBKR3v0AnhX7vdzf9YWHDftaWpXKwg1SB5/eQv7uFt41DqwZgqxdY2sPSihGcfrSXS9qAFiNOtXFCRIjxwl3DFKavi2ius01rSOU7t11IfxeYRQbGOUGasRHpD/B0g+mtmwjBxX86dC2+1dni1iaiRr1EemN3xe5WodrOVTnitz8k/NUpvIc/+cfIzqYJDaceuDkKtQZY+xvP4ZZ0zn1L16iMlUAXC8adQ/1P/cEUUJUvd/SqlawtXdBhvwe4ANJrrTlOcTjzxMfO07mne/i3qZhlvxB4vuP4xg6RmGrjEpJtBB/4jlERVnrVjyb4ODAMGpLmtrkONXL5x9cg2/r3IOhNnz+GIX8xB3MJty7JEl3u/32MMoNqotlIn0euRJlEV/cT6Qnhq3blKYKOJZDYTxLz8eHiA0mkQMygig0La5LE3mvQC7eypAa8TWLufri/qad+B2vyHW9grfC9mOUY9o41u7XbBsW9tpEXfLJCPLetNumpWFYdYL+FoxqnbuJ2WuZGqf/7avkLiwz8NkxIn1xQh0RQh0Rej46SHmqwOx3Jpj77sSO9bxEUUAJq8375m/xZJp7hrgH+ZXlNHOVlECUSNsg/kgL8e793gArCETahjDqxW33N6sGiz+YJn20A39LgLbHuynezG0woBDp/FA/oiph1U0WfjC9bacuBxSktUimIIuEu6N7usR1OcftOvfttrONB+xkJHhkwt5QQ85xrWaEUxRlLEcnX5/FWnvPM7VJKrqXLF/SlhDijxL1taLKIUxbo2pkEQQRSZQpaUsUNE/SnGNmjdTsPulZL7i7sR+wXXOtILaw1sZbizrr+V57yYVyXLuZu+XBo1HgkcqOyH4OtL+A5TSo6Kvka1ujCpZWIXfjHfITZ7zcDlkBQcB1HByzgW3q9zXZd1wLw6xgmDvnENwOw3ywE5oHCSWdpvzGG+S/+c1NUSqnXsfKbh3b/P39BA8cwNE08t/6Ftr4ePM717KonjmDFAqR/OxniTz5JLXLl7FyOzuV3g3U1lbCx4/jWhbFl15Cu3p187nPn0dpbSX+8Y8TPnaM6unTWMXiXZ+nOj9OceoSLWNPIMoK5blrOJaB5AsSTHVh1itkL7/e3D45+ii+aAu1lRkvsiIIBNM9RLpG0LILm2pigffutOx/Esc0qGfnUcMJ2o59DKtRpzh5vjmWG9UCmcuv03Hik3Q++VkKN8/g2jbhrhFa9j1GafqyZ3ZxD/DHWmk58BT1zCxGOY9jWyjBKOlDz+KYOvXMZmm7L5ZCjSQRZZVAussz/ugcAlHCtQz0cm6Ty6BjW7TsfwrHMtFyi6iRBG3HPo6lVSlOnL/1DgqCVzsrEEZS/M1zRHvG0KMpHMtAyy95hZtdh+zVNwl1DNL55OfwxVLU19wclWCUUFsfhRtnqK1Mb2q7KKte8eZ7j+/tCKOoUbqeJdwTp/WxHqa/chWjuHlRMzrUQrgnvu3+lekCpfEsqUe76P30GLkLSzuW/thJXbMjHJfKbBGzqnvjn+/BT9ejwy1EBpIU1mzgHdvZ8NveZXv3CtfFXcsDdS1zi9nLBwUfSHJVX5ymNneTluMfQokmqExewapVQBBQowmio0cJ9wyTv/gWRjGzZX+7XqN6/RLChnpRVW5JAc3igyuUKEoqfYMfQRRlTLOOrARJpvbhug4rC2fuymzi3YJtOJRu5ul4qpdwVxTJLxPuiuJvCaIXNKoL3mBUmshjNyzCXdGmhCuYDuE6rhe92JTReqvjXHp9huwuBhW3ozJb2lkT/RDh4mBaGmN9n6VUncO06s1LqmkZlvO71wIxig3Gv3iR+ZcnaX+yl+4PD5AYS6NGfCT2p4mPpuj5+BCX/8splk/Ob83JEtgknZp9aYLSxN4nQrvlZ20LwbPDVYIxoh0jaxb+LkatRH7q7I67Lb89x+jPHyGQDtHxdC9TX73WlCeGu2KkjniRnOLNHPmrW9/H9XOvQy9oTH7lGpa2t8iFYzo7Gmk8TLiujWaWCalJBEHCdW0CSqxpaqGZJRzXpqJnqejrz/utEc2w6xQbC6TDQyhioBltEhCoGQVcXDLVm7g4W/bdCYZdw3FtAkqcullEQCDiS3tGGmskMKDEkEQFy9EJKDGvBIR9f9IQAREEgdnCaWpGDsPWdpUvuo6F1XjwpGY1e4VsfvzOG27AXgusvxdw6nWqJ09uK//bAkEgsG8fgs+HPjGBPrONZM51qV25QvS551CSSfz9/VQfELnyDw4ix2IYS0s0Jie3buA4aJOTxAwDOZFASadvkSvXxawVmzk/u8E2Giy+/XWsRo34wGESI4+uXxxWo+blUG2AIEokRh6l5cDTzYme63p5WEunXtxUFBjArJYo3DxL6tAzyL4ggiRj1sosvv0N6pkNrqSuS/7a2wiiROrAU8T6D3kf2xalqUssn/kOjtnYcH0lBEnZMtl0bRujUvCIX/NKXILpbhLDx5qfAJj1Cotvf53a6gZyJYjEh46RGH6kKbc1q0USg0eI9x/CdRxyV98kc+k1cL1jFG6coZFfIn34Q8i+wNo1llh8++touVs56qKk0HrkeQKpbgTRq61nGxqpg8+A6+BYJotvf43KvPfONfLLzL3yRdqOf5zWIx9ull9wHRujkm/W8doIJRQjEG97KPlWjuUw99I4bU/1kjjYxsgvPMLEn17AKGoIa2Vj9v2tx3aUBZoVnck/v0h0uIW2p/s59CvPMPWXl6gvV3AsB1EWUcIq4Z44sdE0M1+9skmREuyM0vXRYfKXlqnNlzCrOo7lIIgCvniA3hf2EUiHMUoNqnPFrQ0QPIm/KHv/lKi/uWiqhFWUiA/HcnAt2ytqftscQlupYBQ0EgfaeOJff9rLuVrbxjFttNUquXOL5M4v7Xm8veM9Nw2sahk11Ybo828yl/kg4V0jV0pHO2pPF/rEFFahePfh/ruAo2ssv/o12p79NNHhQ8T2PeIxZQEEUcYxGhSunCL7zveaDHrz/g20Ka9y+o4hkQeFtaqx0XgfkqTiuDa1yiLLC6cp5O+nWOlDhOtSmszjWg7+liBqzE90IIHkk6kuZNDzXpi3ulBu5saEOyPYho0a82PVDCobOgrXdTFrRnPQzF1a5drvn3sgTZUUCVHZ/eWVfDKS4q3MWw1ri3PfjvsJMq5rU6p6A5ki34oa6ZKPPS39uFBfqTH55avMfvsmseEk3R8ZpOu5fkIdEZL70xz/p8/y5v/wHQrXNhMP195831ZPLzD11YdXgNGsl8lcfwPbbJCfOrtnaUh1oUzm3BK9nxgmPtRCfDTF6ilvgG490UkgFQLHZfG1me2rwONZ1q4nAlt1k4kvXdk1h+r9gpXKOGNtH2Mg+TimrZEODTV/r6qeJV+fZST9HLnaFC7gk0LMFs+s1aVyydam2N/6cRzXZjL/FuBNrOaL59nX+mFG0h+ibhbxSSFqRo7lyjUkQSHibyWsplAkP8lgD6oRpNJYRbdqLJWv0pc8QUCNo0oBYv5OxjMvNyNqASXOQPJxNLNMe3SM1eoEhl1HQCDsayWgRFHlIFF/O6bdoKrfmaSLgoRPCnn3wdGxHIOVynWytSkezvLo9nBdG3sn97z7RCTUQTjYhm5UyJcmeTeuyy6X9xzdEWQZta0NwMt12iGfyq5UsAoF5EQCtaPjwYyBooja3u45ukkSoSNHth175UTCk8XLMlL0VnTaMXXmXv3ztf+/M9G36mWW3v46uStvoIaTCJKEbTQwqgXM2xyE89dPUlm4gRqKISo+XNfBqlfQS9nt+zhBID9+ivz1k/hiKbxabdm1YsCb75NjmWQu/oDS1EV80RSIIma1iF7ObpIrOpbhXZ8gYN+W4K+Xc0y9+FubtteLGaa+/Tuo4SSSP7BGahro5dxWIwvXIXPp1U31tG7Huu2861gsnfyGl0dk6ZRmr3rtdh0apQxmtbTpGh3LYP6NL29aiL7t5Nj65khQPTPHzHf/AF8sjRKM4AJ2o4ZeyXsRrtsQSHSgBCI7tv1+kT29wPRXrjD4U4cZ+pkjtD7Ri7ZaRfLJhHtimBWdhe/dpPvHRrfdf/nNGa791kn2/fIJej89RvszfWirVWzdRlIl1HgANR7AKGnMv7R5YUeJ+Bj++aOI8nEamSqNXB27YSEqEoHWMKGuKLZhM/3VK1Smty7qtz3Zy8BPHvLmMH4ZJezDF/cjiCJjf+dxBr5wGFu3sHWL3IUlJv743KbSNmbVIH9pmc7nB4mPpmE0devggmefPviFQ8x+6zpXfv1trJ2icncB1zSoz00S7B9GicZRYskPpDTwXSNXcqqFlr/201iFAo1r49QvXcGYm8epaw+FvBiFDAsv/gmB9l4C7T0ooYg3ia8U0ZZm0FYXtsgFb4egKESPnqB65QJ2/eFM5BzHZPrGS0iSiiB6q3K2pT8Q+d6OEESi7cM0Sqs7yrnuhMpcCbPmaY0DqSCxgSSC5Dn9WWvW7I18ndpimUBrB9H+BEZFXyNgZeobJ8ZrVuGu5SAqEuHe2KbaWPcDyS97UbOpnU0tAskgkt9bmdKLWrP9d4Jh1bgx/9IO3959TN3STHIXV8hfWWXmm+Mc/Lsn6Hymj1BnhIHPjFK4ntl0SNdxvfvmeBavW4o6PwQ4tkl+8gwIApIa2PC5tWMOjGM6LLwyRffzAyhhlY6nesicXURSJdqf6EGQBBrZOstv7Vxk2KgYNAoawfYwSsRHIBX6oSBXpcYS11e/Tyo0gCSqTObeJOJvxXYtHNdiIvcGqWA/sUAHAOXGyqYoUUXPsFS5iu2YaGZxw3EXubL8EunwICE1iW5Vm3JCWVJJBnuRRR+Z6iRBNYkqh9DMMrZVYaF0gYZZIh7oxnZNrq1+l4p+y/K/WJ+nZuQJ+1Isli6zWh3Hk0bLxAMdBJQ4hfocoiDSEuzDdgxqRp7lyrVm7SsXl1x9Bt2qISDSFTtMQZsnX/eMX8JqC4MtT1E1cjTM+89TeD/Atk18vhipxD4K5al3JZruGLsbN22EIMuIAe+dtev1Hcdd17JwGg0EQUAKhUAUd7Zz3yOENdt3BAG1vZ2WL3xh9x0cZ8uK9nYT793gOjZ6KdsshLvbdkY5h1G+iwid62JU8jsW7N3rtqoY8OYlbmNngwfX2RS1WvsQS6tu8/n2cIzGlgjcTthIhm6/LyISqhhEd6q3DOJ1EwEb0917dNuxDLTcAtqdbrkgEG7t9yJ6Dwm2bjH+e6fRCxo9PzZKoC1MqCOCWTMoXFnlxh+e9YhWX4L6cmXLa+NaDtNfvkJ1tkjf5/aTGGsl2Bnz6lmZtnecS8ssvzmDfpvksJGpMv/tG6Qe6cSXDOBPhxFEwbOGrxlkzy4y9+J1Fn8wue18SAn7CLSFm387lle4dx2Sbz3f2OeVwNkQ/Us/2s3B/+YpfIkAU1++TOlGDmddGi94dTZjoyk6nx+k7zP7yV9cZv4lz53VdaG+UqF0M4u2Wt1xzmGUGpQnctTmSp7kcA3lK+eIHjiOmkwRGTuCnlnadrHlhxnvGrlyNA2nWkFJtaB86BnCjz2KsbBI/fIVtGvjWKvZB24U4RgNarPj1GbvTgayDkGS8Xf1Ur32cIsGu6695i737kAQJVKDj5KdPHXP5ErL1NBydSLdUSI9MSK9MVzL8WpXrb1otmZRnMiTPt5JtD9Bo6ghyiK1hXJTFraO0s0ceqlBIBUiOZYmkAo9ECmX5JeJDSTInNnBkUaAxP40kirhui6lycJ9V0dXlTCJSD8r+cvcC9NxbU82efV3z9JysBVfIkB0MInsl7dYlBeuZbDqJmrER+poO2rUv+ciyPeKSPsQLYPHm/k7AKXFa2RvbpV0rCN7cYXKbJH4SIrW451NB7/42kpZ9uIylbmdJ9lWzaBwPUNyfxolrJJ+pIP81dV3M+hxj3ApavMUtVtyoWLj1rNoOwYr1XFWqtv3UbZjMJ1/Z9vvqkaGan6rjFK3akzm3tyxRY5rk6lNkqltI83Cy8FaKl/dIDdc389irnhux+NubqfLUtkz01GkAMlgDzezr1FYuw+6WaEtsg9pS92vdx+38tB2N7YAz8RGlr18UFkOoOslrDUyXG9kKZZnCAdaN+0jigp+NYYoyhhmtZnDpSphXNdBkQMIgkRDL94xZ+6B4T2QUa9P7MzlZepXruxOPl0XffGD6SK2EZ3+URzXZlZ78HMMnxhEFGQ0+94t2W9HQIowGH6Ua+XXm2Sq1TeAIvqYqe8ug78XSIqfYKrn4Vqw40Vwbv7Jeea/c4NAaxhRkTDLDepLFSzNRJBF3vzvvromsdtKclzbIXNqntzFJQKpML5kAFEWsQ0bo9xAz2tYdWNL96LnNS79xzdQY56rrRJUEdZImVHWaWRrO9bYAlh8ZZLVd3ZelNwIx7Sbcxs1EWDfL58gMpDk0n94nemvXNn2uiS/jOST6frYMC1HO2+RK8th/PdOc/OPzmEbNq69/UL4evvWyeI6jHyGzA++RdsnfoL40SfQsytUrp3f80LRDwPeNXKlT82w8mu/TWDfCIEDY6jdnfiGBvAN9hN9/lkaE9NoFy/TmJzCLpfvqebPg4ZjGpj5LL7WdhrGLfmV69j3vZK3V8i+EGoogbgWdjfqRYx6CUGU8IWSiIoPo1bE0m+tYMn+MGowjmPq6LV80xlJ9oVRQ7E1qcP9dVZmRae2UCbWHyc+3EKgNYxR0TfZnq/nVrm2Q7Q/gZr3HP6KE7ktBV0rsyWyF5bp/sggkZ4YfS+McO2/nt+18Ctwx0iNKIl0PtvH7Es3txA6gGBrmI4ne0DwpGeZ0zsUlL4L+JQIyejgGrm6d3g2sWudlrv9ZRZv5Chcy9B6oovYcAs9Hxtk8stX7+z0c48RLlHxkRw4RmH2Eo3SSnOOZhu7h/X1vMbSW3PEhloId8dIjKS8elsJP47pMP/K1K6k1nVcFl6ZpvcTwyghlb4XRlh6c5byLhHJH+H9AdsxqOir9MSPEfG1IgoS8UAXpcYSjbswlniQkCQfsWgP8WgfPp+XB7eSuUg2vy6rFfCpnhTJMCrNVfpwqJ3+rueo1VeR12TAk3Pf29X0IpUYJREbABdUNczk7Peoaat0th4jFGjFtOooSgjdKDM59/07mBjdO9YjUuAVHN5J7idIEqLP56koNO2BSPhd18XRvAVEM5+n8NJLD99196FDQETCwWr+JSDgYCMi4eI08ytvd8b0JOUukiCzcSwWkTx3zA3GN96RRRyctf0cnA0lfNeP4bh2c0FERKLVNwAILDXGcVxnQzuFtULebrNd6213cREFadOxNrZLEERkQV2r6eWdu2gub6l7dev6t7Z3/fwCtwx0nB1KEquRJP5oatvvHjgcl0amRmMbAynXcradP2w5hG5TWyhRW9h7NN61HPRcHT1399I4x7D35Gx8O4JtYSL9CcxKg8zphR1TIeyG1cwRk/zypnmDV2dy93d4x/a5LpXrF8BxSD//Am0f/wkCnb1Url/EKGS92ld7XAByTOOhphndK949QwvbxlxcwlxcovrWOygd7QT27yMwNorS3kbo0UcIHjmItZpBu3qd+uWrGAtLuPdYZ0NQVAJt3fhb2hHV9fyXzXBMneLVMzj69lEjQZQQfX5aPvpprHKxGbas3bhK5cLpe2rX3UANxuk88mOYWplgogNJ9jF37puYjSqtI08RaunBMjUkxc/K1R9QLywSTHbRPvYctqkjKT5quTlWb7yFGozR9cincMwGruPcd4dlGzaliTydz/WR2J/GnwhQmS1ulvsB5akCZtUk1BnBF/fjWg6lifyWib2lmUz85RVaDrUTSAcZ+dnDOJbDzLdu0MjXm2RBEAVEVcIX9xMfbsEX9zP9zfFdyUTqkQ5GfuYQN/700qYO0pcIMPrzRzwLeSB3ZZXc5dWdDgOAKMi0txyhUJnCtBq0txxCEjdbxPrVGLK4s21suCdG24kushdXqC2VvU5qk7kH+GJ++j45gm/NOr006ZmD3A6jrHPzLy4TH02hRn0c+JvHAZh/eQqj2GgmpwqigOST8CUCJPalEBWJ2Zdu3jXBEvDqlVQzM5j1uxhAHJel12cZ/Nx+1KiPtie6CbWHESSRymyB7Pk7F7/NXlhm4ZVp+j81SmwwySP/+Gmu/PbpW1LUDQ6EckAh1BGh5VAbq6cXd6919kMMf7QVxReikrk317Hbka/PIovqlqjV/cBxbSZyb5IM9uKXoziuzVzxHKXG4m3ugrfg2WVvjiQJgkisYx/V3CyWfu+S0IC/hcG+j9CS3Ics+Ztum5XaMqyRK1GUGej9CKFQG9dufIla3esXREFEklTml9/BsnWG+36MZGyQ5ezOq/a54k0KpWkEQWSo92NEw13UtFVEUcV2TSbmvodPCTPS/yl8agSt8eAMkzbCtSyM5WUCo6MoqRSCz7ft+CqFw8jxuDdmr64+mCiXbWOsrOA6DkpLC2IohH0PToDvJVzHoXDzbLNGU0iK0xXYx83qKRws0r5e/FKY+fpV+kNHcVyHgBRBFhVWG9Os6JMIiLT7h2lRuzDdBn4xTMn0os8JpYN2/xCSIFO3y8xrVzCcBhE5SatvANNtEJXTaHaFqdo5XGza/IO0qN0IiOhOjenaeRxsugJjdPr34WATUZIUzRWWtHEkQaEneJCQFEMQRPLGEovadeJKOylfDy4ufjGE7tSZrp3HdBuEpAS9wUMIgojlNBDXnENFJLoCYySUTvLGAnOat5ioikH6g0cx3QZBKQoIzNUvU7YyyIJKd+AAASmCXwrj4jJbv0je2H5RM9jSdd+28j/CVgjrRa8lETmwMw3wp0PE96UBPEONBxTz8Hf04GvtRIlEsWoV1JZWEieeIXboUaxaBUdv7NnMLfPKt6hP310x+XcD90yuRPHeyaKjNdAnp9GnZij/4A18vd0EDozhHxlGbmsl2tlB+KnHMWbnqV+6gnb9BlYuv+dokaj6aH36BeIHTiDKytogvRVWvUJl6tqO5Mq1LcrnTlK5fG7T53bt3bHmDbZ0IwCLF18inO6nbd8zaMUl/NE0sc59zJz6Mka9SGrgUdIjTzJ35uukhh6jkpkhO3kSNRCj77GfpLw6SbRtGKtRZf7cN1ECUQaf/rn7a5wLpak8jumQ2JdGlEVKU4UtFcrrq1W0bI3oQMJzIqp69a+2Q+b8Mtd+7ywH/94J1KiPg3/nUXo+OkRhPIte0BBETwccaA0R7ooSaA2RPb/MzIs3d9TrVhe8orz7fvERUkfayZxfRi9oqDE/rcc7SR1u84oa5+qM/+GFO65OCYJI0J+kUvdqjHWlHqXeyG7qCBQliG3vHMoPpEMc/oePY2kmlZkipakC9ZUqlmYiKRKB1hAtB1pJ7G9FlEXqy1VmvnVjx45t6c05xv/oAmN//RH8qSBHf+VJ+j81SvFmHqPYQJAElIiPYNvafUuFmH95yiNXdwnHtrAMjY7DH6O6MtmsqaRXc2iFpV33LU3kKVzP0P5ED51P9yKtOTAtvzNPI3vnVTu7YXH1d88QbAvTeryTthNdxAa9AtWV+RK2biH7vBy7UGeEUGcU2Sfzxj9/6QNLrlzHxrlD7ujdoKjdf+R2O5i2xkrl+p63T/Udp7h0DbNxK7Ll4uVq3I+DqqKEGB74JKnkPgyjQqk8iyjIJOIDm7ZzHJOGXqSj7RjxaF+TXIEXyTLMGo5r0dCL+H07F+MWBJGW+DDRcBeu6xIKpChX1yWiLtXaCratYwoirms1Ix0PBa6LNj5O9Ikn8HV24uvqojGx1TQpMDyMHI9jlcvbOwreIxqTk9iVCnJLC8H9+6m89dZ7I0+8V7jOptpMkhwlJMebURxVDOAXIwiCQERuwXYtpmrnCMkxeoKHyBuL+KUwnYERJqtnsF2TfZGnEQTwiSH6goeZ066i2WX6gofp8I8yU7+AJCi0+QeZqp1lsnYWAXCwUUU/Hf5R5rWrVK08iqB6uZzYLDcmCElxNLvKYuP6WiTKxXFt8sYiK84EfinMYOhR8sYCiugj7etjvPIWml1mJPIESbWLjD5FX+gIml1mpTFJm38QWfAWDh1sFjTPQMcv3cr7ERFp8XWxpN1gqnaWNv8Q3cH9XClniSvtRJQWblTeJql2kfb1UjK3X9AURIlwun8Xs4wf4V5RX61SWygRH0sz/PPHuPEHZ6kvl3FtF0EUkIMK0YEkfT9+gMT+VrTlCitvPri+IHHiWWIHj3lEAqEp+5QCQaTA3sm067rIwe1rkL3XuCtyJQiw77DKh18I4brwR/+lRDIlYRjujtXpd4Xr4lQqaJevol27jhyLofb1Etg/in94CP/YKP7RYaxCkcbNCWpnL6BPTuPqu0+AQz0jJA49Tn1xmuLVM9ja9qucrm1h1XbRIzsORnYVORJFjidxLQszn8G5w/kfFGxDQ1L9+CIp/JEUll7DdRzUYBzb0jFqBVzHppZfINFzCNkXxBdKkps6g2tbGLUClqHhC7fgj6ap5xdwLAOzXrrnXKuNqM6VMGsG/kQA13YoXMtsCS8bZd3LtRn2okNapo6W3eH3sBwmv3YNs2aw7xePEh1IeEWIR1s2bbe+0uwYNo38zoYoruuy8MoUS2/McuRXnqT10S5aH+3CdbwOZD2YWVuucPk3T3t253eA7RhMLHwP13UI+luo1JcYn3sRe4OUJxrsoCv96I7HcAwbx3IIpEMEW8O0nvDatF4WaL0mk+t4royX/8upLU6Btx9v/IsXMSo6oz93hHBXlJaDbSQPbM79WL9vtm559+0esG61K6tBQum+5r0XBOGO5MqsGSy8OkPr8U5Ca0WDzarB4mszzQjbnVCdL3P63/yA/b98nK4P9eNvCdL5bN+m/I31jtp1XOqr1QdmIbsX+CMp4h37EUSR0tI49dIS0bYRcB3KmUni7fuwzQaNWp5Y24gns/GFKC5eQSuvogbjJLoOIskqpZWb1PJzyGqQaNsIrmMTjLVRXL5OLT9PKNlDonM/1fwcrHFHQZSJd+wjEGvHqOXJL1xGlBTiHWNePblAjPLqJJXsNJLiI9F5AF+4BVMrk509h2tbRNuGCSW6MBsV8guXmsVPt0AQCCd7ibYOgiBSWLiMVlom1jYCgkgg2opt6eRmziIpfhJdB5HVIJXsFJXMNKKskOg6iD/UgqlXyc9dwLFNkt2HaRt+kkC0jUY1S3b6NCDQ0nsUNRhHK69ig9f+rsPgOvhCCaq5WUqrN1H9URJdB1D8EQRJJj97gVrBe7dbEiO0JIYplqa5Of0itXqGlsQI8Vj/lsur1pZxXYdwqB0BsRnNk+UgoqTg2g6KEqSu7WyY4FdjdLYeZ2ru+9S0LIq8uX7fu11qozE9Tf3aNUJHjpD4xCfINRoYy8tg2wiKgn9ggNhHPgKCQO38eYzVHSL5ooggioiK0uxXREVBkGVvMXObBU1jcZHa+fNEn3mG+Mc+hmtZaFev4jQaXtcnSUjBIEp7O4IgUL969YeLfG2Ai0tGn6VmF7BcnR5cZFEhLCdo2FWK5gouDiVzFdeFsJwgJCe96JHr4Jcia9I5L0qkOzUy+gyWe2vRznIMKlaWDv8QWV0la8w35XWG08B2LSzXwHA2v7+yIBP39aOKfhTRhyx4i1xVK0/eWMTBomYV8EkBZNFHUIowW79I3S6R0+dIqp3NY9muhe2aTcK1DsNpkNFnqdtlisYKsWAaERFJkHFcG8PRMBwNF3fHd0DyBQm2dD30fKu/itDzdW780TkO/aOn6frwIKmjHWiZmudUqIqoUT++ZBDJL1ObL3Htt05SvvlgSjLA+hgtrKX/3C4qvTu8F2V49oK7IlcDowq//KtxZidNhvap+AMC/SMKw2Mqv/Hvi/cXMrQdnEYDp17Hbei3IhGiiJxMEH7ycYJHj9C4Pk7pO9/HmJvf8XyB9h5src7yy19Gz+8u87oTggMjxE48hes6CKKIXa+T/8FLWOWH73BVzy/i2CbtY89h1EssX30V17FwLANBlJuV5iXFh2NbOLaJYxtIijeAC6KEKMk4po5t6oiKzzuwKCI+APed2kqVue9OEGwNYxv2trWpHNNm8dUZRNlbfSqMZ3eNDjmGzcy3b5C9tELnM720PdZNqCOCHFQBF7vhEYPSZJ7M2SWyF5dxbiN0tmmTObtIfanC4huzZM4u8tb/+B36Xhil7bEu/C1BBFHAKDXIXV5l+pvjHjHcY0Xy9cFANyrMrXryoI0Po25WqWo71+kq3szxzr/8Pu2PdxMbTuJPBJGDCoIk4jpe4md9ucrq6UUWX5v26obdoWl2w2Lyy1fJnF2k87l+0sc6CbWFkYMKruNiNUwaOY3SzRyrZxbJXVrZ8ZiObrNycp5SIkh9pYq9Ie/NsU1Wrr6KIEiIsrIWSXD3PAlafnuOmZfSqGHvWawulu+63lZ1vszZ/+/rzL004clSR1P4El4CsWM5GBWd+nKV3KVlVs8s7Vj7y3Uhf8UzxbAN676NQCQ1QPvIc5RWbuC6Du2jzzJ74ZvotTydYx9BUgPE20dZuPxdZDVIuv8ES9dfwbEN2kefY/7ii3SMPkc1P0ejvEr7yDPMXXwRQRBoHXyM7MxZSqsTmGv1nxqVDGajh1Cii+KiV5A13rGPSKqf/NxFEt0HSQoS1ew0rYOPs3zjderFJVqHn0SrZEj3H0dSg96+goDr2ERS/cQ7xsjNniPaNky6/wTL46+x3cMSjLXTNvI0uZmz2JaObTYAgUh6ANkXIjdzzssfEgTaRp5GrxWoZKdoHXoSs1HF0EqYWplGOUOq7xjxjjGys+eoFeYxtAqFxSvotUKzzlQ5M0n3oU8iq0HMRgVRUmkdfIzVyXeo5udIDz6OVsmQ6juOqVepZKdpHXoSQ/P6akEQScQGcF2H2YXXqFQX156D7Sd3hlnDcSx8vshafpL3uU+N0NfxNC4uAV+cheWTCIJEItpHPDqA3x+nteUgleoilq3jOBbJ+AixaB8BX4Jy9b0zanAbDQovvYQci+EfHKTtl38ZfW4OR9OQIhF8vb1IwSD1K1covfrqFrVIYGyM0OHDiD4fgqoiR6MIioIAJD/3OexqFdcwcAyD+tWr1C/eqg/pWhbFl19GikYJHTpE6gtfwFxdxSqVwHEQAwHkWAwpGqV6+jT1a9d+qMiVKEhNMzYXZxvJq7BG0m9d0zphFxAwXY2cPoeDQ9aYWyMf3ve2a201mMFmqnaWqNxKq7+ftK+Pa5U30J2dJbNpXx8dgRHm6pdxXJuY0tb8zsu/Wqvz1SwAvrZQtZ5vjrunyazr2s0cr419R9FcoTMwylj0GQRElho3dsy38ke9wsc/wkOAC0s/mERbrdLziRHi+9u8MbRFxLEdrJpB7rxX32r5tWmvdM4D9EEonH6dyo0rD+RY2sKDi6g9SNwVuRo74uPCKZ2v/UmFX/3n3kNfyDkk09K9O0DLMko6ReDAGMEjh1A72z0tuGGgT81QP38Ru1whcOgA/tEhgkcPo3Z1kvviX9C4vr3OUpRlLK2KWbu/ZGlBVQkfPELhzVfQlxZAkog98hih0YOUTr1xX8feC0RZ9Va1M1ew9BqS4kcQJerFZWyzQXrocbTSMi0Dj1Jauo6l1ygtXKOl/xi4Lv5oK67jUC8sIogibWPP0ShnUPxh1FDivttnFBuc/fdvNLPZto0+uDDz7RtNCZo3Eb/DgV2oLZS58cVLTHzpKkpYRVIlcD2rUatuYun2ji+7VTM5/x/f9p7JtW2q82Uu/+Ypxv/4gkdkBAGrYWFW9T2TqtthOwaV+tZoTcMoMrd6kp0u1G5YLL81x/Lbc0g+2au+rkpe8T/HxTY8+9a7dS10HZfydJHyzDlufPESSkhBXL9vpo1ZN7F1647336jonPm3r3nHhC332R9J0zr2NGowxtzpr6EEojiWQT1/Z0lZbaHMqf/llVtt3ub4e4GlmSy/PcfKyXnkoIIcUBAkAdf2InNW3dxCurfAcbn6e2c3RbruB2ogRijZvVZGwUUNxpDVAI1KhuLydboPfoKZc1/F0EoE1AB6vUB5ddIrYtp5EH+0lXCqD0QR17FR/BEUfxhLr2HqNYqLV7E2GIfYZgOzUUHeYIkfSQ/gD7eQ7DmMGoiB61LNTqPXCpSWPUfCRPdhFF+IYLyTxavfQyvfWoAKt/QSiKZJdh9C9oVxbGNH44NQoot6cZHi0sbaal4Uw4uOeXlgsi9MJNWPooYIRNJe/xOIYjaqKIEYoWQUNRhDrxfBddDrRew1M56NEXZTK2+pO2RoFYpL13Asg2TPESQlgCBKOJaJbepYRh3b8hZzBEHEp0YwLW1PeU2u6+DibnLFBKjVV8kWb6DIQZZWz6LpBU/OJ4hU6yvU6itr+4kYZpUbMy8SDrZimHWyhetrxbdhJXepSRwt22Bm8Q0axt6c3ZxGA6tQwC6Xd5S97wRzeZnVP/5jYh/6EMH9+wnu348gSbiWhVUqUXnrLcqvv45d2Tp+Kuk0gZGRTZbOVskjr1IkghS5VY/Iyuc3kSsAu1Qi+xd/gT43R/jYMeRk0qulxZrhhqY1o2vvd2JluwayoBKUopiOTlxpx3DW3s8dml6zi3RIw4TkOLZjEpFTFMxFanZxjUC5VK08kiBvMcG4HSIyPjFI1cqj12uMRZ7BL4XXyJWL7ZoEpDCK4MNZI3tBOUbDrlI2M0SVNIq4MZK6NYJgOTq6o5FUOzAaGjGlbVM+sWeEIa3991Z0d7dfznFtsvocDbu6q5NhMNXbXCj+ER48XNulcHmF4tVV5JDqjaGigLs2B7Hqdz8H2Su0hRl4n5KiB4W7IleNuku4T0T1CQgCyLJA35BCPmvfHbESBMRwCP9AP8FHjuAfGWwWDLRLJRrnLlI7ex59esargwXUzl/A191F7JMfJ3BgjPgLn2B1bgGnvjVXo5FbITJ0CCUUQd8hn2pPzRS9AdMsFrwCfraFWcyjtrbf8zHvBuF0H2ajiuwPowQipIYeY+Xaa5QWr7Fw/kWSfUeJdo5RWrxGcf4KuC65mXPYpk60YxTbqDN/7ptYeo3y8k1E2Ue0bQittMLK9dcwby82eC9w9hDSde89dOsYNvq9SNi2a5frydDMB1AI707YU50y1yNa2xlV3N/JaRYOvOdD7EA0BEkmve8p6oVFJMWPKCnIviCBtoE9kavdjn2v7byv3/Q+ns2tbbEx6kUy06eaUjpDKyOIMsFoK1p5hWCsncqqZ4EuyiqiJCGInguTYxuYWoXczNm1XCMBQyujBqK4jt10/dwNtqlTyUyRn/dyQ2xLR1YC3v6ugyCIrK0/r0W914mZtzxmWzrV3ByZKc9W37FN2CGyY1smvpB/g/lE8054+63/5dqYjSq5uQvotRwgYDYqJHuOEIy1s3zjjbV2bcZ2n90O17FwHY8E4brgOlQyk6QHHqdeWmJ14q0mIXNdF9sxEQVpzS1td6hqBElUMAxvsnrrehzK1YVN77jj2uSL2+cwao38tmRuYx6X69qUKrN3bNM6qmfOeHbmtn1Hmfx2sLJZcl/+MqUf/AAlkUBQFBxdx8zlsEulHYlN5Z13qF3Ym+X2Tu1yajVKL79M5dQplGTSq6UlCDi6jl0qYZXLuMa7ZEl/H9DsMlljjqHwCQynQcOuYTh1XNdFd+pNcuS4Dg27huvaVMwsWX2WodAJDEejZhcxnAaaXWW6doHOwL41Z0Cb+fpVDEfDcS10u76ln1JElb7gEWTRhwCUzBWq1q3nbFWfYTB0jLHoM+T0eRYbN8isfTYaeQrdqVE0l3Fcj3jpG+SDXqFvHQebmfpF+oNHiCltNJwaVSuH6zoEpCg9gQOE5SSiIDIaeZIlbRzd0dCdWjMibLsWjTXS6ZdCyKKPzsBI83omaqeoWptzYgVJIdzWv4nE/wgPB67jYlZ0zMq7k+7yVwV3Ra7On2zw5IcD/Oo/T9I/rPJ3/k9xQhGR3/jfinsKWwmKgtLWSuDgfoKHD6B0tCMoCq5hYMzOUb9wmfqlK5irma3mFZaNPj1L/i+/Qls6hdrZgdKaRp/eyn6rU9eI7XuE9JOfIHvy+xil3PaGB66764TFMXSsYp7EMx+mMT+DqKgEBkYon3nrzhd7nxBEmUTPITI336GyOoEgynQffQEl6JFQo1Zg+crLW/ZzbYvC3EUKc5tXDF3HpjB7gcLsg69F8SP81YEoKYiSTHHuCoGYt8jgOrZHEP6KQ68VqObnSPUew2hUcCyD7PRpL7dKUpg5+1U6xp4nkh7A1Guo/iitQ08iKQG00gpaaYXSyjgtPUfR60Vc11nLN/L6qU1drCASSfURTvWhBqLEO8YoZ6YoLFyibfhpkj1HEASB0vI4ltm41c+t9XmOZVJYvELr0BNEUv04jkVu5iyl5XHa9z1HS+9RACrZmU2mEhtRyU4Rax2i68DHsC2DSmaKam7Wm1RtIGS20aC4dI1E90H0ah4EgezUKSxDQ/aFiHeM4o+kqRW8ei2ObWFoRVoHH6dWXKSwcAVZ9RNtHcIXShDr2IcgSpiNyobroukuqPgjOI6JpddQfBFEWW0aYVRry7QkRonHB6jVV3dU+0uSSrplP4IgUq7O35ooOuaeo0sPE65hYN8vAbFtrGwWK7t3Wa6r69gPKOfYqVbRq++OOdTDgIPDdO0csuDDxcFxbc9GHZvJ2pkmuTLdBtcrb67lS7nM1C+xKIzj4KwteHgLGzljjqK5hCQoOK7dzK+qWHluVN/eIp/TnTrj1beQBAXXdbFcfdPzXLGyXCq/jCTIWI4Ja1Gxy+UfIAkSlmM2bd81u+zlf61Fnua1q03yUzZXuVx+BREJyzW847kGlm0yXT/PLSdmF8sxcHAYr7y9of05bla9GnjdgQPM1i9RMBYREBgKP0ZMadtCrpRAhECi4wOdb6X4I17fbN9fTrASiCCrQWzLwKgVuVsNmfD/Z++/oyPLzvNe+Hdi5YSc0RGd48z05BlyOJzhkBwGiZRoUbaVHGTL9nK69pXut659LVvWlawr2bJsUbISTUmkmMkhh5Pz9ITOOSPnQuWqUyft748DFBrdQANVDaDRw37W6oDCCbtO2PsNz/u8soIWiHosgel7rkyzIRast72DRVGVRZQcd/ifv5li331+Lp4xyaZcDh8sMdi7eIRcbWok8fEn8G3aUKEOONkcxsVTFI8ex7h8BTe3+ERrJ6cwR8YI1tchh+ZXFZEUFadUILp5N6GOjZjpJI5pXBeNc4wiY288g70QfdB1SR86SHjrTgJd6xGWRfbIO5QGehcd581CuA75yT4aNt5NpHk9qhZA1vzkxq5Xd7qDm4OmeQGy2yBYesvh2iZ2uUDduj1ogQjB+g7Cjd1kBs/c6qHdcgjXZuzCm/ijTaian3IxjevalHIT5JJ92OUCI2dfQ1Y1ZEXDyE2QHb8ESBQzo7iOxfjldwlEm1D1IGYpi2N7NTuj59+Ykw0CgWOVpyl5kpedES7F9AiDp57HH25AuDal3CQIl9ELb07vLzF6/g0sw6tpKmXH0QNR7HIRxzKwzSJDp57HH2lECJdSZuGaVauUZeDEj/BHG5GQMHITwHT23L7aABck+45QmBpE84exjDy2ZZAZPY9VyiDJKumR87MOmXAZOfsqgVgzzrRTJFwXs5Rj5OwrnpiNY2GbJUbOv45rlxFCMHbxTRzbJBhrIT/Zj2MZJNq3e731hs8Agsmpc7Q276e7/SGE65BMnUeeDgzMyKz79BitzftobthFoTjBVGo2I5UrjFAoTSwtM30HH3gIRKWZrveB91xcLTzh/Tz3fbCu/vkqs8QTiJhrTwnc6453o+3n/t66rvZrzmfT4xU4uFc90/PuM93TaGYsAvc6sYwZXP19Z8Yv4TlyUbUBIRx0OYhfCTFiXF/e4Y83VwLJH0TIikbrzo8w1XeU/ETvTR0rVNdJons3iqpz+a2v4trVBT/0UJyOfZ+g752vY5e9DGP9ur2AzPj5N29qbD/OqMq50jQoFl1e/P5swWQgKOHzSxilG3vLWnMTwb17PBW7wSFPYv3kaazR8eqaCboCHBshxILy21okjr+hDSvrRUPUUAQ1FLluO7uUv2HEXdJ0Ijv2IhybwrnTWOkpT4Z9VajggokL75AbvYTiC+DaJuX81C2IJEhIsgyS7EWRKhW7Hg1nxvBZpYuy7Ni5TeeLPxkmk3P52rfzNNQrvHv49kqPz94fT9Z0NpA4XXy8jPdIuA4T5w/SsOkAii9AvH0bmeFzZEbWXp+JG0Ly1M7mu2Zepkh4BnSVlEHXsSim5tIjPafDg2V4WY9ArAUx7QzNodC5DsX03Do+4diUstcIpAhBMT2/MIJVymKV5mZXZvcXc45l5CbmjM8bY74imrEYbLNA/hr1z3LhegqcEC6l7NiccwvhUkjNTyW1zeKc3l3ez5ev266Ume2P5jmKMbRAlOzEFVzHms7SzRqm+cIovQOvsrH7cTZv+Dgdxv0VumRz424SsQ0EAgl8egzTytM78AolYzaqLoR7wzYLaw8LzN+wIvPDHdwIM/dCmqW8XnM/vH/cytq61uvOqoHA5UrhCPW+LiJaA7awuJw/TM6+NnMqEW7qRlYX7hV5W0OSkGSFycvveZn8ysdy5XmQZAXh2NeJ7VwtZCam6zXTQ6dxLIOWHR+a087Vk7CXKtvNSNrPZPu9Y8lIsoKq+ZnZWVZ1sqOXKvtVjqeoCNepBKO8Niwzz6eErKjT0uqAK7x63R9jVOVc7TngZ0OPztf/PFtRWt1zwE9bp8o3v3xj8QhRLlM8doLi8ZMYFy/hZHO1TRyyjD2VwrhwCSc9v2JfaWyAvm//MfM1Dp47KBfrBlLswrExhvrQG5rwd60jsnMvciBI/tQxciePVD/2KiFce47xsBqQNR9aIIoeTnhqPeEEaiCCqgeQNd+cF9S1TRyzhFXKYRbSlLOTmPkUVjGDY85V0FuL8PskfvKTIY6dMtm3y0fAL/Pkh4O8d7i8RkcuIWs6WiCCHkrgi9Rdc3/8yIoy3YRuhv5VxjYNbKOAXcpiFjLePSrlsMuF6YxHdd9WuC75iV6M7AQIgWOb+CL1GOnVfVaXBElG0fxowQhaMIYvUocWjKEFwih6EEXzIasaTBs7M5Q51/KumVnKYuamMPNTmIUMdrl40zQO8ByY1PDpJdVR3cHSYRpZxi8dJBj35KKnBk+Qm+yt/F4Il5GxI1hWkY62e4mE2lBVT7kyFGwiFGzEdsqkMlcYGHpruo5qbc4G10KSFRQ9gBb05m9fuA4tGEX1h1H0AIqmVwwqIVyEc9UcbuSxilnMfMr7U8zglEvXGVh3sDgkWfHWUX8YNRBBD8Ur90H1Tc85lXuheFL2ruPVDs6sq5aBY5VxykWsUg6rlMcu5bCNPHa5iGtbt+W9MdwCQ6UbsxxkzUeoqfsDSwn0hepo2vIA/kgDQ8efq9QqR1t7CNV3IskKeiiOVcwweuY1r2G6JBNr7SHRuRNZ1T0WxKmXK0E0zxGfe55Y21Z84TrGzr4OQP36u7xs/ZVDBOKtNPXchyQpWKVcxa6TNR/NPQ8Qqu8iPXS64vxJskLbjsewy0X8sSYUVSc9dJap/uNIQKJ7D5HGdd784w+THj7L+Pm3PK2CaiArSIpSCQS5lll7Q91bjKqcq7YuDc0nzfmu5ZJg4zZ9IUGp2e2u9FLu7b/5QlXHIf3D5z3p4AUyXsK2Klmrm4Ws6ci+AJKi4loWdmEcO7fynHtJVgk2tC9JMl24jifbbtWWcVF0P4FEK5HWTYSa1uGPNaL6Q965ZyKeNzr/dBbLdSyccpFyLkl+vI/8yEWKU8PYxtyC8LUCWQZFkTh30WTHVp1IWMJxFhboUH0h/ImWJU36jlWmNDW8DMazhOoPEqhrJ9KygVBjN75oPaovhKRqSEu4PzAj2jBbb2Mbecx8ilJqlOLkIKXUCOV8Cte6sRy5rOq07X4c17UrFALwnsG14lzJqoYerifU0EGoaR2BRAt6KI7iCyIp6vQ1g8WCL3OumeWJTRiZcQoT/RTGeymlx3DKizc/ng92OV+RT187kAjUtaL6lt7EcS3AKuUw0tMZMSHIJ/vJJxcWhxDCYSJ5mnSml1CoiVCwCV3zGlFaVpFCcZx8YQzLru3eriZkzYc/2kioscubu+PN6MEoiu6fFkqRlj4/TNfjOZaBVcxipMcoTPSTH++lnJ3wqPV3cB0kWUH1h/DHmgjWtxOoa8cfbUANRlF1z3aQrmmWujSI6UT6tNPleHPuzNxtpMcppUe9oGYhPV36cHsZopKseKrI/jB6KIYv1kiwrp1gfUfVx1J9ISItG29pwMouF71+jzcwhsuFFKOnX2P9/Z+/SlAINH+Yuu49DB55hqm+Y7Tv/ijx9m1MXn6fUF07LdseZfzC2xiZcWTNN936YmFogQi+8IyUvYQeiiMcG1nVadn+KKXUCOmhM9Sv21tRZXStMuPn36Z1ZwA9GJ89mCQRqu/EKhcYPf0q/kgDTT33k5/sRVY0GtbvZ+j4c4BE512fJDd6cemOlazga2gi2L0Jf3M7ajiKrHl27+SbL1C4fE3zeVlGUjwRKGHba9b5qk4tsOTSsU5FVcGevm51jQqmsYS+B9byRVmWTiOUUPwB1GAYSVGxsimcKtQDZU0ntv8+5GAQY6CX/OXzmJPjOIWF+0gsF1R/iHUPfQEtFF90W9c2ufLKl8mNzK9WtRC0YIxY5zYS63YTrO9A0QPTi0B1mIkyKLIPRfOhheKEWzbibHsAIzVGuv8Umf6TGNnJNTX5lwzB+0cNfvnnY6zv0kjEZP7iawtnYENNXax75GeWJN5QziW5+NyXaldklGT8sUbiXTuJdW3HH29G0XxLUlCb93DTTfskRa4o/PljTUTaehCujW0UMDLj5EevkBu9SCk1Oq/jIISLWcpiZCYo55OVRWSpNLIVgyShhxJE2jYR69xOqL4DNRCpRIZrO+Q118wfwh9vJt61E8csUUqPkh08R2bgNEZm/LbPQkmKStv+jxFp3Xyrh1IVUleO0Pfm31SdgbXsIulML+lM78oMbIUgSTJ6tJ5Y+1aiHVsJ1rWh+kNLCoQtfExpmq4kI6uaJyhQ10Zi/Z6KwZgZOEt26CzlzMSqNz9ec5AktGCMcGM30fYego1d6KEEiuZbskO7hJN4QSBJmXVCfEGINiAauwGvNMI2S5i5KUpTwxQm+ihMDmLmp65rW3CrISkaiu5HC0TxRerwx5rwx5vwRerRgjFUX7DCIqjl+oUau9jwkZ+7pXHc3MgFrrzyZVz7BjaqcLHLhXmdj1J6lMzIeYTrUJgaqjhHkaYNlDKjpAZO3rQNpQUi6IEowydeoJybJDV4mkjzpsrvHcvwAvXX2BpCuKQHTlJKj2AZORo33YuqzwbiZrJorm1V2k0sBiUcoe6uh4ju3I8WiXuO00xrFCHmLefxN7VS/9ATyJpO7sxR0kffqfYSrAqqcq5OHynz0U+F+bl/GufCKZP6ZoVHnwzx13+cWXRd0zvaCd9/gNxrb2CNTdx446sHWF+Hb10XciSMm8tT7h/EnkwuupAq/gCJnfcS7dmDFo4BguGXvk3u4gkvxbp1H4ruJ3XynQU9bLdsMPGj76Am6vC3dhDZsRctUUfu5FGyR95d8neoCZKErGoo2uK8Y1lR8Meal+xcqf4QiXV7qO85QCDR4tETljEFP3MsVQ8Qauom1NhJQ88BUleOkrzwHuXc8nX6vhkIAc88X+TEGZOGOoWRMZuhkRtMCpI8LZ+9+GujBcIomh+Lap0rCV+0gfqee6hbtwc9nLgpo2nRs0kSkqJNU1diRFo30WQ+jJEeY/zMm6QuX09/1fxhQg1dWIV0RZ0qN3qZVN+xFRnjDSHJBBIt1K3fS6x7J75I/U05VIuebtoIVf0hws0bCDetp3HbA2QGzzJ18X0KEwO3JV1nBrKiLmnOWUv4cVGqlGSFQF0b9RvvIta5DS2cWHLmuqbzSRJIiqdG5g8TadmIuf1BMgNnSF58j1Jy+MfOyZIUjWB9O4l1u4i2b/XmG2V5188ljWMm8KPK6KqGHowSauqmvucAtpGnlBolP3qJ7PAFjMx4zayWGkeHrHk9OvVQDF+0kUCiBV+0AV+4DnV6bZQUryZoua6dJMso8q2duzzboPbvY5ul2YbNwoXplhGVTNVNvG+SJHutoafnyxm713WsJQn0CNfFnsmWTbM6AIzcJOX8FJ37n8Y2S+THL3uB10WgRmI0P/FZIpt3TD8LS4NdyKPH6/A3tyPrPrJnT+Aaa49lUNWqNNRv86XfTvHRT4d4/FNhclmXr/6vDO+9sXg2SEnECd9/AOP8RayJJLLfD7KEKJsLZqL8PZuo++zTaC3N03UkLnZyivSPXqBw6OiC6UBZ89H80CeIbd2PlUthZlP4G1qR1emvK1y0cJS63Q+Q7z+PmZrf2ZNUjfCOPegNzUiKjGuWKVw4Q3l0af18Vg2SjD/RzEyvmgU3k2TCLRto2f0Rws3rV2VRmFmgfdEGWnZ/hHjXTsZOv07qytFVnvDnGxs0NygMjdiUSoLtW3TyhTLpzM0bDLKiofhDMH9Z4Pz7aH7qNuylafvD+GNNyxgBXRpmFmzVFyTU2I165ei827i2xdjp1yjnJiuPm1OlQtHNw3NCG7bcS2L9HvRQnOVcqJc0gmlHSwvGaOi5l3jXDtL9p5g48xal1PAHqhj9gwkJTfWjakFUWUcAjmNi2UVs22DtUJkl/PFmGrfeR3zdbrRAdEm01mUdwcw8HqmncduDxLt3kbpylImzb1POTrJ2rtXKQFY0Qs3raeg5QKR1s5cphFV3qm4EL1CmVgJl0bYemnY8SmlqmPEzb5LpP8VK3CdJ9tZ3LxvVjD/Rgi9Sjx6ayUbplSzIWrpetxQLXob57085N0micyeqL4RdLniO0lUOznyHdW1zmo3k9VIMxJooJAdxTK9nmh6KYxbT+EIJlOm600Uxz/BmxjHVf4xCchCrlFs0wCipGg0PPk6kZ6dXW2VbmFOTWKlJJE0jtK5nrtjLVbALOUrD/fia2vDVN6HXNWAML71H4GqhKudKCLhw2uTiGXOmZr4qR1qSZQI7thHYvhW9sx1JUbDTGYqHj1I4emJO00E5HCb+1BNo7W04UynsqRRKNILaUE/i05/ATqYoX74y73lCnRuJbt5N8tCrTB1/GzUUofszvzjnwTDGh5F9fvR4/YLOlRAu5dFhSr2XsPM53LKxJvmdkgT+aAOyqi1IBVD0AI1b76dp+8MeXepWRNokCX+ihc77PkOkZSMjR5+bXphvDfw+ib/7hQhf+UaeX/yZKE9eH/AAAQAASURBVJGIRM9Gjf/5ZzdfUyerWlW1K75oI637PkqiexeSot3yRcgxixTGeq//hfDei6atD84Rw8iOnCd5+fCqjE3R/dRt2E/j9ofwxxpZbafqWlQytf4wDT33Em3rYeLs2yQvvIt9q+mSd3AdJEkmEm6jpWkPsUgXPj0yHc0VuK6DaeZIZ/sYHT9GPj9S6f1zK6DoAeo33U3j9oe8LMkaME4lSUILRmna8TDRjq2Mn3yVqTUQLFsJSLJMsL6Tpu0PEe3Y6hmra+AeLIZK4CcQRmlZz9TlI6yUA+yPN7Phsb+DHkpUhBFuh2t0qxBq6Cbc0IkeriPRtRM9ECE9fHa2EfrMfRKisr5mhs8RaVpP94GfwCplQJI9sQsjT7x9G6GGbnzhBI2b7qUwNURu7DKF5AANG+6mc//TgIui+RHCxTLypAdP07rjMUrpUVR/uKJYq4cSxFp7CDV2IyHRuOlesmOXMKf7Ll79DM1krWVZQfVHaNhwD/G2bdhmkcnLhyhdo3p7NQLt3UR37ANJws6lmXzzBfLnT2EX84TWbSbYtdGrq5oProsxOgSui+wP4Gtovv2dK0mGjm6V7o066lU6C5NjDieXIl8tSYQP3A2y5HlmCLTWFvwbN6DW15F+7qVKMZfe2ow+7VhN/MVfYg6NoIRDxD/xJKG79hG+/4DXQHgeZyfQ2o1dzDN14iB2IYviD3DtxOKUiyAEyo0MYMfBWIWeVjcPr95E8QXnda60YIz2u54isWHfkihtKwlJklBUnbqN+/HHGhl87/vkxy7fkii/okAwKLN5vYbtCH7/j7P83Z+OLirOsiRIMlrger7wPBsSbtlAx4GnCdZ3rJlFychMeJmpa+A6FiMnX0JRPcUrp1yaVh5bHSpcINFK696PEuvc7vHz1xBm7p0vUkfb/ieJtGxg5OjzFCb772Sx1ggkSaa1eR/rux7Dp0cr0urudK8gRdEIh1qIhNtorN/Olb4XGZ04dgvob564SOveJ4h1brvl8/a1mMlyB+LNdNz3GcLN6xk59sItDZYtN7RglIYt99PQcy9aMLpm5uZqUc4mq67HrgayoqL6QmvuGV2r8NrqpBg69iNgmp4nBLnRSxSnZhkPqYGTlWfOLhfoP/R9gvEWFF8Qe1rdU5Ikr03F2KVKD1RnOshhZCfofefr+KONWEbBa+MjAUIwcfEghWQ/iubHyE6g+sM4luE1Zy/lmLgwU8ckEK6NcBxGT79SUQ90LIPhky9Szk8R79iBWUiTHjqNEC6Rpg20bHuY3ne+sWAdcmTLLmRfAGFZTL7+POlj78yukUtYKq3UJMKxkWQdva6xhruw8qjqbdi0Vecf/Z915NIO5fLsFTh7vMypI+Ub2g+V9kiWSfHkGcpXehGOg97WSnDPLiIP3U/p7HnKl3sBUOIxJJ+OefkK5uAwwjSxy2UyL7yCf9NG/Ou7USJhnMz1WQZZ1XAtE3FtUeHVPQAUr3Ps7VwfcTVUfwg9GMUqpOd8rofr6LzvM8Q6ttUkVrFSkCSJYEMn3Q/9FEPvfZ90/6lVF7soGYL+QZuf/myYP/nLLKoqMTZpL4sdLEkSejC2yEYy8a4ddNzzNHqkbs0s3kII8mNXFlQH80caaNr6IFogSv9730YPeipEN9sM8UaQZJlYx3ba7noKf7x5zVyrhSArKtGOrfhijYwcfY7UlWOr5oDewcKIRbrY0PURVNXPRPIMk8kzFEqTld5VquojGGigsX47dfGNbFj3OEUjSSa7epFRSVaIdW6nbf/HbotnXVF16jbdhS/WyND7z5Afu3J7BxMkiXDTetr2PUm4ZX0lG3M7QghBdvg85jV2wR3cOpTSI/NmdRzLgGK68vO1wU3XLpOf7JvzmQCyN+gxWc5PzemlVdnPdSgkByo/m9PntUpZ0kOn5z3W1dsL1/GChkgEYk04VgkjO+m1eXCd6ebv888Bsu7D39yOBJSnxsldOFX1fOEYJVzbQtF0lFC4qn1XC1U5V1t26pw4ZPCVP8zgWLMXwxWLXxs5HPa88zfeJv3D52cl2RUZc2iYup/4FP6ezRXnSlI9GVm3WJrTLNiemMQaHUPv6kSJxeZ1rsqpCWJb9qInmiiN9M4zGIVw12avoXH65sUVZEVDUfTpNKYXSVjtBmqy5sMXqacwMWsE6OGE51h1bqtZZW4lIUkSvkg9nfd+GkmSSfWdWFUHy3HgL76W45vfz5PKuPh9En/5jeWjcWmhGzhXkkxi3S46DnwKLRhbUwaUcKwFI52yotGw6R6yw+eJtvUgyyqyqhNs7F4x50pWNOp7DtC65/FbQmmtFZIk4Y/W03nvZ9BDccZPv/GBpE7dLpCQaWzYhqaFGBx5hyv9L03XVs1FJtvPRPIMG7oeo731AI3128hkB1iNuiJZ1ajffC+tex9H9Ydvo2ddJtTYTfeD08GygdNrShl2qZAUjfqN+2nZ+7hHc7tNrv9CcMpFr9bqNrwXd3A7QJDsPULjpntp3/MEALZRYOzsGws+c5KqoQRDIEmYqWRNYhTCdSustbXGYJlBVc5VJu1S1yhwbFGRYl8qtJZm3HKZ4rGTc3tdOS7G2fM4mSxac2NFuKJSzH8N7U9YFnYqjW/TBuRggPlQ6D+Pved+Wh59muThVz0tfElGCYTwN7YRXr+NxO77yPeeozy1dOXCOZAkAuEm6lq2Eqlfj88fQ1ZUhBD0n36WqdHTc7b1+eNIiopjlbDKy1+HIckK/nhz5WfVH6b9ro97Gas16FjNQJIktFCc9ns+iWubZAbPsprF0Zs3aHzowQABv7eInjhd5tmXli7XfyPMSIFflxqXJOJd2+m45+k151gBlKf7X80Hr2eLQm7sEqGGLirp4BV6xmRVp2nHIzTv+pCnMLXGrtXi8ARCWvY8jqIHGD32okfPuINVhyTJBAMNWHaJ0fFj8zpWM7DtEqMTx2hu3EUw0DBdQL6yUvu3+7MuSZ7ITOd9n0VSFFK9qxssu1koeoCmHY/QtP1hr0/YbXb9r4UQgmJykGJyjQlw3cEHCqX0KAOHn6nQQl3bvDGNerrlA3h9qhbKcN0IkqLAdEbZXXJrptVFVc7VxKjNT/1ClPomhaE+u+L3DPVZvP3yjQ0GSVPBcXDnaSIsbI/TKWlXe6ALT2xuuYwky152ax6Y6SRjr32f5oc/QfsTP41rWajBEI0HPgIHPoKs+yj0X2TinRcQNfSCkBWNps67aN30MIFQvee8zGjzu+6cxnAAsqTQseUx4k09ZCYvcfnoN3FXgI7oizZ6xi8SzTsfJb5u95qiAi4ESZLQwwna7/kElpGnODmw+E7LAL9f4mc/F2F41Ka7U2Vg0KapYfl44zN9OxxzrlEWadlI+92fRAvF1+QCXpwcWFCIwbVNrGKWhk0H0ENxIs0bCNa3M9W7/DLssqrTvPNRmnd9CFn1rclrtVTIikbTtoeQZIWRIz9aow1ZBVYpj1nMIMuq1wJAlirzm/fv7av6JaYFK1zXwnEWv/62XcZ17RV3quCqZ33nh1B0H6upBLic8IJlMToOfArXscn0n+Z2UBJUfEFa9z5B45Z714Sg0HJAuA7pvpN3gjl3sOIQro2zRJtWOA7OtHidEggiKSrCrc4O1+N1yLonu29nU9UNdpVQlSWpqhKnj5aRZahvUipzZi7jLKYCjpPNIfl8aE2NWMNz+aZKIo4SCuKGQsjBAG6hiBKbFgOYxzmQZHmOksp8yPedx8wkiWzYTqB1XaUZmZ1Lk++/SP7Kaexi9RkkSVJoWXcfnVs/Wulq7TgWwnW8BoLzwHVtirkxmrvvId7Ugy9URyk3XvW5bzwuj2Kn6H6ibVto2HJfVQWmQgiEcHFNA8vIYxsF7OkiSNexvAyiLKNoPlR/GC0QQQtGZ6U+b3IxkiQJf7yF9rueoveNr2IVqtAwrxGqApYl+O6zBX7y6TDPPF/g00+FFnuUl358XxBZ0XCYNeT88Rba7/4kvmjDTV0zITypTuE60/+fHvG0EVxrDxHhOuRGLi5YiCpch/HzB6nfsB+AYEMHmcEz5EaXt2BaklUat95P885Hl82xEkLg2iZ2uYBdymMbeexyEccywXWo9JbTA6j+kPec+8Moup+b7TUmSRKSqtG45T6EbTFy7IU11+RTODZD7z/jvdOKgqxoyKrm9XZTde//ij7df883+7mmo0z/X1I0ZEVFUlTvX3nmX+UaZ02+ymlbHUNWCJdcfohEbB0+X4xi6caU8IDfkyjO5le2n5MkKzRsuY/mnY96z9pNQgivCN0xDaxSzpvLywUc06gUzyMrKJrXlFb1h6f/hLx7uAxzuRaM0XHP09hGgcJ4701/p5WEogdo2/ckDT33rjjFaEa2Wrje3D3HhpmZu2VlWd4Ls5AiO7xwPc4d3MGtgGuWsTJJ/C3t6PVNaNE4ZnLp9rCkaoQ2bPWcMsfGGFubmdmqnKtTR8qcPVEmGlPQdJiadBBimrm3iDVq9g2AEMQ+8ihusYg5PAqui5qIE/vIh5FDIfROH/Wf/yzlK32E9u8FQIlGkDStUnclqSpqXQJh2bilG0dkzHSS5OHXkZS3KkWpwnEWNByXgnCig7bNj6JofsxShsnBo2QmLyGEy6Z9n0f3R+fdL58awLbLaL4wwWjLsjtXAHooRmLdXhq33o+iz0+ZnAMhcF2bcjZJfryX/NgVjPQYVimHY87Uuok5aVtpegGQpzutB+taibRtJtyyAT0Yv6lMmSRJRFo30bzjEYYOPYtwVjbdaxiC46fLmJbAsgT/6h/HeedQednirLLmR9EDWKUc4NEE2+/6GMGG9qoWzhmnwCpmMfNTGNlJzNwUlpHDMQ0vDT/DP1YUZNWH6guiBaPT/Ufq0UNxVH9o0aisVcpTWCRzaBs5xk6/xris4BkKyxzZlyQS6/fQvPsx5JukRwkhsI0Cxakh8iOXKCYHKeemsMuFipT83OcbwHNOFT2AFogSSDQTbt5AqKkbX6Qeedr4qemrKRqN2x/CLhcZP/368l+7m4RVzGAVlxLYkKaTKzNGoFShe0iygiwr0/1Vpv8o6lUOmjb3/5qOrPrQwwkS63YvGKS6eQjGJ0/RWL+Njtb7MIwMJWOK63rFSDLBQCOd7fdTMlJMTK5g9kWSiK/bTcvujyBrtTtWQghcq4yRGSM/doXCeD9GdgK7lMexjIohf/W3mJHrllXPydLDdYQaOgi3bCLY0I7qC9X87s1QBDvu+SS9r/3Vmmkcfy1kVadl92Mr4lhVgjlGHjOfopybwsxPeetruYRjlxGOjRBuxamSVR3FF0Dzh9HDdejhhNcvKhDxqKJLDGQKIcgNX8ScR8xguWGVckyeO7hs10/W/CS6d1UdaCjnkl5ZwS2kohrp8TU3p685uA6Fy+eJbN6JFo0T33svE689u2C/2zmQZCI9Owlv3oEkSZSnJj1Z9jWIqpwr3Sfx9BciPPJEkLIh+M//dpLN23WEgHdevbGjU77Si3H+IoEd22j8hb+Nk84gHBclGkGJRrBGRimdOU/kwfsI7t0NSFiTSbSmRoI7tlI8fhLhuPg2bcDX3YWTy2Gn0ksat3CcOaIYNUOSaezYh+6PYhpZLh39Bunx8wjhovkjN6T6lUsZbLOAqgUIRppYiaVGDURov/sTyOoitAYhcGyL/Nhlpi4dIjd6GbuYXVJ0VggQOLglC7uUozQ1xNTlo/ii9STW76F+4903pXwnyQr1mw+QH7tCuu9kTcdYKmwHvvlMAdeFP/vrLJ3tGr39y+fQyapWkfqXFHW6V8rSauC8hblMaWqU7PB58mNXKGcmPKfAsZauriPJXoTaH8YfbSTY2EW4eT2BRIvnbF0zllJ6FDO3cJpdklXinTvIjl7w2hmsAMKN62jb9+RNGXdCCMzcFKneY6T7TlBKjy1JTMK7rC7CtXGtMlYhTXGyn6lLh9GCUcItG6nfuJ9Q0/rF37N5IE0bs827PoxZSJG6cpzbgTZ1PcT0sMWcR3GGQVf9bCsRSLQQbetZQecKTKvA6Pgx1nV+iN3bv0gm10+xOIntGEiSjKYGCAYaiEW70LUQw2OHiEW7iMfWzTmOEC7J1AVMM3dT4wk1dNG2/2PT72L1z/pM8CAzeIbU5SMUk4PY021GFt/X+9dxbJxykXJ2ktzweeQzbxKIt5BYv4fEut0105clSSLU2E3L3o8ycPBba07MRZJk6nsO0Lj1gWVzDIQQOGaJUmqE3MglCuO9GNlJbCOPa1vVNgZFkhVUPYAWjOCLNhJq7CJY34Ev1ojmDy2oZOhaZdJ9J1bF0DfzKYYO/WDZjucL1xFp3Vi1c1VKjTL03vcrPZtuCUTlrzu4AfIXz2DsG8bf0kF83/0gSaSPHMRMLWAZSzJqJEp0217qDjyCEggiHIfsyfex8zffl3QlUJVztftuH9v3+vjKH2b4xOfDKIo3Qd/3aIB3XyvdcD53Swap7zwDgH/zRrTWFk8K3bYp9/aR/v6zlPv6MYeGCOzcjpPNUTx6nMQnP0bd5z5D+MDduJaFr6sDORyicOTYvEqBS4UWraNu930kD7+2ZHqgqvkJ13UBMDVysuJYLQWuXcY2SxAC3b+IRHeNkCQJRdNvuI0QLqXkMGMnXyUzeGZZ+NjCtTHSY4wcfZ5073Gadz1GYl3tzXAVPUDzrg9TmBhYYhS9drS3qnz6YyGaGxWu9FuMjtkUisszOcrKbCPhWOd2Grfcj6zcWNbXM5byZAfPMnX5CIXJAZxyiZonbOHimAaOaVDOTpIZPIOs+vBF6wk3ryfWsY1gQweqPwRI5Ecu4doLG0GyqhFr30J+4koNBvTi0IIx2u76WM0O+oxxM3XpEBNn38bITCxLJFO4DmY+xdTF98n0nyLasZXmHY8QrO+omsIjSRKqP0TrvicpZ5MUk4M3Pb7bHwKxCkZJU8MO1nc/hqr40fUQoWAjc98t7z5KkoQQgs62++c9juNaHD/1lZtyrrRglLa7nqqpObAQAuFYZAbOMHb6dYoTA8vWVsS1yhQm+ihMDpC8eIjmHQ8TX7e7JsqgJMsk1u2mMNHH5NmDrCXDM9LeM50xvDlnfoaWXc5Pkek/RarvBEZq5ObrKoWLcFyskoVVylJMDpG6cgxZ09FDcYINnURaNxFu7EYPJ+Y0XS1ODc9RDl5xLKP0vnc9a93Xvb3bAPyYwM6lmXzjeVqf+jxKKEzdPY8Q2bKL8tgwAioMqNDGrWiJBvS6RvzNbeiJ+mkhC0H+0hnSx95bs/e7KueqpUPl9BGD00fKPP50CADLFOj60iZca2ycib/4K3yd7WjNTaCq2JNJyn39uDnPwSm8f4TCoaOVC5Z54RXqPvcZ/Ft7PCqO42BcuET2ldfnbSC8VGjhKJFNu0idfBeW6Fwpqh/NF0YIh3xqsCoevhBuJaIiKzd2gFYCMzz81JVjjBx5bmVoGkJQSo3S//Y3KE0N07L7MRRfsKbofqihk/pNdzN64qUVe3l8Polf+mKUS70Wh0+UuWu3j5/9fITf+9LyOHSSLFeoea17Hp/OYs1/LWYoJJmBM0yceYPCMhpL18LLiA1TmhomeeFd/LFmYp3bibRuJDd6aZF9TcxCCj2UwC7lZ9fAqzvL1whJVmna8TDh5vU1O1al1AjDh58lO3h2xaK2jlkidfkIhbErNO/8EPWb70HWqqsLkyQJf6yJ1r0fpe+Nr2GXCysyVpgVYL0DMM0C6UzvTR/HdR0su/Z7JskKTdsfJtKysSbHyiykGTv+EslLh1YuIyRcSlND9L/9TfLjvbTu/WhN6qayqtO84xEKY72UUtf397kV8EXqadv3JNpNtnYQQmAV0iQvHiJ58X2vN9GKGnvT9M/0GEZ6rJJRDzV0EO3YRqRlI1ooRrrvxB0hi2ugBEII18Ut//hdF8UfxHVshLV26nzzF08z9sJ3aHz0KbR4HXq8Hi1WN2eb6PZ9lf/PBLxwHfKXzjH2wndxatBNWC1U5VwND9g8+ekw50+Z+PwSze0qDzwW5OI5c8nziTAMjAuXMC7cwIi76mClM+eY+JMv49/agxIOYY1NUDp95qayVuAVxUmLZBGu22dGMUuIStPJpe8sz0pVuqubtvainDYTZ99k5OgLKz7pulaZ8dOvY5tF2u/6RE2UF0lWqO85QKrvBOXM8tenSRJoKpiW4NmXikwmHSYmHZ5+MrScZyHU0EWosZtAXeuC10AIQTk7yejxl0j1HltV+oxrW9NyvYOMnw4sLrIwXV/TeffTlLOTFSpsbuQiU71Hb2oskdaNNGw+UFPTTuG65EYuMPju91bNgDMLaQbffwYjO0HrvieqpjFKkkS0Ywv1PfcwdvK1FakVaO1UuevBAD/4Wu6OgwVMTp0lmTpf8/6qIhEISuTzLu608+7zeUvWPEK4CyLcspH6ngNV16jOBBAG3/2u14tuFaK2rm0yef4drGLW69lWZVZ5pv6qcduDDLzznRWvpV10PIpK045HCDZ03JRj5U5nDkePv+TJnd+KWh/hYhXSpAtp0v2n0UNxQo2d5Mf7Ft/3xwmSRN3eB7ELOVLH377Vo1ldSBL1dz+KMT5M9vzSVX0VfxDXthD28ryvkqojKcqsc+u6ZE8fwUxNUnf3Q4TW90z3v7pePMoLPttYmSmyJw+ROnIQp3BzlOyVRlXO1clDZTZt1fn5fxqnuV3l7/2LBBdOm7z8zMpFXRECc3AIc3DhojUtWkd0826M8QEKA5dRw1HC67bccOL0N7RVbcS5joVjG+i+8ILCFQtB94XRpvcpF1a+yHQOhEvy4vuMHH1+1SSgheswdfEQsqrTvv+pmlSwfJE66jfuZ/jIj5bViFAV+Pynw6zv0tjWo/Mff7WOgSGbLZt0XnlreR3Puk37vWLlBeqshHDJj11h6L3vU5hYnUalC2FJTrfrkhk+R/4aBTCzkL6pcyu+oCdDPU2jrAZCuGSHzzNw8FuUs5OL77CMEI7F5LmDuI5Fx92fnKZXLh2yotG49QFywxdXhB4Yisis26zXqr/xAYS4KWn1+kaZTz7t50/+eLbe8MB9Oqoq8fKLSwuKeM/6o6i+6p6VGceq/61vrL4CnxBkBs4gyTJd9/9k1c28JUkm3r2T1JWjCzYoXy1EWjdTt3F/zf0fZ6jH46deY/zMmytWe1o1hIuZn1oVEYvbEbLuQzbXVt3fqkAI0iffq872k2QSe+4nf+UsxvjyCEaE129B1nxkTr8/Z2zGcD8jP/gbfI0tBDrW4W9qQ41EK3Rdp2xgZ1OUhgcoDlzGSk/dUtGSpaIq56psCL7+51lefbZILCFTKgrGhmzK5VvLeQx1bKD5wY+Ru3yK4nAf/oYW2h77ienfLjA2ScapsjO0bZUo5ScJhJuIN25mvP8QjrUEg1SSSLRsQ/dHcB2TfGp1+jiBtxDkx3pX1bGqnNt1SJ5/F1+kgaZtD1TtzEqSTGLdHibPv7usC4Yr4NRZk6ERmzfeKVUMz1feKjE+sXxUMkmSkJSFC6WFcMkOnmPgnW+vulNQK4RwKUxcExWVJOQbfM+lING9i3BL9XRAIQSFiQEG3/3eLbuGM4EERfPTtv9jVQsy6OE6L6p/8Jte0ftVqGtQ2LxDxx+Q0XSJ998skU46bNiis3W3D9eFowdLjA7Z+AMSu+/x09KhkRyzeff12blJVqBnlw/XgUtnymzf76drg0Yx7/LuayXyWZfuTRpbd/uIRBWyaYc3Xyyi6xL77g+g+ySOvVtiZGBlqKq3BhKaFsSnR1AV757ZjkHZzGNZRa5dO1QNojGZtnaFcFjC9tT76V6nYplLXwMT3buqpgMKITDzKQbf/d4tlDYXpPtPe5S6/U8hVSkCofrD1PccoDDRf8vaECh6kOYdDy9NTXceCCGwSlmGDz3L1KXDK0bdvoPaIes+gu3r0RONCMehOHiJ8pTHfpF9AaI9u1FDUYyJYYrDveC6KMEwoY6NqOEojlGiMHARO5dG8QcJdmzALmTxN3UgbJN83/mKiIIeryfYvgHFHwBZwSnmyV44gWsa6IlGgu0bkGSZ4nAv5eTookFiLVZPsH0dij+Inc+S7ztfyfSokTihzo0o/iBOqUC+7/w0LU7C19BCsK0bSVExM1MUBi4iLBMlECKyaReKz3fV9rPXKdS5CS1Wh7AsisNXKCfHUENRwhu2Ee3ZgxoIY3ZuxBgbpDh4GUlRCbR146tvAcAYHaA0NggIwt1bsEt5fHXNyD4/pZF+jPFBTzq9axOJXfcibBsl4H233MUTFaE5YVsYIwMYIwMgy16/1plGw67rZc/WaG3VQqi6Y6pjw+iQzYz6oapBU6vC+Eh1RqkcCKDWJ1DicWS/H1wXJ5/HnkphpzNgL33SyvdfYOTlb2FMjk7fLAnHNJh890XsBVKH/qZ2Ylv3VzVm17GYGjlFoqmHWONGWtffz8iVt2/oYMmySqJlG60bH0SSFHLpfvKZ1ZOOdMpFRo+/sOLCEAvBtU3GT71GqLGTUGN31cazL1pPrHM7E2feWL4xuXD8tLe4796h8+EHAwQC3riOnTQ5c2HlaStCCHIjl24rx2oh6KE40dYeJi+8U9P+WiBCw5b7kOQqpyMhsIoZhg8/i5EerencywXhOkyefwd/rJGGnvuqontJkkS8awepK0fIDs2lrDW0KPzk343xna9kaelQefoLEf7yf6YJhmUmRm3WbdZ5+m9F+bPfm+IjT4fp3KBx9KCB41wlLw/suy/A9r1+fviNHJIMPr/ESL/NgUeD6LrMa8/l+czPxnjvtSId63RCEW/8P/lzMcaGbUoFly/8vTh/9FtT5HNrP2q4GPz+BK1Ne6lP9OD3x1Fkz1FwXAvDSJNMXWB0/Oi0VLuH3bs1fuZvB9m9R6OhUUaI6Z5OGvzBf1sa918LRqnvuXeO+MBS4NomYydevuVZH4TL5Pl3CbdsJNa5vXoabFsPwfp28mNXVnCQCyPWuY1w84ba6IBCYBs5ht57htTlIyva+2wtQFK1mihhM326hLP6jqesatQf+DC+RBPFkT4UXwA1HPOcK0kivH6r5xC7Lk0PfZyxV79LaaQfPd6Av7ENq5Al1LmRUOdGRl76FkogROMDT2KMDmBMDBHs2kygpZvRV76DrPtpevApSuNDuKZB3b77SL7/CsKx8TW0ePuND4EQND/8ccbffHbRLFCguQM9VodTKhLbfhd6XSOT77yIrGo03f8EjmlgpibR65pQJ0Zwinm0aILmhz9OcbgP1zTwN7VRGu3HsUyEbWPnUsS2fAjHKFGemKXMx3ceINjaTWHwMkowjF7XRDk5Vrl30nQCwinkcKczfrLuI9SxEadcQvEFaH7kk4y+/G2M5BixbftRQxHyfeeRNZ2WRz/J8AvfwM6lp4t+JVyzjFPI4RjFOS1Q5sB1Ea65hqRvakPVztW1qG9S+dQXwvzx76SX5FhKPh/BPTsJ33MXWmsLcsA/nZ4XXufmbA7j4mVyb72D2T8wr7eqKDqKOtv/RtiC9Kn35xSwu0aJ7IUTWLn0vOOwi3mim/dU/X1TI6dJt+4k0bKNji2PEanrZmrkFJZZ8GqqJND9UULxdvzBehLNW0i0bkPTw9hWiZFLb2Cbq0MjEEKQ6j1ObvTyqpxvIZj5KcZPvU73gy3V0wMlmcS6XUxdOrTstWIBv8QXfzJC/5BNe4tK36BNY3319T7VolI38d6ty7ZUC1nV0UMJyrkkgXgzsjqbnfFF6vGFEjUfO9a5nUBdW9UGj+s6TJx5i/wiIhyrBdcqM3biFYL1HQQbOqv6PoovSEPPfeTHeq+L6g8P2Lz3eonL503+7j9JEAjJWKagc51GMCxT16jgD8r07PTx/a9muXBq7v5dG3Wa2lT+9HdTjA3Z6LqEY0NLu4ruk2ho8Z75mXZVRsllfNgmEJTYvs+H4whsS6alQyXeoNz2zlU03M7mDU8RjXQCAts2sOwiIKHIGpFwK5FIG/WJTVy4/EMyOY9pcOK4xZf/rMhP/lSAr/1VEWe6B2wm7TI2trRrEuvcQbC+umddCEGm/zRTlw6vCTrMDCUu3LSuahqs6g8Tn1YPFKtcBOi9Yweqdmxn4FhlRo6+QOrK0RV3rGTdD5J0y8QXtEiC+j0PMf7eC1WPIbJuK1qkjuTxN1Y926Anmgi2r2fk+a97jgJc1ZNQwhgbJPneKwjXQU804m9spzTST2mkD2N8CElWKE+O0HjfEyi+wPRekDp+kNJoP/7mPpof+SSKP4ASCCP7g2ROH8IxCoTXbcHOZxGuQ3TTLux8ltTxdwCBFk0Q2bhjUecqe/EE0mWvL6BjGkQ27vCeV1lG8QcxkqPkLp7ELhW8xvd4vV9lzUc5OUph4JJXsz39brlWmXzfeSKbd193LsUfxLHKFAYuYmWmKvaznc+Qu3Sa+La7yPeeozQ6qzrplApMvvuS15PN58fX0IKeaMRIjiEpCsWhKyTffwVJUfE3tuKra8KcGid/5SzhdVsx00kyZ4/UfoNvIyxpltm8XccsC4ySS/fGuUp3TW0KiSUapHIoSPwTHyN8z11IPh0cB9c0EY7ryRmrCmpDPeHGBvw9m0h/74cUjh6fI3UVDDfTtekxVNVfke51HZu+C89TzHsvk2MUKQxdrnjb88G1rZpS+pZZoO/0D1FUH9GG9SRathFv7sF1bBRVByTaNz9K2+ZHUFUfkqwi4VEKB8+/xNTomarPWSvsUo7k+XdvSQTpWmQHz5IduUC8a2fV0c5AXRuBurZlN6IVBUxT8MxzBfy+MM88X+AzT4WQWNnKJ6dcZOTo85SSwyt4luWF6gsRadmIY5Zo2/PEdGNSd/p3QYzsRE3HVXxB6jbeVTVl1KMD9pG88N6aatpYziUZP/UaXQ9+DqWKprCSJBFp20ywofO65zwcldH9EuGojG0LYgmZz/18jO/+ZZZy2aW5TcV1wSwL6hoUFBUURapQ1TJTDicPGzz8RIjRQYuN23x86OMhvveXWeJ13vZGUTB4xWLjVp3zp0xOvl9C1SQyUw7nTpRJjju893qJiZFbP5fcDHx6lI3rnyQSbieZOs/YxAkKxfGKQJGi+AiHmmhu3E0ivpGN65/g1Nm/oWxmsSw4e8biL78sOHfWrtpuVP0h6jbuqzpDaxUzjJ9+DcdaXVr3jZAf7yMzeHa6dqnK7FX7FsZPvb7qtUGR1k0EG7pqUyJ1HZIX3lu1+Sa6YQeuaZC9fGrFzzUfnHKJ/MD5mjJXSiCMHokv/6CWADUYxrVMrGx69kMvxezV76cnK/aQa5WRVO9dDLatI7J5F5KsoPj8yL5Z9VenbGDl09P7eI3nkRXsQhbXKJLYfZ/n7EgyZnoSJBktXo+/oYWWD3+6Mi67kKuMY17IMpEN2wl1bQbhOWQzES+3bDDx7oskdhyg9fGfpDjcS/rEOzhGETOdJHnoVaJb9hDbtp/cxZNkzx9f1O5LHT9IYte9ND/ySaxMkqmjb2GmbryOq6EI8V33ogYjIEn4Eo1z6Hvl1AQI4akyWlbNgYwPApb0zffc4yefcwkEJZ78bJjk+OzkEgzLpJNLmGxkmeiHHyVy/wFco0zhyDGMs+exp6ZwyyaSLCOHQujtrQT37cbX1Un8Ux/HTqcpX+6tHKahZSeF3CgTI8dm04pCYJqztIzS2CDG5MgNJwYrmyJ55I2q664AitlRLh75Gq0bH6a+bRe6P4qqzV5KrVKoLHBdh0JmlOFLr5McOr5qHG0hBNnhCxRTa8OAdyyD5IX3ibZurjp7pegBYh1byY9eZjndHsMQHDtVxrQEpin4P34lwVvvGSvqWAnXZerSYTIDZ1hLPV8Wg1lIMXH+IIrmozDZz9jZNyqTtz/WTLxze03HDTV2E6xvrz5rZZtMnj2IVVp7DQQzg2fJjVyqmjal6AHqNu73KFNXRcbjdQo/9Qsx4vUKB18qksu45DMudz8UAAGppINlCl75QZ4nfyLC3vsCZKZcvvuXGRxbMNxv8aNv5vjY5yI8+HiIS2dNFFni/sdCBMMSIwM2iipR36wQicqomoTPJ3HwlSIv/6DA/vsDmKZgYsTm8rm1I+VbC+rreohFOhmbPMHFKz/Csq4XY8oXRkimLrJ5/VM0Ne6gPrGZ4bFDgKcI2NdXm3Edblpf9bMuhCDdd8JTo1tDEI7F1OUjxLt3VBVEAC/THW5ex9QqOleyolG3YV9NzYJn6jrHTr26YK2YEggR27gbPVaHa5bJXDxOOT1JYtvdlMYGMJIeHSvc1YOkaOSunEILx4lu2oUWiuIYRdLnDuOUS8Q27aFux7045SLBlnUUR/sqTlawpYtw1xZAkOs7S2lskGBLF3qsHi2aoDjSR6CxDSufIXPxxLyZTlnzEe/ZS/r8Ufz1LQRbukmeeItQ23rPeZAkouu341omxeFeb56XJKIbdiJcB1+iCcUXINd31qtZQuCrayG2aReubVUyPt65dCLrt+Ovb8MuZMhcPA5ApHsr6fNHCHduRg1GSJ15n9jGnRjJUYRVu43kmgayqiH7/POo7oq5js30f2VfgIYDj5G9cILc5TP4Eg00PfjU7GbCnXepdowSRnIUxRfASU0w9tr3p50rCaeYpzBwieTh1yvnrDhmC0CP1VN/1yNMHHwRY3yQ8LqtRHtmM07G6ACjEyP46ppofOBJXKNE6sRBcB1yl05RGLhEoLWbxnsfw8xMURruveG1svMZJg6+gBaJkdh9Pw0HPszI89+YGzy4Zq6KbbsLPd7IxFs/Qrg22mOfnXvQG2ajBcjLpKwkSaiRGLKmY+cyN0yk3Cosybn69leyCAFPfjbMl/8gwzuvzjokHes0Pv0zkUWPobe1Er7vHtySwdTXv03h+Ml566qM8xcoHD5G4tMfJ3TXPiIP3o85MDj7wglBITuCUbzBxCxchH3jtL1dyJI69tai414IRmGK3pPPMN73HrGGjYTrutD9URRV99SE7DJGPkl28hKZycuYxurWPLmORbpv8ejFaiI/dplicpBwDb1dwi0bUX3BZe0HZDvwrWcKOC782V9nef5Vlf7BlbteQgiM7AQTZ9+65XLENWG6IfH4ubfmLFzlfJJ0/8mqDyfJCol1u6pu4imEoDg5QGbobNXnXA04Zonk+XeJtGysKpDgRfV78EXrKWdmI4i9F02e+VoO2xakJh1cF/74d6aIRGXyWRdJ9jKwp46U6b9sEY7KlAoupels1Df+PEOpKHjmqzlCYZlMyuGPfjuJzy+TyzpIksSmbToI+Pb/zhKOyjz1uQinjxq8/lyBE+8b+PwSuYyLeYvFi24GkqQQj3bjuhYjo4fndaxmYFkFhscO0VC3hVism5Fxr8amrk7m7/x8kD/6nwXy+aVfC0lRia/bNYdOuxTYRp7kxUNrKjs7g+JkP0ZqjFBTd1X7SbJCtH0LqSvHVu17+ePNhJvW1ZS1ckyDsZOvYOZTC2whkdjqGZ3Zi8dR/CGvuZxwkRWV+Jb9jL79A2RFI75lv+dgSDL1ex5EuC75/vOogTBIMsJxKE0OYxUyHgWs7yx2MQ8I/I3tNOx7lPT5I14Nzj2PM/rWD/DVtRDu2owxMUTzfU+SPnuI+Ja7KAxfwS5cH3wSwiXYtp7C8BVCnZuIdG0le/kU4c7N5AcuUBofpOAP0rD3YZIn3warDEiE2jfgr29l6sRbuP4gzfd8lIEXvopwbVru/xiFoUuY2RT1ex7EmBxFkmTqdtyHr66ZzKXjBBo7aL73SSYOv0KoYyP5wYtEuragx+rJ9Z4h3LUFY+rm2q6Up8axsmka7/soucunPHpdsUBxeLEaPwnFH8BX10hkw/YlibVIioIv0VTJhmmRBE6piFPKk714ksb7Hveogrk0ajhGaaSf8g0plgIkGTUYwt/UTnhdT6UtphIIEd6wbVpIw/vQnbbt9LomAq1dWNk0is/vMUqm3yvFH0QNx1ADIbRoAr2uCTuXxnUcopt2eKU4poEkywjbrrDBhGNjlwoeLVHVsHNpz3HEc5i1SAw90XhdX6obwcykCHVsoDw5imMUMcaHa6Y5y5pO80c/Q6C9m9Effp38hVuT4b0RluRczfhAb79SxCrP9YmSEw6H31482u/ftAElEiZ/8D0Kx06As/Ck6mQyZF54Bf+mjfjWdaFEo9hJz5nKZYdobr8LSVaxpxdHIVwKuTEce7XV8GwKmWEKmWGkyzKyonn0JgGua083Db41xkg5Ozkt7b124JSLpPtPEW5eD9LSaWCSJOGPNuCLNWKPL59zpamwZZPOmQsmubygb8Cmq0Pl3MUVcnyEy9TFQzVT6NYGBK5tzVFBFK5b03fSQ/GaisuF6zB1+cjakUCeB7mxyxQmB4i0bqrq++nBONG2HiamnSvLFGSSDslxe868W8i5FOapfcplXHKZ2c8tCzIp72ezLDDL3rybnnKBme0E2bSD7pN49KkQqipx5niZbNpFuJCaXHuGfS2QJAldC2E7ZcrW4j1STDOH7RjoWogZg0bTob5BrpoS6AvXVf2se0qvV9ZM491rYZeL5EYvEWysjmo30yReDUSwbrKFw1IR7diK6g9XvZ8QguzQWbJD5260FY5RRA2EkBSV/MAFHMNbp3J952h95NNooRhKIISi+6drWLx9fHUt3jl6z+BOq/kayRHsYh4zPUlpbHYNj67bDgivP6ckIet+Ak2dSBKUpx2xQFMH2cunCLVtQNH98ztXtoVdyKLHG9CCEYyklw1RfEHMbAqnXMJMTVSU3K5GfuA8mYvHkX0BIuu3owbDyJqOJCtMnX4X1yzjSzSiBqPIup9w52bG3n2e0lg/pbEBOp/4W6jBSGU7ZBmrkMWXaEKSFexiFkWtvm3LDJxyibHXv0+0Zw+RDTtwbZPs+eMgwBgfmsNUKo0NYhdzuOUSEwefJ9qzm/C6rRQGPCfRtUwk16HQf6Gi4uqWjYoSn6+uGSSPKhf0+dHCMVyzzMhL36I00sfE288R2biTQHMnVja1qFqzmZ5i8t2XCHf34JQKpE8fQo/VgXAQjoSs6kQ27QThkrt4ktyFE96YLBMtEifY0o1rmyQPvUpp3GMsBVq7CHdvwSmXUENREjsPkD5zmPLkCK5tE+7ejCQrmNkUmSNvVDJPwraYfPclYtv2E928k9ylU5jpSdKnDyHJstf6aGKY5PuvYmamQAiKw71YuekAhHC9n7OzAYnM2cNIikJ0006MiWHKEyM1l+RJioIWS6CGo8jazSkVrxSqIkSmJudfzF9/fnEjR21sAKB8pfeGjtUM7Kkp7OSUJ3oRDsG0c6XrIWRZpbl9P8K1EXhOTv+lVyhNO1eyL4AaCGHlUvNOECsBIVwce22kJoUQFMb7sI2112QtN3wBq5RHD8Wq2k/RA4Qau5dVhjgUkvnMx0P0/aFFsSRobFD46c+E+Q//JbUidbjlXJJU7/EbF/lKMoEWTwyhNDqwaGRXj9WjBEKL0mCXC7Lqo2334+ihBEheFFqWFZK9R5m6fLiqY4WautHD8SpHIDDzU9ep6q01eIGEk4RbNiBVEUhAkoh1bid54T1c26T/ssU3/iJTjXhqTRjqs/mj/zJFMCRjW4J81v3ANR0WQmA7ZRRZQ1UWN+BU1Y+i6NhXzeupKZexUYdHPqRz8oSN607XtaXFDTNZ4ZYNaMHqeiMiXNJ9J9cU+2AOpp2/xu0PTdcbLx1aKE4g3rwqzpWiB4i2bb6O4rQUOOUik+feWVQ6Pn3+mCeStWEHiW33MHnkFYqj/Zi5FOX0BOHOzSj+IKXxQa8+B0Hy+FuEu7eQ2HoXdTvuZfyd5yinFw5SKYEgkqxUnqPs5ZMYk0MEm7u8GvLpRqsVoZAbfN9yapxgc5fHppgYJNjSjUBgl26geumK6Swa3hrmukiSZ/S7jlWxtZyygRoII8mK1zR22qnw6txdJEXByqUJtnR7anSmQbB1HY5ZwjGNm3KuAOx8lqnDr1/3eebM3PXp6n5LpZE+SiPzN16ePPjC7LELWSbfeRGQqL97N8bECMlDr4KAQGsnTfc/iaxqOLY1LZTRP+8x54VwyV8+Tf7y6cpHM6Fk4TgLMq3sXHrOGK9G/spZ8lfmZ3hce65rUZ4cYfz1Z+Z85hRzTL770rzbp46+OfuDEHN/BpxinuR7Ly94vqogKzVRfFcTVTlXG7ZoJOoVL1NVrfE5U/TmLHHFFlQKEa+Oio0PH2Ny7DS6L4Isq9hWCcsqTmeJPEQ37aTh7g8x9Oxfz4n8/LhAuA75sSurrsa0FJRzSUqpEbRgtLqMhSQRauxEktVlqVuLRmR+6tNhHr7Pj64nsCxBfULh7EVzRRwrLwJ6DjOfvOF2sqrS/MBTSIpK/3f/ZNGawPj2u4lvv4eBZ/5ijqrPSsF1LCYvvV+Z2BTVR6J7V9U91CRZ8bI6VRb3CwH5sSs33bR4NZAbuYhdzKKHl66kKEkSwbo2fJF6SqkRHBuKVdDPbgZGUWAUPxhZqvkghEMuP0xj/TYa67dTKI7juvMHJGRZo6l+B6riI5sfrDQeDoYkmpsVHnjIRzYz64B+/WslXnx+/uCapKjTz3p1oi1mMXt9T7k1BiMzgV3Ko0SWTg8CT300UN++SEZoeeCLNuCPN9fUQy8/doXCxOLzqiTL5AcvUhi+QuNdHyKyfgfFsQEvy3D5FPV7H0aSJMbfe5EKm0WC3OVT5PvP0/rgJwl39XjOlfDWcFn3T9MLvVohY3IEWfMxdfpdhG0hqSqubRFs7qr6mpTTk8Q276UwdAljcoToxl0Yk8NeXRBUhBQkrr5m889DdjGLogdQQ1HsYs7LSEkSrlXGKmTxN7RiZpLo0Tok2XOsyr4AdTvuJXPhGHYxR/3uB8kPXFikZmctQVAa6SO+8x7UwMcB0KIJshdO4NwihccfJ8iqtubFMqoa3Y59PhL1Cofeqp5+50x56UG9o43C+4cXlehUohGUeAy3VMIpXt0MU6N93YNE4h4VwXFMxocOkxybVeHz1Tcjq/p0hOjHD065SCl1a/v+LATXNimM9xJt7wGqo5L4482ovuCyiBgUii6vHyyxcZ3GK2+WKJcFRllw7uLKFOy7lkFm4MwSHF7Ja6CnqEuKtLqWiRqMoEXiq+JcIVyMzNicjyRZJtTQRWZw4SjYtVD9IYL11cmVe6d3PINsDUhSLwYzN0VxaggtFK/qe6r+EKGmdWuWDnY7Y3LqHK3N++loO4AsK4xPnsQw0jjTTpYia/j9CVoad9PSvI9CcYLJ5KwDkEkLfus3c1zbxqxYXHg904JRgvUdVT/rRmoEs3Br+hMuFbaRxyqm8VXpXEmS5Il7yMqK112FGrtQfcGq9xOOTar3OO5ijBRJJrHtbnx1zQjbQoskSJ1+t2LjlCY8iW/hWJRT3twpKSr1ux9CC0URroPiD1Kcmb+FS3Gkl8S2e/DFG8gPXSJ35QzZK6cINLbR9uhnca2y11vvyKtek1XX6wvgZTmFF2y+gY1l5VIovoBXo5RPI6sqVnbKUy3dsItgSxdaOErdrgcojfWTH7iA6zqz92omSyYE5dQExdE+Wu5/CquQQQ1FMTNJXNtk6uRB6nc9QLBlHWogRPbySczsFLKmo/iClNMT2KUCSiB0w6zdWkTu8hmv6W44CgKsfMajwd1mzW5vR0iq6tFj1zCqcq4mxxwamlVUtaoevwAYV3pxjTLB3TspnjhF+dKVBR9CKeAn8uB9qHUJiidO4aRnF5j65u2oqp/LZ76HY5sEw420dN5DPjtCuTTD9xS4trkiNCndH0UPxCjlxquiAfqCCVQtiON4QhcrWYtlFjJYxfSKHf9mUZjox7VtFK1KKkkwihaKLYtz5Thw7qLF7/+vDMMjNktNqNaKci5JaWr5lRtd20KS5KpFIWqFJMkE6zsqhfmSLBPv2IZRZb8uX6ShBkogWKXcmlNOWwiubZIf6yXWsb06SpIkE25eR/LCu2tSyOB2RqE4wZX+l9m07gm62h+gtWkvZTOL7ZhIeFLsPj2CpgUplaa41PfCnEbCrgtlQ7B3n876jQrZjODw+yapqYXn80CsuWpKoKdQ17/mhW9c26ScSxFurn5fX6QeWfOtaO2kJKuEGrtBWnpT7xmY+RT5sSX0iBQu6QvHpjMzMnYhizlTe4InPGCXchRH+iqZIeHYpM68hx7x5LatXLoi9w2QvXwKY2oMxRfAzKYAgVMqMPrWD9DjDV7wuJjDymfJ9Z0F2Wv4Onn4FRzTYPLwK5gL9PgEsIo5hl7+BmZ2CtcqM/Lad7GKWYQQmJkkTqlA7ooXsLaNAkK4pE4enK09sk3G33seK5dGODYT77+EnmgE4WKXCtO154LiSC9mNoUeieOUi5QzSRCeZPfQy1+nnJ4E1/HGkrkxq2PNQbiY6cmK0MMdzEIJhle0FkqL1y9JdORWoirnarDX4iNPh/j5fxqn/4o1I0jC+IjNsfdu7GiY/YOUTp8htH8vDX/r8+TfeQ/j/CWcbBZhe1Kfst+P1txEaP9eAru24+QL5N96B2HOZhOCoUZSkxcoFbwH2jIL1DVtQ/dFKs5VaWyQ2Ja9qGEvTb2cqG/bRceWx8gl++g99QxGYWkTQmPHPlo3PkS5OMXZd7+MWVq5iGQ5N4mzBqUpZ2BkJ7GNPIpWXbRT0fz4og0UJ5eH6um6Xgbrnv0+dM0zfscnHc5eWF6DRghBYXIQy1jmTKokoYXjMN2AezUgKSrRth704GzNXDmfItV3rKrjBOrbUGpQCSxnJrCKazuafzUKE/04dhlVDyy+8TQkSSKQaEPxBbFLc+cvLaCw6ZEWAlGdC6+Nkhsrofpkuu5uZODQJJbhEEzobHq0Fatoc+a56hxRPaSy+dEWZFXm9A8HcawVijpIIMkSwlntKK9gfPIkppWno/VeYpFOgoHGacqeQLgOllVkdPwYgyPvks0NcnUgTFXhC18Msm27ytCgy4YNEg8/qvP7v1dgcGC+d1Ai2NCBXGVNknBsirdBHzzhupiFFEKIqjNzWiCK6guuqHOl+gIEEi21UQIn+rCWmDl0SnlK89QraeE4/sY2VH+IfP/cOlG7kJ1XcAK8DH15auy6z13LxJiY+1xcbePMZH/Ki/QrwnUxJmePMyMVD8z5/GqY2asUmoWYMz7XNjEm5p9r7EIG+5rrKBxr7vkX2PcObkNIEg0PP0FoXc/KnUJVUQLVZ6NXE1U5V/VNKuWSoKFZJdGgVBJP50+ZHH+/fMNsqDBN0j98HiUSwb95I/GPP4n7YQO3WJx1rnw+5FAISddwc3kyzz5P6fzFOccxilPE6zdQLIx7matQI5oexirPTmz5vvPk+y9Qt/dBJt5+DiufWZZUrSQrROvXofujBKLNs322loBCZhhF1QnF2ghGW1bMuRJCUM5OrumIt23kMQup6qkksoI/1rhs49A0+OWfi9HarNDcqJDLC954p7TszhXCpTgxsCCVTdZ8lYaBsqpX1Jd8dc0L8rclScbf1E6sZw+OWca6euFbQbi2yeipV+cYK8J1vHdBkrmul8g8kGSZQKK1pmhycWq4Ej29HWDmktjFXFXOFYAeiuELJ65zrlq2xunYW8+J7/VjFrzrIATYhlOZj8oFm9xYiS2PtXL2+aGqpj677JAaKLDvc+s59+LwijlXdV1hIs1++t5d/aivEC6p9GWyuUEC/joC/jo0LQhCYNpFSqUkJSM1bz1WXZ1MT4/Kb//nPJOTLooKX/zZIHfdrc3rXEmKSqCu+j5ujlminLsdIvkzIgiCamjeAIrmQwtEKFeZ9a4GWiiOdlUgaMkQLvmRi16Po1ohK0Q37sRf30Ly+JtzMlN3cAc3wuYNXlbm4mXrpjlOkgQ9GzVsGy71rsbaKaFF4vgamlb8TNXY4KuNqpyrY+8ZnDx8fb2VcJfmu9jjEyT/8mtEHn6A4O6dKIk4aihYWXiE6+IWSxgXL5F77U1K5y5cpyw4OXaKzo0fYvPOnwC8AvvxoSMYpdk0vCTLlEb6qd//CF2f/gVKYwM4RolrqXiuWWbq2FtLbiSsqD58oXoAipkRTGPp9LRSfhLLLOALJAhFW0iPrUwhr3BdyvkpbpUE/FLgWiZmbgpRgwy3L1K/bDx9ny4RDEr87pcyfPKjQZ59qcgTH1r+aIhjlSmlF66BCzR30vbRn5oWiZA8VSig8xN/Z+EXS5JQfAEkWSFz4RhGcnVq7GRVo3nrw/hjjbiu4xU8S3JFZKScS85pMDz/MXT8sabqe84IQWnq9opw2uUi5XwSf7y6hUbWfPhiTXOK6dt3J9j5yU7CjX5ad8RJDxbQAgpbPtJGIKYzcsabAx3TJTtSxL0qK6TqMusfaKKuO8Lk5Sy9ByfmdZxcW5AdLeGYs++X6pPZ/KFW4u0hsqNFLrw6Svc9DYydy5AdKdG6I46iyYycTrPh/ibq1kVI9ee5/NYYHXvqyScNJi/lWP9AE5nhIsIV3PPFjQQTPho3RTn34gi5sdUvAncck3xhlHyhinfHq/PHnV7zKv1FF3iUVV8AX7S+6rFZRn5Ze/qtJGyzOK0CV12wRFa1muTRq4E/2oCiV0+ZtsvFm6cfuw5TJ94GSbrlio+dHQr79+o8+3yJ8toltXygoangisXFskNBid/+dw04DvztfzxK4Qb1nEtBNCLzu7/eSCrl8ov/fIySMf/xFMXTT7GW0f8SroO7nAechiTJSGtUgn0GVTlXwoVgTGbLTh1dlzj0loHuk7AtQbGwtAfAnkqR+v4Pyb15EK21BbU+gewPgOPgZLOYo+NYY+MIY37RDNsq0nv+OXy+KLKiYplFLNOTNp2Bv6GVpvufQFJ1r7dJrJ75nA27kCN99vDSnStFR9ODCCEo5cerUq2zrSJ2uYgvkMAXXLp6WLUQrr1kKsOtg6i6Rgc8upQWjCMp6rI4V5YlGJtwsC1BOCTzuafDWPbyO6V2uYhVXNgRN5IjTLz7AqH2DQSaO6bT3RLSTCZoHgg8bnxh4CKTh16pyN2uNITren0xijkKk31IskKsfRvlXJJiagTHLC0q2qH4QtXLUgOuXaacW50M3XLBtU3K2WTVtClJVghc45Ale/MMn0wRbw9y6Y0xzKKNcAXDJ1Pc/3Ob0XwK1gJqf90HGmnZFuf8yyPs/GQX5ZzN4NGlZ0bSQ0WSV/Ls//w60kNFtIDK+vubOPG9fjZ/qJWLr43Sub+e9j11nH52kJ4PtSIE1HWFUK/ITF7K0bo9gXAEwydSTF7O4Y8YXHhllGLq9rH2ppIuvZcdfu3/jjDQ7xCNSgRDEv/td+d3hFR/BC0Qqfo8dimPa61u38Za4VpmbQIzkrzizpUv2li1IimAWUgvi5jIWmGQPP5hPz/56SCvvVGmXF77YkAfNMgy/Movxnn/WJnXD944kGSagpffKGHZgrJ58/aIYQheer1EOutgWQsf72MfDtLeqvGlLy+f/Vga6mfyjeeXvXZUTzTS9NgnPd9hjaKqWaehSeEf/B8JGptVdJ/EhdPj7NzvJ9Gg8I0/r0JkwHGxJ5PYk7XRHoRrY5RmjaxQpAXLLGKWvTGUxgfp/+6fLeE4znTH66VBkhVvohYullkdT1y4Do7jGRE328fhRnAdC3u5a3tWAOVcsiK1Xw20QAhF8+FaN2eQSRKYFnz5qzkKJZevfjvPfXf5ee3t5Y+g26UcjrnwcZ1SgfSpd0mfeR8tHKfzqS8i636GXvgb3AUcfyFcXKuMXSpWurGvBmRFQ/WHGDnxItY0Zc0xSwTrOsgOLy0bq/nDNal3OaZxQyd1rcLITtT0rPsiDV4gYTrqbWQtCskyvrBKdmT2eSpOlbHNGxhMErRsi9OwIYokS0Sa/IQblx7NV3SF+u4wwYROqMGPHlQZPJLkni9upLknhupTmLyUZd/n1jN0PMX4+SzhBj+tOxJzxjXz9c2iTTFVxnUEmeG12whaUwO0NO0jk+ufrr3yhJy+/OdF9uzT6F6ncPaM4PAhk7HR+a+/Ho5XXVsIYJWyuKtUR3mzEK5dEz1HkiRUf2gFRjR9fFmpKWs4Q613rLUrqS3LEI1KhIIypilIZ9wFMw5+v8S99+j4fBKyzKzSpfAyKfNBVSEWlfH7JVxXUCgI8gVx+yilLwMkyfsjFme6L7ptIuYFb4dGFg/IWzb83h+lgeURHiybgt/+g9QNj6co8JmnwhRKyxtctjJTFPsuLHtNuF3I41rmB8e52nOvn6kJhz/+nRR/71962ZdU0uGuB/yVB2vlIDEfr1uSJOL1m8hnhirOlVs2VkSWWsy8OZKEXHU0bCYTAStJ2XMtE+cmHY/VgF3K4To2ilxdobes+VE0Pxa1G9mqCj/9mTAbujUUBVRVwrIEmiaRL7j0DS4vhcMq5ef0YVsQrouVT2MkR/E3tmOmJ3DWWDsB4TpIskqsfRv58SvTAhdbqqoP0YJRZKX6lL5lFHBuk2j+1TBzKYRwkVg6bUqSJLRQDFnRcBahFEmy5P1RpudGCSTF6w8oKZ5oRG7CQLiCM88Poagy+YmFr6M8va88fbx19zZSvy7Mse/0k+jyMg258RK5cYM9n+lm4EgSs+iQnzSItgRQfQqRpgDFVBlVV/DHdPSQSrQlwPAJ7xzCEWh+BVmVPPriGmQx63qEro4H6Rt0K84VeBnv0REHxxEUizdmbeihRE39WFR/mPqN+9d0TcEMAnVtSNdq0y8RSpW1iNVAUlT0KtsgzKCUHl2zktrNTTJ/52dCPPERP/V1CiVDcOiIyZf+JM+pM1Zl2Ou6FZ56IsCuHRqPf9iPLEn8/u8kKtmL8QmX//hbWVKpWY9JlmHfHo2f/UKI/Xt1YlEZ2xZMTLp8/9kSf/Qneczbp+S1JnS2qTz2UIB79vmpiyskUw6vvFXi2ZcK11H0EnGZxx8J8vC9ARrqFTJZl0PHDb7+vTzpjEs0IrN9i879d/np2ajz8H0BdN17HtMZl+dfK1Iue8cM+CU++miQaMR7lwZHbF5/uzRHyXjLJo1d23y89EaRqdRcT3fXNp1N6zVeer1EJucSDEg88aEg4ZB3vL5BizffNeY4yLoO2zbr7Nzq45H7A1zpt/nZz3mZdtMSvPh6keSUy44tOls367zwapFMbu559+/20dmm8uLrRfJXzYVCCBxjcSZLLRC2dcuptouhqllf90mkpxxKRVF5gcMRmfICHM6bhRwJI0kyolCitfNecukB/MEE0UR35fySBMFwM/nMytdiuI6FbZXQAzH8oXpvbEukQ6h6AM3nGSbWCnLpXdtctJv8WoBdLiEcE6qUY1c0303LjrsOHDtpMjhs8/STIc5esLhw2WTvTh91idqMhIUghMAuF5YeuXFdyslR9HjjmlzcXcdi/NxbNG25n3jXTk+sIzlUlVqgFoxW3VAVPEng2+HZvha2kce1TeQqjWzVF0LR/HOynmbRppSevQaxtiBbH28jVO9j99NdnHtpBD2osvnDrYQa/ez97DrOvjDEpddH2fPZbvb95DrMosOxb/dh5OYRbOgOs/XxNoL1PnZ/pptzLwyT6svTtb+B7R9rp1ywMQs2woWBw5Osv6+Jg392AYDLb42z73PreegfbMEuuxz9Zi+heh97PttNojOMXXYwi96COH4hS9fdDdz/8z0c/27/Lam5WgyyrCJLKlcH9FQVfuZngzz0iE4uJ/D5JHJZl//2e3mGh65ZCyQJPRS7Kqi2dMQ6thLr2HqT32DtQ6lSRbG6Y/tQfLVkxgTl7NoUE0kkZP7Tv4vz0AM+XnjZ4Oy5Eq2tCp940nOifvmfTXH2vPeOtbcp7Nmp4fNLSBK4QmAYAnPauTLKYo7zLknw2KN+fvPX44RDEm8dLHO51ybgl+jZrKGpEvbtkUytGZIEn/xoiF/8YpSzFy3Gkw49GzR++jMRfvO/TfH//WG64py0Nin8v/93Ix9+MMCJM2VGxhzamhXanwjzgxcKpDOwe7vOP/nFON0dGpGQzKMPBNjW4z3zV/os3ninVHGufLrEw/cF2LpZ5959ft5+v8TB9w2c8uw9am9R+b1fb+Rf/z+T/OU3ZsWOAgGJX/1ndbQ0q7w2TTv0+yQ+9ECQzRs07t3v5/nXirx7eGwO1bClUeVXfjHOhm6N1iYVv0/i577gUfbzBZfjp8skp1w621V+/zca+Uf/Zpxv/WDWfg2HJP7vf1mHpkm8/OY8ugZGaUXsGGHbq6aQXCuqWu3PnSjz8/8sgSRJNLWqPPqxEHsP+Pn+13LLf/1UlcSnPoEc8JP8yt9QzI9jmQXqW3ZQNrKUS+nKpjei2UmqhuLzI8kKtlFEWLUbZ45VwihMEYq1Eq1fhy+YWLIUe6SuG90fAwTF7MqJD7iOtbQsyS2Gaxm4NUQeJFlB0W+OVukKOHnWJBSUePzRIN9/rsD4pMPImMNPfyZcyZEuFzzjeOlHzJw/SmHoCs4q1VFVi1JqmKEjz6IFolhGFsc0qopOqf5w1RQ5AKdcWDM1DNXAMUuewmGVMQFZ83nP+lWxmKFjUwyfnL12+QmDE9/r58T3Bzx55IKNJEtkR4teIb0rKOcsXEfwzp9fRA+qOJaLWZr/3cuMFDn6zV6OfqvPO17eJjPs8up/P40kSzimg+sIFF0mENcZOJIkO+0YldIm7/z5BfSgilmycUyX/ITBK/91el/LxbW952SqL88r//U0siZRzq/NCKQsqcjXBAHq62X27NP4jV/PMTzs4NMl/vbPBbn3Pp1vfWPu+ypJMlqoBqW6HyPUEmRZKmTdVxMl07WtNUs//tTHAzz+mJ/f+v+y/NGf5imbHqXr/cMmv/OfE/zcz4b5v/59GtuBtw6aHHzXpC4h89W/8AQS/vWvpUmlZ+fqq+3TxgaZf/4rEUJBiX/9a2l+9MKs+EUoKCHgA08LFAK++p0c33uuwNikjWVBfULmL36/hc88FeZ/fSVLOusiy/B3fzrKRx4O8Gu/keTr38tRKAp8ukQ4JJNMeRf2nUMGx06Ncc9eP1/9Uiv/5Q9SfPMHnrK160LxKhpeOuvyf/76JJGwzFe/1Drv+I6cLHP2osmnngzxze/nMaYdr03rNO7Z6+dL/ztTyWhNpV3+1b+fIBFT+Pr/mv94gyM2//z/N0Fzo8p3/ryN1w6W+Df/YaJyLWbG9+5hg/OXLH7iE2GeeaHATHekLZt0dm/38Vv/PUUuP/NwCMrJMZSBAOXJ69sJLAeEYyNWQChjOVGVc9V7weJr/yvDR54OUTYEm7frPPedPO+/sfxRR0lR0BrqkDQdEKQmvR4R+cwQmVQvpjFbdCcrKq6Ya3RJmk504w5iPXvRYnVIksToG8+Qv3wGJIlw9xYkVSN3+fSSa1Zc1yY9cZ5Ey1b84UZaNz7EwJnnsBfhZgcizbRufAhZ0TCNDPnU8vRpmg/CsW8LA9S1rZoktSVJXjYqiVEWDA7Z/Jt/kmB80qa9VeXF10vLzlByq3To7UIOu7C8/dmWE6GGLpq2PIAWiND/7rcJJtoQrkNuKQ03JRnVF6yJqmMbhTWZzVsMjlWuqaBXVrXrsrSO5YI19+di6vrnyzaunwMcy6WUufGz6JguRfP6bczCrAMkKxJbPtJG0+Yox7/bj3uVCMx857h63zmfF1fWqYrH1hMO1i4HHAw0XEf/tmyYnHDJZgWWCa4jmEq6FIuiEi+oPKKSjFpT5uTHCDXSCZcCZbqtRbVwHWtFe2/VikBA4pNPBRgfd/jOMyXK06+Z48Abb5UZHLR54D6dWEwmOeUippXpbHu6FgiB4yysVrdrh8bOHRrf+k6RZ58vcfU0cLOKdbcTptIuU2kXVfWoemVTcPq8ycc/EsLn817yWFTmqY+EeO9omb/5bq5ChysZgtJVc69lg5UXFEse26tkCHL5ha+l7Xjb2Av0/0tnXH7wfIF//AtxNq7TOHXORJLgww8FkWR47pXinCXStqFouAsez3UhXxCEAi6O62U15xvfVNrl2z/M8yu/GGfzer1y3o88FMQoC15686rzCsHkG88jyTJihdqmCMfFLuTQjNKazWBV5Vy5Lpw4VOb0sTK6T8KxPGWTlYCkKvNKLU6OnriOipccOz0nWyOpGo0HHqN+70O4ZhnHKqNFErMZDyEItHQS33YXxsQQVmbpCmSp0bM0d99DKNZOc/cBND3IaO87FLNjOHa5opokyQqqHiRav57WjQ8RSXQCgqmRU5UGyCsB17ZuCwNUCKe2DJskoag3RwucgePAX3wtx7YenYY6me/9qMi5S8tNOxM1ZejWKmRFo37jXaQGThJv3+aJvCgqocbuJTlXkiTV7BzbNxAFWcsQrl1TIEFehiztSsB1BOdfHuH8yyPzOnFrBc0NO2lvvecmjzI3CGCZgnhC4t//epTeXptYVGbrdpUTxyy279C4dNHme98xEMIL+ina2rt/awnVh1iWDlnz11Ab7dVzrMXazmhEYl2Xgt8v8fN/OzRHUt3ng2hURlE8qlayBlHVTRs0fLrEoWMW88RXfmzQUKfw5IeD3H+3n4Y6Bb9PYmuPjuvMEi4SMYWWJoU33y3NyT6tNISA514t8o9/Mc7jjwQ5dc4kGpH5+EdCvHfU4Pyy2y+z+OGLBf7Rz8f52GNBTp8zicdknvhQkDffK3Glf66NIyxzRctoXavM2AvfQfb5sVKr3ytxKahq5pEk6N6kceDhAA3NCvmsy9F3DU4fKWMvs/0oKZ5zJaz5DjyXuGVbpTkOV7C1m8Su+8icO0ry6JsoPj+dn/jbc45gjA2i7H8YPd5QlXNVLqYYPPcSG/Z8Bs0XoaFjH/GmLRiFSYxiCscyPBUkPYQ/VI8/VIeseNGz3FQfwxffWNHMkicPfxs4V65bU0GiJElI6vL1NygZgsPHV1gApCaZYgk1FEWLxD0D+wZ1G8KxKY32VZ0hqwWSoiJJMoWJPiJNG5gr1LKUA0goNUSTgZtWiLxVEK5beyDhJusLVwpr2amqQJJwhUMm04/jVv9uaFqQWKRzzmeOAy+/WCYQmHULDh+aPfb42FXqiIo63bvuDm4FFFWvqVG5Y5trMiDm0yUCAYlYVOZjHw1cR9HL5gTJKWeOAEI1CIUkhIB87gPO/bsB6uIyv/XvGrh3v5/v/ajAW+8VSGcdfuYnIuzfNRsoURRQFAnTEqsey75w2eKdQwaf+GiIP/mrDDu36mzbrPFrv5FdUUfvUp/Fa2+X+OQTYf70r7Ls3OpjwzqN3/+TdKVubNUgBGZyfHXPWSWqcq7Wb9b4h/+mjuEBi/Fhh0hM5uf/aYJvfTnLa895aXQ5FCK0f89NN/iSgwGUSAR7KjXn88a2veRS/ZSK096qJNPYuodsqq8izx5s34BbNph472WsTBJffTPXOhx2qQAC1EC1tA3B1MhpJFmhc8vjBCKNaL4Qmi9EpK573j1cxyYzeZG+Uz/EWMGsFcwoGq7oKZYFQrg1OplS1cIAtx7V3RBZ85HYeS/x7XejR+sWVRuzS3l6v/mHmKmJmxnkkuBYZcxCmsaeB/BF6oi2bSaYaGfy0vtL2l+SJOQai9hvRzELmJbNr8lYq/1a3YEHyypw7tL3MMrpqveNRbvYve2Lcz4rFgXPPVumqVkmFJLo73MqjTevNXZnsrp3cGsgT/e5rBYetX7tORiWJSiX4cw5i3/8z6+ucZmF60JyqraxF6apreHwylE11zr27/bz1GMh/uPvTvE//iyNbXtJhScenWsn5vIumZxLV7uGprKoguJyOmBGWfDtH+b5rX/XyK6tPh5/JEgq4y7aP+tmYVnw9e/n+MPfauaefX4ePBBgbMLhncNrL8u7FlDVzL9tj48zx8p8+X+ksS2PLv3AY0HuecjP6897nEslGiH+sY8ih5eBay5JcI1zFQw3UcrPGpESEuFoG0ZxquJcKf4ATrl0w+bAkizPNiaoEkI4TA4eo5AZoaFjD4mmHnzBOhRVR5IUQOC6Do5lUMyNkRw+ydTISaxyvupzfWAhRG0LmFRlpuR2gyQR3343TQ98DFnVsYs5nFz6hpLMjlGFGuHNQrhMnD9I3bq9uLaFP9rEVN8x8uNLqLcCQKq5iP12qCWcF0LUNHZJqv1a3YEH2zaxbQO3iobvs/uWr6vllWX4xKf8PP0pP4oi8Wv/NsP9D+hcuexw9MhcC0uS5OsEMe5g9SApak3COa5j18Y2WGGks4IrfTabNqgIYHRsaWMU08E9SZJuyMO8dNnGNAV37dX46jf4saQGRiMysgz9g1aFjdXUoHD33rkMgqm0w3tHDD78YIDd2328f2yWVSHL1/e7siyB4wpi0eWxXd54p8RUyuEzHw9zzz4/L79ZWlIPrYVgO169VSTsUUsXMifePWzQO2DxU5+KsHmDxvOvFhmfuE3X5RVGVc7V1KRDokGZ836qGkyMXnVxJUCWEKaJnUrXnEWRFBm1vu6q8wRpaNlJNN6JoujE6jd4n6s+gpFmrP53Ktta2RTqpl1o4Rjl8lXefKXQWCLQ0gWui5md67wtHYJSboyBM88zcukNdH8UzRdBUTSvcNQuYxpZLCPn1WLdwTyo9eH44DpXij9IfOt+JFkheewNUicO4pQKN+53I8SqFmDb5QLj595k/Pzb0+ev0hCpweABltz2YE2ixtDlBzqQsMIoGVPIkoLj1lZU7br2NM16Fok6mYce1vnv/7XA578QQJJA0yR6tqjzOFfSB3quWuuotfcWwl2T/cVKJcG3vlvkP/8/cX7p50L89u/mKsIVqgr1dTKSdL3TZVmQybqs71ZpaZLn9LW6GsdOmpw4ZfHUkwFefaPMD583MAwvmxUISAQDUuV8H1Scv2SSSjv83BeimNO9Lz//dJh4VJljrZgm/NH/znDfXX7+8Leb+ep3cvQPWjTUK3S1a/z+/0rTPzQ7dwyO2FzqtfiFn4mRy7vkiwLbFrz8RqkijX7PPh937fZTl5DZuE7DceFf/nKCqbTDkRNl3jlsVK79yLjDC68V+alPhRHAf/id5HUy+fff7WfvTh8NdQrrOjUa6xT+xS/HSaVdDh0zeP9YuXK8bN7l2Mkyjz0c5B/8nRh9AxaaJvHawdKcflpTaZfvPJvnX/zDBIYh+OGLhZppqB90VOVc5TIuD34kSM8OnYlRh2hcpmeHjwuny/yjf5vAceCFtzTKgHH+IsmvfxtRYzGWGo3S+AuzdVKuY2EUp3Acy4voThtollWi/+KLlIqzkuj5vvPU7X2Q5oc/zuS7L00vcBKSpqGGY4S7NlO/72GKI72UkzcrFSmwzSK2WQRWTmL9Dq7CSlZB32KowQhatA5jYpjJd1/ELq4t1UBJUanr3kNm6Cz2CvZru4M7uFkMDh9EQq6p3grAtotMTp3HMGZrcjXNM6yGhxxsWyBLEAhKZLPzWBhXrVN3cAsgSTUGcgRrlVv/3WdK7N6l89M/EeKuvTqnzngZlqYmhY3rVb7y1QJ/8KW5DJlSSfDCywa/+q+i/JffSPDmwTKS5GVT/uBL+Yo63MSEy2//Xpbf/PU4v/Wf4vytz5v0DTj4fBLdXQoXL9n86r9LzxHS+KDh7AWTX/1PSX7578b4T7/aQC7v8qOXC/zR/87y5IeCGFf1dD18vMwv/LMx/v7fifG5p8OEgzL5osv7R405vaQAJpIOv/afkvzLX07wq/+sDsuGg4dKXp+r6empZ4POA/f4kSR474h3kbdu1hBCo2QI3j0y61y5LnzlGznqEwrDYzaHjl1/U7Zu1rn/bu94b7/nUfe29+gI4TlTh46VK0+5ZcFv/n4KWZb4ez8bQ5Kgb9Dm+GlzjnMlBPzo5SL/5JfinD5vcvJsbXOrpGlINYjNzAfXk21dlmMtJ6r6dkZJ8ML3Zl/c4QE4e2L2proOlcI2J5fDyWRrboxgC4F71Vvsuhbp5EVUzU8hP04pv3AxW3lqjPG3nqX5wY/T9elfwDGKKMEwjfc8RuM9H0YNxyhPjjL+9nO4a7SXUK1YLPW/diBR80CXKYMhy5CIyUylZ6N/4ZBMOnPrQjFenYaCmUnilNeeOp6saERaNpIdvVD7QWoNfd7OWYAfx2zdLUYtVMCrUTZznLv03TlZjKmkS3LS5R/84xAbN6n89BeDdHQo/LffnYfyLUSFknUHtwDXcrOWjJtYm1YYubzgP/znDEeOmTz9VIC79unIskQq5fL6W2Veff16I9t14St/XUBR4GOPB/jExwIYhuDwUfO6r/nK62V+6R9N8bc+H2T/Xp2HO1XKpmB4xOHge+ayC5etNdgOfOP7eZ57pUgo6MmwZ7IurguvvT13PRYCDp8o8yv/dpxYVEbTJCxLkM25XKvDJgS8+naJ944aRMKyJxxScOcIUHzlGzm+8o2lB1OPnCjz8/9s4eTAn/5Vlj/9q6X3a7tw2eIf/usxYjEFWfJ6XOUL168/suxJvH/vufy8dX9LQf39jxFav6Wmfa/FxKs/pNh7E/bICqEq52p0yGbgqxblq7x3TYO6JpWx6RSo1hqi2XFxCsWb6zjnOAjLuq4gODl2BsEixxWCzLmjlFMTxLfuJ9DSWanvsYs50mcOkzlzGDOzNruw3xQkhbW6MMyBJNVI26ixVmseBAMSP/v5CF/6iywlQ1Bfp/CFz4T5vS9lFt95heBaZdyy4SkEyjKssYCMa5uU81P4Iw3Y5WLFePGEVJZyX2qrPwJu3/qVGmunRK11iXewbLjWuTVN+NM/LvDhx33YFhQLgv/53wv0Xrn+mRbUZtwLIbCN/G3RDP5mYa8gnbnWwIQky2s645jPC/76b4p8+3tFQkGPCmiUBcWiWNDkymQFv/8/8/zZ/y7g0yUcBwpF97q6KiHg+EmLk6czRMISmi7hOp6hfXXW5oOOXN4lt8QSeduB5AJUy2tRLAmKpTW2qF8F04KJyYXH59MlPv90hFze5YXXag/+6olGgh3rat5/BkII1ODa7CVYlXN194N+tu7y8a3/nWV8xCFRr/D0F8IoqsSf/l7aa1qXyZD69vewRm+ObidsB9coI/vnyq4DRKId+PyxSjRYuA6ZVC+2ddVELQTG2CCj40PIms+TxJW8FKJrmtcdc3Xg0URWMhotK7eHc1Vzsb4QNUm4X4tgQOKhewPs3+3j4x8NYpqCjlaVUPDWZkesfJbi2ADB1nX4G1opjfTd0vFcB0lGkhU69n+Ccj5ZUcHLjlxk6srhRXcXQuDUqPq3nBL8q4mbETa4XRUSP6hQFNB9Et/9lsG33UVYD25tzrFwbIYPP0tu5FKNo7x9sJL9pITj1OTcSrJ6W9Q6GgYYxtKfLyEglxPklmD7uK7nkK1VeuQdrC727/Jx711+Nq7T+OzHw/zuH6boHag9+CNcZ8m9HyVJmm42PkuzFo6Dnc96f3JLz86tJqpyro6+a9C9UeeX/20dh94y2HvAx8SYw7e+nJ3lghZLFN4/ctMDE7ZN9qVXkVQV9yqdy0RjD+3dD1QcFIF3o/LZIea9V0J42QDb8ra+hZHgho49xBo2Mtb7Dvn04Iqcw+tDdBs4V7KMrFRvLAshliWi67qeoRQMSKzv1DAtQbks+Ktv3toaJ2GbJI+8hq+umZaHn2bivRcpjQ3gmuUbGApi1dQCheuQ7j9FdmRuGt4qLjHbJ0TN/bjWas+nxSBJcm2OoRB3nKsVg4SuhQgGGvD5osiSQjY/TKE4GxScMbCvDobV18v8/V8O8bv/JU8+f2PDU7g1NkoHbKNAObvyrRU+yHBtsyZapqxqP3YqnX5/HJAwjDR3HKo7uBYdbSo/8YkwliX4nf+R4s+/lr0pUzp9+C0Kl84svqEkIWs6ajiK3tBCoL0LLZrAMUpMvvkCuXPHcUprr3wCqnSu0kmXb38ly9//Vwl+6Z/HOfquwdf/LMvk2AoYdkJgnLueRxmNdzEy8B4gkGWVdPIi7esempZAvxoSWixBqH0DvoYWFH8QhMAu5CiNDVIc7sUpraY0ukS8cTNN3feQnri4Ys6VLKtIigJrnFEiyUrNBqezDM1kjbLguZeLTCYdDp8oY62V6yXJqIEwVi5FZN1WOj/2RcxMEiuf8QIE8zhYrmkwfvA57MIqRHCES3Gq9mdXCIFj1kYFUvRAzee9lfCayVbfr0pMt3O4g+WFoug0N+6mrfkugsEGZFlDAi71Pl9xrmRZo7P9fjQ1RP/QG5jmbNBF90lLKqFzXRtRg3MlyfKd5sPLANc2a6rPlVX9x6o/maYF2dLzaWRZ5dTpr8151u/gDgB+8GKBl98s4rqeQIp7k/53aaiP0lB1rBxJVdHrGqk78CjRHfuou/dRzOQYxf65bWB0OYB8nT9QPQRgOiVEjbUZVc0grZ0qX/glT0nkN/7NJPd9KMAv/YsEf/OnGS6dXR3rVAgH17Vw7DKxxDocxwRJQvOFK32ukGSim3fReO/j+BKNCHe2Ya2kqCAEpdF+xt784arRriRJXpWGoJKiItWQEVptyKpeY+bKxblJERJFgYfvC3DkRJls3r2VyczrIKsq9fsfJdSxEUmSUPxBAv4ggebOBfexCzkmD78Gq+Fc3SyEi20UEUJUnWFV/SE8yuvtFVmVNb2mxteuY+EuQyDhDmYhyypd7Q/S1f4QsqxgWUUcx8Knh+cIpgjhoGth2lvuJpvrZ3zyFACZjMv4mMPnfirAsaNWpR/M8JDDxMTciUQ4Fo5Zw/2TZBTNX/N3vAMPjml4Gf0qlxlZ0bya1yogSQr19T3k8yPT2Z9bB1X1k0hsYmrqAo6z+PMnhNeXUwhxR0DnDuaFbVNRlbxVELZNeXyE8Ze+jxIIEt68g4aHnmDoW3+BU/ICtrKksqXuEWJ6802fzxE2p5IvkjVrK3GqasXftE1nsNfi2W/myWVcjr9n8NgnQzz8RIjL59K1CfMonjoaQniy7YscJDPVh6r5yRUGae26j55dn0OSFExj1rAMNLXT8sjTuJbJ2JvPYowPeg2FJRk1FCHUsYH49rtpeeRpBr7/F6sS8ZckGUVZeeeqVqdltaFo/poMTuE6uDcZzVdViccfCTAx6fDpp0L8wZ9mKJW8RcVxuaWKSMJxSJ04SL53CSnzabiWucpZ2JuDZeS8iHKV0SXVF0KSlet6D611KHqgpsCKa5u1Ged3sCBikS46Wu/Fsov0D75JKnOFWKSDLZs+NWc7IVyyuUHaWw8QCbczPnkaEASDErGYzI6dCnv2apUI7ne+VeLVl+dSOIXr1tSuQJIk1ECY2zGQsJbg2iaObaJSXcG7rGqovur28fmirFv3GFcuP3/LnatIuI316x4jnxumtATnyrZLnDv/HQAs6057jTtY23CKeTLH3ye0rodAxzr8bV0ULp0FvBnTp4QIqNHr9hMIJCQU2bOPhRAI3OmAgoQ83bIJwBU2BTu1uHjeDVCVdfvuqyVsW1SidcWC4Ad/kycclatyrCS/H9/6bvybNqI1NiD7dYQrcPN5ygNDGOcvYo2Nz1sflZnyinyFcOk9/yNCkRaK+XHKV01o4e4eJFVl5Nm/ojB4mWsXqHzfOczMFC0PfwJ/Uzv5K6vgXNVYY1QtZFVH0VbeibtZKL5ATbRA1yrfNC3QtgT9Qzb/+lfibN6g0dGmVByqIyfK/Olf3TpahHAdMucWF4a4nWEVswjXqbquQfUFkVUNx7y9nKuZcVcLxyzhWGuTT357QqK+rgdF8XG570WGRt8HBAF/Yt6tjXIa17UJ+BNIkowQDqmU4P/9jdx1tMD5AjJCuFiF2pRHteC0YNMHuWPrCsOxjJoCcZKioQWvN85uhFCoCb9vVmRr0XNIMqrqr/Rhc5wb11Yqio4i6wiEx9y5wfaxWDeKUl19ajVUQElSUFUvs+c4Ju4NmnTLsoai6AjhYtsGd4IFqwdJVojvOIBTLpI9f+xWD2dZUZ4cxSkVUKNxAm3dFefKEQ4X0m+jy3MzzwKBKumsj91FUI2TNPpJGcMYTh5X2EhIaEqAmN5EQ2A9jrA4O/UqebN2RfGqnKtyWZCol9m2x4emS7zzWgmfX8K2lv7C6N2dxD/2UfybNiD5vAmgogAiBKF77sLJZMm/8z7ZV1/Hzc+NpEjydJZLuBjFJEbx+i+vBEJY2TTG5AjzvsyuS3G4F9cyUXzXp/9lRSfetAnNFyGb7KWUm00LBqMtqFpwyd+3MiZVR/NHqt6vWsiqhuKrfnyrDc0fQa6hiZxjlW+aFui48Od/neO1t0v87Oci/OU3cpSmZWYLxTuT/0rDKmZxbLPqbI7qD6Nofhzz9nI49FBinprQxWEVc0tWVLqDxSFLCsFAA5ZdJJ3tYzFDz3VthHCuYxwsuT5TCMxCCiHcqtXn9FDcy9I6swFGSZHwRzSMrIWosujBF9EwizbCmd5PgmDCh6IrlPMmZn7+gIUeVhEuWEXv97IioQVVyrm1/1w6VhnbqK2+0x9rXHQbWVapq9tMNNJBIrEJVQ3Q1fkwzU17KtsMj7xHOn3lqr0kopF22tq9jKgsq5hmlrHxE4yNHb3OadK1MK1td1FX14Ouedk0yyqQzQ0zOPgWhpECvLqp+rothMOtNDZuR9dDbNr8CRzbC0Q6rkV//6uUZkongFhsHe1tByo/G0aKvv7XrqMSyrJGd9cjlMtZCsVx2tvvJRxqQZJkSqUphkfeI5k8N4dSKMsazc17aG7aha5HcF2bkpGqlGeUjCn6+l69oWN2B/ND1v3Imr4o40rSdOLb7sLKpclePLkmG+3WCtc0K2ujFrs6OCbIlEeu215CpifxEH41wpmpVxgtXsAV1895w5wm5jvLjvrH6YrsIWtOYLu1BfOrsm4bWxR++d/UEauTCQRkzhwrs/MuP/WNCn/zp4tnf3zr11H/M5///7P338GVpWd6J/g79noPXHgggfS2Kk15b8miJ5vdZFtpZFpqaVYxEyuFJmI29o/dmNWMFNrZljRqtaT23exuNtlkkyya8t6k9x7eA9f74/ePc3GRyEQmcJFIZBZZTwQZlbjnnvOdc7/zfe/zmudFaUviVGvo4xNYuTy2pruRnYAfuSWBHI0Qef5ppGiY7Pd+iF1ZNKbaux+gVs2Qmbt40+to2XmCm7YjKqqbDrjcjfuDOLaNUczd8Fm8Yzeb7/8akqxSSI9w8eM/xdTLCIJIz44XiCXX0PxMYEMiV4IoNe11uxtQQ/E1NVY1tfK6CFpousOVIYM//MsCo+MmGyS21zQEWUH2BRAVt7O6UcisixT93YRZLWLWyijeYFPfk1Qfsj+EXs7eoZHdGXjDLU3Pdcdx0EvZX4heRxuJhVYYq6ktkUQVUZBWjCrcClopi2OZCE06ElR/BEn1YlYXf/9Ai5dHf3sn7//eecqp1TuYFJ/EY/9sNye/PUhm2I1QiJLAwBMdbH22k9GP5zj+l1eX5Zp7vrQJrWhw7odubXJiIMyeL2/i3f90FrN2jy6adTiWiV7Oram+0xttc2vwbjFPRFEhHtuK6gkiSQqCICCK0pJ9/npSHY30sX37VwGbdOYKlqkRDveweeAzeDwRRkbewHGsxvn7+58jmdxLJnOFbOYKoqgQCCQJh7uXRKdUJUg8vgVRUhtOS1GQcOpjcVUTlz4D29IxzAqqGiQe20y1lmN84oNlyJVEPL4FRQlg2QZaLcf8/DlkxUdry062b/syZ8/9Ffn8yMJd09FxkP7+50inLzM1dQRJ9tLV+SDBYDvp9GVqtdyn9V1rRGT7fpRwjLn3f8KtHES2XmP6re+76rw/R8QKQFSUhujMajJg/EqE9sA2crXpmxIrcN+TnDbDbOUKfeEDRD0dpKojaxpjU+Tqvge9zE6Z/N7/UeCf/CuXLWZTFgcf8a6YwSAG/EQ//xmU1laqFy5ReONt9IlJ7JoGluU22pRlpHAI/317CD/zFIED+9HHJii+92Hj5IoaoFa9tXFVHLpAZOs+4vsfJ3PqA8xy0U0xFNyQvyfWSuLAk1Qmh9DSs0t+HMexUTwBJElFEERUXwRJVjH1MiC4xa63IQnt3OE0D0GUUP3RO3qN24fgGpzNwnHQy/k1KXAtB8uCuXmL55/00dkuMzhi8PExDU2/+9ErUfEQGthFZPsBPIk2JMWDWasw/uM/RUu5nhklFCXQvQU9n6YyNcLGpVzcXi2IqVcxynl80eaKTiVFxROMU5kfW/O1NxqCJONZ41yvFeY/TQtbRzjYVGsZouFN+H0tVKqpWxwtEI30IYoK5crcmg1BvZTF0mvNR2l9IRRfCLO6mK4lSgK+qAdRFhAVEceyG7a/KAvYlsOCDS2K9X/X9+XzPxqlOLvopLRNh7N/N4InqKD6bzQDRNk1xD1BpRHtEiSBUqrGuR+NYumLxpooCTi2gyCLOLazGB2rf0eU6ka9A5axcQa1Y1toxVv9xstDEAQ84RZkjx+zdvNaVtOscuXqjwDo7XmCTZueYXT0HdKZS4tjuGbeyLKPvr6nADh/4TsUi5ONv+/Y/lW6Oh8gk75EvuCub6oaJBbbTDY7xMVL32uQfEGQUBQfxjV9PcuVOS5c/C6CILJ71zcJhTq5cuVHVGuLkarr53CxNEXxyhSy7OO+fX9vRSPV54szMfEhQ8Ov1QmYQCE/zo4dX6W1dVeDXMmyl7bkXmrVHIODP22kHOpakV27foVcfpjp6aO3vNYdgSAgeQNIHh+OZWBWSksdlfXem459fX80AUG65u+CWN8CHSRfAEn1YRsaZqW47HotSDKyP4ggKVhaxXX4X3ece10bBAHZH0RUPdiG7p6zUR7jypIHe7ZiaRUEWa6f58ZWLIIogSCgpWduuXYJooTkDyIqKtiu2JSt1268D0FE9gcQFS+2ef24Nh6etk5kv+uctaor1wn65Aiq5KNsZm9KrBbhUDHySIJMSG3dGHKlKALFgo1WcxrPPhQRqVVXNgA8/Zvw9PehT0yS+fbfYqYzSw9wHBzDwExnKLz1HnZNI/5LXyZw4H7Kx05iV9yFJJ8ZJhzro1ycboS8cRwsS29MIkEQMCtFEvc/TnjzHoyCu8EJooTk9aNGE4iql8rkEJ3P/xLXenQKg+fIjl8kGO1C9UbIzJxfIpbhXs6hlB2jlJ9a9bMTRZlY2w4UT3Pe+mbhbgyJxUXiHoSoqKiheNPeRAfQi5l1uy9Jgl/7pRDJFonxSZPPPuunJS7xty/f3aJeUfWSfPhFYnsfdiNWltVYLK/dAEWPj+SjL2EUMoz98I9uGqVd17HJKpGuneTGzzWEJTyhFlR/hOLs6pqe2qZONTdDqHNrc3NAEPHFO8gOn1zDyO8OZNWHGko0Pddty6CWu71G7HcCnX0Kre0yp49Ul3XqCwIceMzP3JTB+NC9FXVzHJtM9irtyfvp7XqUmpanXJm74ThRVIhHt9DZdhDDrJDJXmWtzgSjWsSoFJrOJpBUL95Ikmpm6R4je0R2fa6XYKuP4lyVM98bxtRsDv3mVs7+YJTiTIWWzWH6H2vn+LeuEmjxct8v9RNM+vjg9y+Qryw1LK539gkibHqknYEn2qnmdCKdfmbyrlHfe6iVrc92USvqpIcKWLqNL6py/y8PUM3pJAbCGDWLU98ZIj9ZJtoTYPcX+vCGVYJJH6mreY7/5VWquY3r3abl53Fss2kFXTUQRQ3GbkmuYJGwLPTTWiyQvxGBQBvhcA/TM8cpFhd/V9OsMp86R0vLTqLR/ga5chwLyzLwemP4/UlKpWkcx8JxLHT9xnG5EdmFxr/OqiO0C8evBF0vMzN78prIlkO+MI5hVPE26hJtJElFUQJUq2lMc5HQ17QcjmPh8yVWMab1hah4iO5+gMi2/UheH45tUZkcJnX0TYyi66z3xNpoffA5SqOXyF08Xo9aCkS23Udo8x5SR16nlpomsvU+fB29aOkZojsOIvlDOKZO9twRsmc/WkLY1FgrLQeewtfehyBJWLUqufNHyF042jhO9odoffhFCldO40t2E952H5LXj61VmXrze1SnRxBVL9Fdh/B39hPo24qta/SGoq7DQqsw++FPMfKuTS35AiQf+QxKKIYgSpTHr5I6+sYNz0QJRmk59DT+zgGXqAFmpUTq2JuUhhcFtSSvn/h9jxEa2O3aI6ZBceQi6RPvbryQliDiaW0n/sATCIoCjoM2f2Ma4PUQEd26KtHLapzDiuhFQEBk7c3EmyJXF05r/MP/KYqihGjvknnui0H2HvDwd39ZXNHB6tnUiyDLVM6cvZFYXQ/bpnruAuaTjyO3JJCi4Qa5Uj0h4skdRBMDmHVyZVsGY1dfp1JyN0olHMPb1oNZLiCIImp06cvsmAaWaeCJ3ZhXXZ2bIF9KcfXEdxHFekrI9Tfn2MyPn2B66INb38c1kBQv3kDijpMrAE8ogSgpWPcouZI9AdRAtOnvObblevPXCT6vQE+nzP/5+zkyWZv+Ppnf/OUQ33u5fBfLbgWiOw4Q3/sIZq1C9vSHVGfHid/3GJ740kiPUcigZ+fwtnbVG+ttALmSZEJt/eQnLzbIlRqIEmrrXzW5wnGoZqZdUYsmFSP98S4ESf7EpEaqwTjqGtJ0zVoZrbj2Yto7hc5ehW17vZw9VsVaxm4TRXjuyyGOvV+558gVQDY/zOz8GTra9rN35zfJ5oYQBAlBEIiEuujtepxwqItYpB9J8jA2+R7F0sqb981gaVVq+Tn8ia6mUkMFUSLQ2kN2+BTXGgLesEo1rzP07gz3/8pmdnymhws/GSO5I4r62kTjmNatEQRRoDhX5fT3RnjuX9+/bITqeoQ7Ahz45maO/9UgWsngiX++m5lzrvE5eSqNKAvs/Uo/gujei+yRGHi8g8uvT3Lqu0Ps/Uo/Oz/Xw8d/cJF9X+unXI90PfZPd5MdLVErbGxT7Foh5UYOfc2RK0nxEmjtoZIaX7ex+H0JJMmDz5egt/fx6z5zbRG3ma8LXS8xPX2Uvr6n2bP7V8lkLjOfOk+hMLGEtGwUDKOMpl3naLZNHMdeorRmWTq6XsLjiaCqwYZ6ottTTt54NUVBILb7QeL3P0727EdUpkdQQjFaDz2L5PEy9fp3sA3d7SdZzNLywHNouRTV6RG8rZ20PvwipZGLaDk3CqpG4sT2PExlapj0qfcxqyXCm/fQ+tDzmOU8hatnAJD8Qdqf+CKS6mX+41cxqyWCfTtIPvwitqGRv3TCHZ6iEOjejCeWxChmSR19E1uvoYTjDeIHYNUq1GbH8XdswihkKQ5fqDeaN7C1xVROW9coXDmDGknQcuiZ5SM7gkB836ME+3Yw9/Er6PkMsteHt7ULq7JImARRouXg04S27CV9/B209Azelg4SB55CkCTmPvjJDVGz1cDT3oUSijTxDQHR48XT2k5o627URBJBEDAKOSoTIyt+u2aVMW2duLebiKeNvDZz02N9coS2wBZsbKrm2sXumrJsRgcNvvVf8zz3+SDFvE3PJpmX/6bIsQ9WftGloEsqzNQKxKoOu1rDKpeR41FEdTENL58Zoly6zqPrONSqucY/q7PjjH3vv6+ppmfBQHVsE+smks+O42DqFZrxZjq26TY13ACogRiyN3jPNiD1hBPITdbbANimhraO5ErTHYplm88/7+fyoMGh/V7GJ827qmckeX1Etu/HNg1m3vo+haFz4NiEtuy9gVzZho6eS+HvGkAJxajNTd7RsXlCCWK9e/HHu2nf9SS2ZYIAvmjH6olVHdXMFJZeRfStXuRFEAS8kVYUXxi9tLp15G7Dl+hqumeO4zhohRRG9dYKXooquPUkooAsg1ZzGqn1ouh+rusOXq+AA2jVxYwDWQHVI2LoDkY9DVb1CG5d3zVpsV6/gK655/X5Ba6c1bh0usb13FaSweMVsawb356Fz0zDQdfubpqjZekMj76BbRm0JffR2X6o8VlrYhetid0A6EaJscn3GZv8YBVpJDeHY5tU0hPE+u9vKnopCAKB1j4k1bNEwKea0xn9aI78ZJmh96bZ/kI3F392cwLgWA7VnLYkje9WiPUG0UoGo4fncCyb6bOL75lZs6jm9BvENKoFncF3psmMFJk4kaLvQdfwESURU7MwNQujaqJXjLX09L0t6OUcRiWP0sQ6A4AgEOrYSury4XVz5EiyB0EQCYe68C8TvalW0/VUP9ez7jg2U9NHqFTmaW8/QCKxg2RyL4XCOOMTH5DNDm5o3ZLbY/S6yOc1/y/grjOmWWN65jibB15k29Yvkc0OIkkqyeReSuVZ5ufPbdiYAZRghOjuBykOniV9/J165sswouKh7dHP4mnpoDo9imMZpE+8iyfRTvKh55l572VaH34Bo5QndewtnGvEhQQge+bDBpHSUtP423uJ7DhAcfgCjmUS7N2GN9nF5M/+kvL4VQBq85P423uI7nqA4tA5tx4Kl8QIosjs+z/BXEZh1NZr5C8eR/L6iWzfTy01Teb0B8umITqWSXn8CtWZMaI7Dy77TARRQonEMUp5SiMXG3ZvcXhpCxg1niSyfT/pk++SPfsROA6V6VHkYJTo9vvJnj2Mnr0x+r8S4oeeILzz/tV/QQAEEUGSGuuobRrkTn2MnlnZJiwbGbK1SZL+zexJvMBk6RzZ2hS6XcVxLFe9U/QQVlvpCu4m6umkpKfIamu3qZoiV44NF07pXD6bQVbcnO7VKifZmjuJRL9vVccLsoyouilR1zJjQZSpluaXqMyIkoIv0IplatSqGRzTQM/fOa+v49iYTUokO459W4XRzUD2BfCEE2vKN98IBFp61iRNbVSK6KXcuo3DMOBb3y3ylc8F+eJnVa4OG3z/LqcEyv4QaiRBbX6S0vjlWxZU4ziYtaqb7upZ3Xt1OzC1CnrZFVmwLbPutXTITZyjMHlp5RNcA62UQSukmjZ6FH8YX6zjE0GuBFEi2LZpSXPa1aKSHl+xgfDTXwiS7FDwh0Ra2mSuntd4+Vt5KmWb7gGVF74SYmLE4P6Hfe5c/7/SzEyYbNqm8tIvR4gkJEp5i5/+TYHBCxqPvhCkpV3mb/8wi21Dok3i1/95gr/+/QyZeYuXvhFh90EfY1d1/vw/pRsEKxKX+Orfi9LRqzA7aRBtWdxW2rpkPveNCMkuBb1m8+r3i5w9Wr2risy6UWJw9FXm0+eJx7YQDLSjyH4QBEyzSrE0TTp7mWJxalliFQwK7D+oEAqJvP2mRiAoUCw4VG+SHl+eH8cyashNqrh6I0k84SSV1HU1hnWOJlyT3eLaHu4Hik9u/PftYjUlf5ZuY9bJm2M5bv01cPXNKR76RzuI9gRJjxQZP7bx+5GlVahmpvHFu5omt/6WbjyhxLql59qWgeNYTEx+xOzsyWWPMU2da18O2zbJZK+Sy48S8LfS2rqb9vb9bN/2Zc5f+Bvy+dF1Gdv6wiGVOk8sOkAsNoAoyli2wfz8OWbnTlOtbmxEXo20oIQi2IaOr3NT4++irCDIKp5oC9Vp9zmalSLzH79K5wvfoPvFbyLICpOv/vUNynymVkHLLJIKq1ahOj9FoGsAUfVi1Sr42nvBspA8fvzdmwH3PbVNA0+8Dcnjb5ArgMrUCGblzrcFgjoBG7tC8tHP0vnc18ldPE5lauSGND9vogNR9eLYNv6ugcbfBQEkbwA1FF0TuRIk175f09gdB6tSInfqMJkj766q9styDAbzH+ORA0TUNrbFHse0dQy7VldzFZAEFUXyIiJRMfNczX20cZGrxkAtlvVQ3grG9DQ4Dr4d2ygdPoaj3dpwUHu6kFsTWNkcVmHxBtu6DiKIIjgOufQg+cww7d0PEGvdhmPbTI1+QKEwDoIbHr0VlEgcs1zCWWVEycGhnJt0C2WviZSt6ru2vWGRK1FW8Se6mzZ4NwKipBBIbuJ65aKV4NQL/E1tfVPfNM3hv/1pgVhUpL9XxmpS4ni9IUgygqxgVkur8pgKYt1w3wDhA0uvkh0/VydUF25LWMTSq5TmRggkNzVn9EgK4a6t5CfO3/NiD4o/QiDR03y9lWlQmhm+9UECtLYrPPh0gP/6v89jGg6/+S8SzE8ZvPVyCa9P4NEXgrz8l3m+/d+yyIpAPmsRjIj82j+Lc+FEjR/+ZY7dB3z8xv8tzv/5v84xPabzwldDvPmDAuk5iz0HfQTDIrmMhaE7/PRvCpimw4593sWkAAFe+GqYzj6Fv/y9DMlOhcc/40alVY/A1/9hjGLe5lv/OcPW3R5+/Z/F+Xf/eobM3N1NWbZtk1xhlFxhzFV4EyRAwG5455efW4oKf/8f+tm8RSYcETlxXOe5571MTFi89cby+02tMI9WTDdNriSPn3DXtiXkyhdV6X+0janTGQae7GDqdBqjaqFXTHofSCLKIv2PtSEp7rqg+CQCLV5kr4w/4cE7q1ArGoiigDei4g0pKD6ZQMJLNa+THSviCSpseiSJVjBo3xXj6lwVBPCGFPxxD4pPJtjipZy+JjNimcflCSnU8jpTp9LUCsaisMUGwrEtSvOjxDYfaLodguqPEO7ctjpy1ViLbn6PlWoayzLwqGE0rdBU1Mm2DYqlKUrlGSqVebZv/wqx2OZlydVCHGktmTu3A+eaSRAOdROJ9nF18Kek0xdxHBvbtrgbXhXJ6zZxj+56gPDWfYsfCCJWpXhD3WF1fpLy2BUSB54gc/pDarMTN5zTsUw3c+MaWLUKoqwgyjK2KCD7AsiBMMlHX1riJBUk2RWEuO73sfTqhu5puUvHsfQasT0P0fnMV9ELObLnPiZ/+SROnfQtKBUn9j+5NHInihjlwpp/TSOfoTZz43O9GRwHsC2saoXa7CSlwYvUpsdwlmsweBMU9DlOz/+U7tAeWn39eKUgPjkEiICD7VhoZolMbYLx4hny+u05VdZErtaC2uAwZiaLd/s2Ii88Q/HdD1zSdP2vI8t4+nqJfv6ziF4vxXMXsIqLbFpWfMiyh0JujLbugxhGhWC4k/GrbyLJHmItWzEDIpGd+5k//AZ69saQoSDJhLfuI7bnQaZe/ZvVR7kcm/GLr4EgrEFUwaFaTlEpTN/xxqCCIBJs24QoqxtG6FYLNRjDF+9o2uDEcajMj6+bUiCA1yvw974Z5q+/V+I3vxGis13i+CmNP/zW3WsibJs6tqEh+0MIknLLfGZBVvHEWrBNA2OFnhfrBccyyY6dqauSXRORaRRSr/ZEDsXpq7Ruf6TptLlg+2YUXwhjg7x8a0UwuQk1uHyD2ltBL2epZFYnlnP5TI3zx2s4Dpw9UmXnfh/v/NRdL0sFm7d/XCR9DZHZulslmpB45yfu37PzFs98IUTvFpWr52qUizY77vNy+O0KB58IcPTdClo9IlMp2ZQL9pL9X1UFdu738t7PSgxf0pkcMRgbdNecWKvE9vu8vPGDIp29bqQ6kZTo6lPJzN0rvcocbNvEZnWbdCIu0tEp8e/+TZF/8s9cElmtOnR03Dw6adbKlGaG8Ce6m173or27SV36ELNWxqxZXH5tEsdy2POlPjLDRS7+bBxTszj+ravs+nwvoXYf85fz5MZLOLZD7wNJ+h5OopcNtj7TRaI/zOm/HcYXVdn3tX7C7X4QBQ7+2hbO/nCU7GiRY9+6ysAT7VSyGlffmiI3WUZWJXZ9vo94fwijarL/G5sZ+XiOmbMZZi9kMTV3jpXTNeav5pEVkcTmMKZm0b4rji+mYuldvPMfzzZ6Zm0UynNjWLUyYrO1j4JIdNM+MoPHMbVbZzS4NVACPl+cmxXMl0rTFArjtLRsJ52+SCY7eI3suoyqBNGNciMrR5JUZNmHrhcXhTMc1wh0HOcmNoiDaVSRJBWPJ7LKKJFAs87O5c8iNO5a9YRQZD/hUJcbsasLfRhGhUoldYPc+3rAfbduvA/bNLBNg/nDrzbS8xbgwA3RGl9rN8G+bdTmpgj2bMHb1t2IbDWuJco3qCtKqgfHdjOtHMdp1HFNvvJXN9RDO7Z14569wbzTMQ0KV05RGruEL+mmKrY/9nkESSZ72tUTsAwNW9eYeecHDZXixvcdB7OyNkGL9IdvkDn8TpMDtrENw3U6r5GEVswcV7IfMFo4iU8O45ECSIKE7djodpWqWUAzS9jcvvNvw8iVmUpTeOtdYl/6HJHnnsa3awfa0AjG3Dx2tYYgiUjhMGpPF96BTYjBILXBIUoffLwk7GeaVeamTlDMjSEIIj5/HEEQMc0aulYkntyJY9sE+7bjbe1i7oOfURy52ND5l4NhWg4+TXTXIWpzk033THIca80vwfTge8yOHG46pXAt8MU7UUNxatmbF+7dDQTbB1B8zRf426ZGeX59UyBkCSIhkZ5uGY8i8B9+P8+vfz20YluBOwmzXERLz+Jr7yXQs4Xi0LnlByMIBHu34u/sx8in0TIbpywXiHeT2HwQ8ZqWBIWpK2SGjzd1nkp6klphvimjUxBcGf9g28A9rRooygqRvt1NC3Y4jkN5dnjFeqsFGPpiHVWt5qB6hIZDtFpxlV2vhVunBUa98btpOliWg8cjUC07nPigwoHH/UyNG7S0yZw5fOu1SpRAVgS0qrtGW5bTIGOKIuD1CvRvV2lpkxGAw29XyKbunhhJPLoFnzdGJjdETcs2XbNiul1D8Prch+z1CnR1S1y+dAunj2NTmLpMy7aHmnIkCIKAL9ZOqGMr2eGTVDIaR//8Co7juPLn1uJvP3M+y+ylnJt2ZLt9nRzbYfiDWUY+umZtcMC2HIpzVT78b0vrKxak3Ec+nGXs8FzdX1KvqnHg5LcHl9iujg2O7fDxH11qyK9Pn80wcy5LtCdA244or/5/TqAVDWK9QR7/57tR/fKGkyutmKKanUb2hZpPDUx0EeraRnboxC2PLRQn0PUCPd2P4fGEMYwKsuxlfv5sQxnQNKuMjL7J9m1fZvuOr5LPjVDT8kiigtcbQ1F8XLjw3UaLgGCgna1bv0C1mqFSmceyDbyeCInEdjQtRzpzedmxpDOXSSb3sGXzZ0mlL+LYFqIoMzV9pCFIoSgBuroeQlVDKLIPn89VNN2+7UsYRgXDqDA1fbTRpLg5CFSrWQyjTFfXw3R2PoCDg4DgRoxzw1wd/Oktzu2saQMWRLmRknot9Fwaq1ZBCUbRC9lbptrLgRDJR17EKGSZee9HJB/5LG2PvMTEz761JDVQ8vpQw/FGSpygqHjibeiFDJaugW1Tm58i2LcDBHH9ylQcp15n23xT+pvB1mqUx69Qm59E/cLfJ9C9mdw5t9ZQy8zi2BayL0hxHUttbO3u6QE42GhWCc26s0qHG0aucBxKHx5GkCTCzz6F2t2F2t219CWqL3yOYVI9e57sD3+CmVn6AtbKaZKd9+MPtBJt2YJtGXh9Mby+WF3Zz6Y6M8bkK39N8pHP0PXir5A59QGZ0x+gRltJPvoZvC0d5C4cI3X07SXKKHcalqktysffYSi+EKGOLfcUuRIVD5GeXU0vDI7joBUzVNdZmrqmOcylLP7Rb4T5k78qgADZvHVXs81svUb23GH8HX10PP0VPPE2yuNX3N5qgoAcCONr6yHQu5X43kcRVS/ZI2+s2K19vSDKKskdj1FOjVPNLc4tvXJjEe5KMKslChOXXCW1JjyngqQQH9hPfvwC9ga9T83CF+8k1DbQfLsByyA3du7WtXYLEKB7QCUQcsUi+raoTI8Zt+wXmZozcWzo2qRSytdo71LweEXmplyD99THVR59IcjTnwsxPqQzP72UNAjCwv9c77yuOaRmTPq3ezj8VplwTKKty41S5bMW0+MmR96u8NEbJXDA4xOplu9ef5RAIMmWTZ9B0wtk88Ou+lpxAt0osxqvWSZtc/yYwb/81yH6ByTaOkJMT1kc/vjWEfVKapxqdnpNabAt2x6iMHUZS6s0xCRsc7lC9sXErIVUJ8d2lp9KzvLnWIC9TNr/cn9buO6153Uch2pex9QsDvzqZmoFg5aBMDPns1TzG59JYRsa+YmLhDq2QJOpgaKs0rr9YYpTV24py14qzXL5yo/o6nqIlsQOwFXXS6eXEqB8fpRz5/+azo5DRCJ9hEJdbjqSVmB+/jyavuhUqWk58vkxQuEugsF214lsaWSyg0xNHaFUWn5vT6cvMTj4M9ra7qO97T5s26ZaTS1JixRFCY8aQpa9gEM2uxjRkWUvgigjiu57bNsWmcxVt72Ls3RxsW2DVPoiWi2PgzvRYrEBtmx+iXx+lPnU+UatuSjKRCOb6Op6iM5KiqHh11junXNsu6FE2wxERUUQZWDpu2gUMuQvnySy8yBGuUB5YhAcG9kfQgnHKA6ewzY0BFkhceAplHCcyVf+Ci09w/xHr9D90q/TcugZZt97uZGqL0oK8X2PYFZLWLUyof7deFs7mf3gJ40yk+LweSLb95N85DOu5HshgyDJqNEWbEOnPH6l6Xu0LROjmMPX1o23tQuzUnTnRbnQiGRKviBKIIzkCyB6vMhWEF97L7ZpYJbyWLUKgqwQHtiNUcphFPOAgyfRjhwIU5kZbZyrNj9NcfgCiQNPYus1qnMTIAgowQiSN0Bx6NwnRrl3o7Fx5ApwDIPC2+9RGxwmcOA+PP19SOFwvRmajV3VMGZnqZw+S/XcRezqjV7T1OxZREkmEO5gZvwwWq2A6gnR2r4XRQ0yM3EE29QpjVxCS8/R8sAzxPc/TrB/B3IgjKVVmXr9uxQHf84nhSAS69tL5uoxN5f3HoA/0U0g2dd8SiBQmh3GrK2v2IRpwh/8RYHwD0TmUxY+n8Cf/83dSwlcQHHoHPNHErQcfJq2R1/C1p9BkBUEUaLrhV9BkGQk1YtjGWTPfET23OENC7UJgoht6mTHTq86unJzOOTGztKy7cGm+gAJgkCwfYBg26Z7sq5QEGXimw8iN6tQBlSzM6uP0DoQb5X4B/+yBdUjEI5KfOcPsjh1x6+1jPGcmjZ5/e8KfOO3Y8xNm7S2y7z/aonJEdcgmJsymB4zeOT5oFvLVV8iW9plHnkuwN4HfHT2KXz170W5cLLK2aM1Xv1egb//PydoaU9iWw6m6Rr0xbzNj76V4wu/HuWhZwLgQKlo8ef/MUO5eHcIVrE0TS4/TDDYQUfyftpa9lKpzpPKXCKVuUy5MntL4SHbhu99t8rJ4zpd3RLlksOliybF4q3fP7NWJjd6lkBrb1MGviAIBNs2Ee3bQ/ry4VV/726jltN5+3fP0LolgqSITBxLkR4uYG9gE+FrUZi8jLG70HSa7oJqY3zzAebOv3uLddYhnb5ENjuELLsRfcsylp1L5fIsV67+GFn2IopyQ+zqWpEuAE0rcOXqy0iSiiQpUI/8WKbWIDLLwbYNJqc+Zmb2JJKkuAIA151f0wpcuvx3q3oGtm0wPPL6sp+ZZpUrV37U+LcgSHR2HEIUJYaHX6em5ZYcXypN09KyE5+/BVGUblAfBDdlzl5D+r+k+hAVzw32jmNbpI+/DUBi/5O0HnrG/bvjUJ0dpzh0HgB/ey/+jk2kjr5JddZV4Kylppg//Brx+x/H37mpkVZolHKYlSJdz/+KK74mq+QuHid/6WTjukYhy/Tb3yf50It0Pv/LDfehbZmkT7yzSK4sC6OQWVUrFcc0yJz+gPYnvkjP538Lx9AxygWmXv8ORsEVeYpsv5/I9v11BUIJORCh4+mv4tgWmdMfkr94DEEQCA3sxtfR12iOLIgS1dlxMqc/XIxYmzpzH/6U1gefJ/noZxHqpQCOY1MauURx+HyTv9InA7Kg4pGD1MwC1hrVYjeUXAFg2+hj4+jjEwheD6LPh6goruBDreYSKvPmrlfL1Jge+7jesM6t8ygDxdw4kqSgaYsGn1HMkj7xHt5kF/7OTe7EPPEexaHzt0GsVm5Adi/AVTvqIdg+QH5sY6VPlx2PJJPYfBDZE2j6u7apk5+4uDpvfpOQZYH7dquYJhw9pa1H6vltw6kvvrXUNLE9D+JLdiPVhSsk1Yul1yhPDpG/cIz8lZMrCresJ2zLwKiVaNnyEMXZwYaHy6gW0cvNp5BUszMUp68SG9jfFOmWVB8tOx6hPD92zzgPFhBo7SHat6f5qJVjkxs9s2ongoMbaXr9+wXCMYnxIZ30rPt7TI0a/OnvpqlWlr4ztg2v/6DIxdM1WtsVsimT8UGdhdI+04C//aMs779S4tKZxdQNXbOZHjOYnVw0eoo5Gwe4dKrG7/4/5mjvkUnNmDiOm5KIA0ffrTB6Vaezz/WCT48bVEp3L3KVyw9zujRF0N9GIr6NeGwLAV8rm3qeoqvjQQrFSVLpC2Tzw1Rr2Rs89aII0YjI0KDF1SvN5eXnxs7Rsv0hPOHWpqNXyV1PUJ4doZZvXpnrbqGS1hhN3xvj1QrzFKaukNj6QNPvpSjLJHc+RnluhPL82C2PtW0DXV8NMXBW2avKwbK0NdUorfV7twNBEJFkr1sTdgMBFPD5EsiKD0Mv3TQl17aMpss1AGRvAMUbxCjnbvjMqlWY++hn5M4fQQlFXTGLagm9kMGutzqozo4z9sM/xtIqS0h0/vIpSmNXlgg6OLZF6vjbdfISwqpW3BS66+zK2uwEEz/9C9RoK7LXj21bmMUcxjWqx0a5wPiP/xzbXB2hLI9dYewHf4gaSYAoYFZKmKXFzJHcuSMULp9a9rtW3VawDZ3pt76HEo4jeV2hHataQs+lligYApjlAjPv/AA1kkAOuE5Qs1LEKGSXPJMlWEhx2AisQi2wWSR8vWyLPc6Z1M/IaWvrc3jb5EqSIBQRyWWavEHHwanWsKq1pkrHBFEi3rqDaGIzmbmL5DPDBCNdlPITmMY1zF+UCPRsJvnwC6iRBNnTH+JJtJE49BSSz0/6xHtLJuTqLi6Q7DmIoZUo5SYwtNWlktwtLKQ0lGYGl/RKuRsItPYR6dm5BoPToZabXddmjguQJfitXwnR3yvj8QiksxZPPOzjP/735lPc1huOZVIauUB54ipKMIocCCEqbsGsuylksbWNJxWCKEG9FsEbSTY2ocL0ZdJDx5o+n2MZpK8eJdy9E7kJOXlBEAh3bnM9+leOcq+8h5LqI7nriTXVFerFLNnRM6s+XsCNTg1dXMY7XrS5dHp5A8W2YHzQYHxw+Y1xZsJkZmKpkVDI2hx9d3nPqoNLmqbHbzyf48DclNlIO7wXYFka+eIY+eI441MfEg520ZLYQSzSTyzSTzy6mZqWI5cfZj59iVxhpGEIJ1pE/vE/DfAf/r8lSqXm5pxWTJMdOUP73meaaygsCPii7bTve5bxj//unnMmfBLg2BaZoRNE+/Y0rdoIAmooQcf+Fxl9/28wlulD9Clc2LZJLjtEX9/T9Pc/Typ1AdOsIUkegoE22truw7Z05ubO3JRcOZa5piwVSfHijbZRSd9Ehc620XMp9NzyLQFsQwdjmai1Y98gegECjmWhZ+fR0rcuvbB1jdrcLZTxHAerqft1MIrZJQ2Gl1zP0FZs4wEu4VxNtAxo1F+tqrZbEIgdeARPsmtV575d5E5+RG16fe1DRfTikfwINN9GZQG3Ta4SSYnPfT3En/yn3IZkJsVattLaeR+2ZeAPJslnR2jrOoBpVKnUmwuLqpf4/Y+RuP8xzEqJ6de/S3H4AnIgRMvBp4nteQhfWw9zH71CZXJ41SlVAiKJrn2EE/1UCjNkZy+Sm7tMpTh7z6nygbsphzq2EO3dQ/rq0bs2Dkn1k9z1+JrSpHAccmPnbpnvvlZ4vQJtSYnf/9MCv/71IDXNIREX76qgxfVwTAM9N4+eW7/mybcD29SZOfMGksePrPrcWivHWTa9Y7UozQ5TnL5CtG9vU+RblFXa9jxFJT1JdZXqencUgkh880HC3WtxIthkR06hFVarXAqpWROP9x4ItX5i4bh1MdnLZHJX8XoiRMK9xKNbCIe6aWvdR7JlL5eHXmZ61hVrEQR33ViTU9axyQweI9a/D0+opbnolSgS7b+PWiHF7Nm311U19RcF5bkRitODa4oqLzhzOu5/gcmjP3ajG59iGThMTR9DFGVaW3cTi252xVUcB9s2KJWmmZo6Qu4W/bkcx0YrZtxNuKl3RCLU7godNa/m/CnWDwKB/h2Etu+541dyHIfK6JV1J1eS6Kbh3g5WRa56+mVCkeXzxNu7ZFrbm8gh93lRO9pRkq2IPh+s0OzQKhQpnzjNQvJ/KNLL3ORxJElF9YTd/FzbqhdmuvC1ddNy8ElKo5eZ/+i1Btt2FWBepjo3QesDz9Lx7NcY+95/xyjmVj1+x7GRZA/hxCZC8V46Bh6lmBkjM3OBQmoQrZK7IZXkbkKUVdr2PkM5PXF3xC0EkfiWA4S7d6yp1sqo5MmNnr0DA3MFLVIZi1/6QoAt/Spf/2KQC5eNe4JYCZKM5PUjeXwI0q3fL6fukduoGkJ/opvk9keQvSHGPv4eajCGY9sUZ5ov0AWXsM1f/IBQ+2Zk7+rTRgVBwBtto+P+Fxn78LuYt10DdnsIdWymfe/TSErzzRG1Qtp1gDSR+vrmD+9+feDPCxzHplrLUq1lyeSGiEX66Ww7SDSyCUlaVMXM52zmZi2+9FUfp0/pDfGQmWmbdHrl366WnyN95Sgd+19suu+SJCu07XkKS6+RuvzRz3fN8B2AbeqkLn9EqGNLU1HyBQiiRGLzIWzTYPrkq58SrJvANCuMjr3N1PQxVDWAKMpuOpxZRddLN9SW3QDHQSvMu6p4TUZ4g+2bUYMxtMKda1htFHNUZ8d/sd8/QUSUlVVFyJZDo7dYnUCvJaPJMQ0srYZ1Xc9cSVAQbocYCQKq2Pz6cD1WRa5+459Gae+Wb5D1BfAHBOZnV0cmlM4Oop97Ee/mAUSvx01gXwH62ATVsxew6+TKNKt4PBEs20AQRDy+KIrqx7gmJdDWNeY+epXc+WM3pE45hk7u/FG01AyxfQ835RlxHIuZoQ+xjBrhxCZUXxTFEyLesZtY2w5qlQz5+atkps9Tyk1g6usrwLBWeKNtdB14ibEPvrMOIgTNIdSxhbY9TyNKStPfdRyH/PgFtDtUZ2Ca8Bd/U+Sl5/zIssD5yzo/e+Pub5je1k4S9z+Br60HcRXkyqqWGfvhH9003WE9Icoq8f79pIdOEO3ZjSCKCIJIINmzZnIFbvQqO3KKlu2PNLmhikR6dtJRfYGpYz+5aylT/kQ33Q98ESUQbfq7tmWRvnKEWr656KSh3wNegJ8TSKKK399CPLaFRHQLAX8SWfZimlUMY3Ed9/sFYjGR++6XeOhhpZHu//2/rd20ifASOA7pK0eI9Owi0NrbpFEhIKk+Ove/iCjLzF/8cM3GzcZCQPGF8Ld0U06N31UnSGl6kPz4OeKbD67J2SfKCq07HkFSPEydeGXZ+p5P4TordL2Arq9NxbaWn8MyNWS1OSPXE4oT27SPmTNv3rH0k/zlk+SvnmmoAv4iwt/STahzC7On37rRIeg4FC6dRkvfPIXQsUwcw8DX009w8856v7EyRjaNkc9glktuDZrjICoqcjCEEk2gxloQPV6sSpn0h69THrmCnlm0e0RBYlvsccJq623dn1duPq3/eqyKXJWKNv/pf8swPXEjU+/qk3npl4IrnkMMBoh/7Ut4t20B28YqFrEr1RWL0Yz5FM41x6Rnz9G75Tm3v5UoE0kMkEsPUqtkGsdU5yapzk3e3AtcV4nR3p5rkLbVIjd3iXxqEK8/TqR1gFjbToKxHhRPAH8oiS/YSmvPgUbaYHb2ItXi3JrUb9YLgiAQ7tlJ56HPM3n05Q3b3AKtvXQ/8AXUQHRNG5lZLZK6crjpXjTNIJWx+bO/KSEKbk/ceFSiXLl7kUfJG6Dt8S8Q7N2GWXULVVcqdLVqlVs2G15PCKKEIAhUMpOEO7YCAoIo3nbJk2OZzJ1/j1D7FrzRZFPfFSWZlq0PguMwffKVdVeVXAn+ll56H/kqvnjnmjxwldRY01GrT3H7EAQRrydKLNpPS3wH4VA3qhLAsk3KlTnS05dJZ69QKi9G/HM5h3/7b4o3+OSMJpZ3o5Jn9syb9D3+jaYjKIIgIHn8dNz/ImowzuyZN9FLa+lFdOchyireaDuRnp1EenYiewIMvv5Hd5Vc2ZbB3Ll3CbYP4AnG13QOUVJIbDmEGowzfeJnlOZG78F3V0D2BvDFO9AKafRSZuWv3EPQimmMcr5pciWIEoltD1GYvEQlPXlHxubYFrfsd3ELCKLk9ocUBBzTWFJOIqk+HNtcst9Lqs9twmyZCJKCILpqvZLiZmpZRq1BIgXJbWx8s8+vGUSjtYttaNelUAquaJahIQiCO1bHcQVGHBtw/xbu2oY31o7iCzXUHRcdPQ6FM0dXCFwIhHfuI/bAEzimQf7cCfKnD6On57B1vW7zO41jBVFE9HrxtnURO/gYgYHtBLfsonTlPM41dXICIiG1hZj39uu9TPv2yPOqyNWP/rrI5JiJrt1oQc1MmFw4tfIgvJsH8Axswq5WKbz+NpXTZ11ytcKi5Fg2zjVhv1olw/DFnxAMdyIrXmqVLKXi9NJUvOvO6cpYi+6kvYaorVVlzbFNqqU5qqU55sZP4A+2Em3bTqxtB/5wO5LsIRTvIxTrpaP/UYrZMTLTZ8mnhtCqubtS0COKEvGB/YiywtSxn6IV7mQNj0CwrZ+eh7+yJoMTXKMzO3zqjtXSXD8kB4gERX75SwF+748Ldy01UA6G8bZ2UktNMf3G36KtJt3PcTas5s8yNLRSlradj+MJtxDp3ok/1s785Y9v+9y13BwzZ9+i56Evu4t/ExBlhZbtDyP7gkwd/ylak1GgtUAQJcLdO+k6+BLeaNua5rmlVZg58ybGGvqEfYq1QEBVAoRDPbQmdhCNbMLriYAgoNXyTGdOMJ++cNPeV44Dug4eL0jXpLRblkMz/o38xAXSV4+Q3Pm465xo5g4EAUnx0Lr9YfyJbmbPvElh8tI9UfcryiqeUIJg+4C7NrR0uwqxglCvm737NYKVzBTz59+n8+BLiE02+V6AIEqEOrbgDbeSuvwR6StH0O96FEtA9vrxRtsJd20j3LkNNRhj9L1vf+LIlVktU0lPrmld9YQSdB74rCs+UtmY/o+rgSfSSnLPU3jCLQii6Kb3XviAwsRFBEmh68EvUp4bJV3fSyXVS8+jXyM3cobcyGli/fvwt/ail3KEOrcgSjKFiUvMX3gf29CI9Owi1LUVLZ8i1LkVUVYpTl9h/ty7DUEzxR+hdddj+Ft7QRCoZWeZP/dOI41S9vrpevCLZIdPE+rcir/F7UU7feJVStNXCSR7ad39BIHkJkRJZtPTvwZAfuwcc+eua1VwCyNKTbTS8uRnkf1BMkfeIfXuK7ewxx0cy8YqlygPXUKbn6Hjc79MYGAHLY+/wPRPvrOEYAFUzSKjhROY9lpsfIGkf4C4t3sN313EqlaW4Ss3d8vlszavfL+0ojGq9vYgyDLlI8fJv/F2o4aqWYiijGGUyaYWm/O5jeOuk0gXRfydm4hsvQ9PPAmiyPzHr1EeuwKCgDfZhSCIbj+D27CkbVOjlJuglJtgZuhDAtFO4u27iLRuwRtIoHgX0wa1Sobc/FWmrr5Nrbzxi50oycQ27cMTSjBz6nUKkxdXLf+56mvIKrH+++m4/3nUYHzNxEorzDN/6cM7UpiqKPAv/nGUnk55yU/v9QqYt2isuRGwDR1bq2IUc9RSUzfIot51ODbzlz8k1rsX2RtE9YdJXT1CcW54PU5OdvgkgdZeWrY+2LTRuTC/vZEks6ffIDd+/o6lTanBGK07HiWx7UFkT2BN89y2LFKXP74ne3X9vCIR38bmvufx+xLuXmJWyeaGmEufJ5sboqblb1kzK0nw5a/6ePpZlUBAxDAcRBH++A8qfPD+6t9VxzKZPfMWvlgHoY4ta5o/gigRaO1l0xPfpDB1idSlw5TnRzZUGVYQJWRvEG+klWBbP8G2AXyxdrd2UhDXdF93HI5N6sphAq29RDftW/MYBUFACUTouP8Fon37yAweIzd2ti7GsDGRLFFWUfwRfLF2Qh2bCST78YZb3IgDrhrrhkliryMc26QwdZlY/30ITRJgQRAId+2g56EvM3HkR/dGZFcQSe55CtnjY+rojwHwhBMNp5ogCKjB6FKntyCiBmNI9eidpPqJDdxP6sIHTB//KWowQceBFzG1CulLHyGpPqKb7iN96SOmT7yC4o/QcfAzWLrG/Ll3EGWVjoOfQfYEmDn5Go5tktj6IF0PfYnRd/7KrSEURLyxdpKBaIPUyR4fep18VbMzTB/7Ge33P4+oeJg6+mM3crVchOwWCO/ejxpvRc+kyB7/sKlAh1nMkz3xEf7ezQS37sZ74iOq40NLjtGsEhOls2skV6CIno0hVwuQJNiyS6V3QEGW3RfWcdzo1cnDt17QpYDfLVQcGlkzsQJo6z5EPjNEpeTW4QiCSHv3IXLpQarl+sQUReL3PUryoRcQZBnbNJBUL7K/nr7oQHjLXsIDuxn9fnOCFreCaVTIz18lPz+I4g0SjHYTTW4jnOjHG0jgDbbSHmwlnxq8K+QK3OflT3Sz6YlvkB+/QOryx5RT47dthAqS4god7HyMSO8uRFld86bl1FM37lRPF0kUUGT4s78pUq0uboLhsMgLTzUr07u+MApZUsfeIn7/E8Tvf5zi0Hk37a/e6G9ZOLi1RhsUbrP0Kqmrh0ldXWhq6obt1+PytqExc+r1urE2sAZVLxFfrIPex36Z2PQVUpc+pjQ3sj7F5/XNLtq7m8TWB/BF29dUjAuuA6E4dYnZc+/8YhdGbzD8vgQ+X4JyZZ505jKp7CXK5TmsVaaAxOMiTz+r8p1vV3nuBS8/+VGNJ55Sm5ZlBzc9cPLoy2x68lfxRpJrI1iCm8YT7dtHuHM7lfQE+fHzFGcG0Qrpa9J5bhOCgCBISKoH2RvEE0rgi3fib+nGF2lDCUQQZbUxpnsdllZh6sQr7n0kum6LYCFI+OIddMU+R+uORynOXCU/foFKZgqjUqi/37e5OAoCgighqT4UXxhvpBV/ogt/SzfeSBLZG3TbZLD0+X+SqzJLs0NohRS+WHvT3xUEgeimfSiBKDOnXqc4fXUDIrsr9EB1bETZTbOr5WaorNAzbTmY1SKpS4cxylkqqYl6T8XdZAfdNiiWViZ9+XAjEuVPdBLt20360kd4IkkCyU2Mv/9dSjOD9fOVGHjhHxBI9lEYv+DehSBSnhsldfHDG9YO29DQzHS9ttlBL6abdoALioq/ZzMAenoWs9h81oaemsWslFEiMfy9AzeQK9PWb0tYznRuP+jQFLnavtfD7/wvMVIzFv3bFEauGPQMKHz3TwqcXKF5vF2rk6/bWngFvL4YJdnbOI8gSPgDrZQL0yyUsvvauml94FkqUyOkT76HIEp0feYb15zHrbmK73sENdqybuTq2vMbtSLZmQvk567gD7eT6NpHsvcgiifEnUqNcGwb2zJWJDbuhuwjNrCfcPcOyvNj5MfPU54bRStl6nm41+a8LnsSBFFG8YcItPQQ7dtLqGMrsndtXvzGPTg2ubHzZIZO3DGyoOsOf/LXRWbnrSUlfx5VwLHvsgy7Y1McOo+3tYvkgy/Qsv8pzFr55s36ALNWYeq1b2MU7o6HTvVHCLUPkB46vi7n00sZJo++TN/j31iT0bmQNhXp2U2oYyvV9CT5iYuUZoeoFVJYWrW+IazwQwsioiQj+0L4Yu2Eu7YT7tyKJ5RoGDJrgeM4VDNTTB776V1XOPxFQ74wzrmL3yZfHF8iVLFaKCrksg4nTxjsP6AyNmpy9rTA1m0yp081vyFXUhNMHvkRvY/8EkogcltGvqR6CXVsIdg+gKlV0AopqplpqpkptGIGo1rA0mtuMbltLallFQQRRNGtCZFkRFlF9viRPQEUfxg1FMcTSqAGIii+sKtiKsqfCCJ1M9RyM0wee5neR38ZNRi7rXtZIFmecAI1FCe++QBGpUAtN0clM0UtN4tezmHWStimjl3/DRqbTT3Kt/D8BVlxn783iOIP4wkl8IZbUQNRZH8IWfW5v9kn+PmvBL2UIz9+Hm806d5rMxAEBAQCrX1sevLXKE5dJjN8kkpqHKNarNcor3ajFxpONEGUEGUFUVYRFQ+KJ4DsC6L4wiiBKNnhE1RSy/S0cmxmz7xN296n6Xnsl9BLWbJDJyiMX1yB9C39fU2tim3ULV3HQSukCHZsRqgLhplaFesaETetkCK6aW89whkGx16Sgm7WSlh6DfWa+kPHtqnlZu9Y9HVBoEIQBKxadU314rahN5ySaqyl8XfHsZmvjmDZOvZtjN+y9duu9W+KXA1sVzj8dpW/+1aR3/ofo/z57+W470EvrW0rn0Ybm8CxLDx9PZQOH226q7KiBkh2HSAS70f1htE1V0NfklQ83giatphbG+jZimNZzL73MlpmDk+i7YaJYpZdo6YRzVpHCIKI6g0TjPcRa9tOKN6LxxdFlFTAuWPWu1ZIMX36ddr2PI0v1r7iZiEIArLHT6R7B+HObZhaGb2UpVaYRyukMCoFLL2KbRo4tu0WOMoqktePJxjHG23HG02i+iNuMeVtLvSO41DNzjBz6rU7qvpmOzBdV7iMhEUe3O+hJSExMWVy9OTdVd8SFZXkI58luuuQu3Ga9aJS+dby3k1vPk1CkBQUbxCjkkcNxpfUKnjCrXjCt6fOcz3Kc2NMHn2Znoe/umZBlAWSFWwfINDWj6VX0cs5tEIKLT/vGjt6ddGZILhpx6LqQfEGUYNxvJFWPKEEij/sFhSvwxzXSxkmjvyIaubOFFx/ipujULy9fiiFvEOhaKOqAqmUzT/4xwGiUZFXX1lrKp5DfuIik8depuuBL6L4Qrc9xwRBRPEG3eyJ5Ca3x5BpYFt6vcFo3bh3LNe+FAQEQUSQ6sRKUhFlxRWvqRfJf5JJ1K1QmLrK5LEf0/Pgl5DX4dmDu+4IkoInlMATShDu3gGOXf8NDCxDwzZd43DBgBMEsf68JUTZgygpLsn6OX/+t4Rjkxk6Qaz/PjyhOGtxSrs2jo/opn1Eenail3JUc7PUcjPu+q9VcEzD/R0WyJMoI8iug0FSvEiqr050A0iqD0l1/yYp7u+08BvhOJTnR5cnV4BeTDPx0ffxRFqJ9O6iY/+LKL4w8+ffv3bEi/8lSojyUttalKQljj1R8bgkoz6PRElaoi4syiq25TpS3BRRcUmapUvmpesI3mpt1DXOSUFoOAUkrx9BknDM5viA6PEiLrQ8uebdsLEYzh9Z27iuQdFIMVY8Rc1ae3/VpsiVZYJpOui6gyBAvFUim7LY/7B3xcartSuD6CNj+PbswnfhItVzF2mmAtg0NfKZYUKRHmrVbEMd0HEsyoVpVyhi4ab8QcxqCaO8Gq/wei1aArLqJxjtIta+g0jrVrwBN68f6iIYxTny81cp52/Rrfs24OBQmr6KbWj0PvK1pjYLQRRRfCEUX4hAa2+9D4FT93AuvGwCgihcs9iv34LvOA5mtcj0iZ9R3aB+XIoM/+DXQsSiElMzJgf2BejtlvmL76x/w+JVjykUIzSwE6tWIXX0DSpTI1i6xi29bLZ9B6Kv143LFyLWs4fMyAl6Dn7B3YzqL7yk+qjmptf5iq4MvyirdD/4RRRf+LY9y64n3o8/3tnos9Hw4C8oLtU32DtRL+I4DkYlz8SRH1GcXrts/adYT9SJBdQ9nbc2Kkolhz/6bxVyOZufvlzjc1/wcqlm8sF7t5Fy5Nhkh0+BINB18PMukV/Huec6GVS3/5p3/Z2Jn2g4NrmR04iSQtfBl9aNYF2LhaiWpEpIeFF8oXU9/88zatkZ0leP0X7fc4i3kS0gCAKCrOKNJvFGkzjOHnCusW9YXP8XnA3UHZarnQ/OrQzg+v5jGZobxSxm8IQS+Ft73JR628bUqnjCLYiyimOb+Fu6b2jtoQRieGMdlGaGkFQvwfYBqplprHpttuKP4It3YlRLSIpKsGMztdwMtlGjlp/H0muEOja7aYOOQyDZhyApTQqHOdiWgeqJI8oKlmEvPIDVfds0sKoVHMfBk+xATbSizTZzfQF/zwCS3+2JuZa0wpVQ1Ocp6rcnitUUubp6QWf/w15M02Fs0OC3/2UMWRb4+J3qis/VLpXI/fRV4r/8NRK/8jUqJ89Qu3wVM5fDMW9eT+IYBmY6g2OblPITzE4eo1pOUaukb3ots1xE8vqRfQH0a/tcXSte0OLm8Rrl2/thJNmDL5QkmtxGrG17XS2wTjZtB71WoJgZJTNznkJqGL2au2PS4qKsIsoq+fHzTAcidB34LKLiXbPXHwQE6c5GRFw4WHqN6VOvkx+/wEZliquqQCQs8rv/NUc6Y7N5k8w3vxpaKXP6jsKxbRzTopaaInPmo1umA24k9FKWucsfIkoKldw0cxfew7bdsLwv0kakc/v6X9SxyQ2fQhAEug59HsW/9rSp67FwnmaLpdcKx3EwyjkmjvzQbYp9L3Sq/gWGJHmIhHuJhnvxeiIIgszs/GlSmYv1IwQ8qmsE63oJh8U1u1JxuO9+hc4uifFxkwvnTYrF2/s9HdsiO3gCxzTpPPQ5N/X0FzFacRfg2BaZwWM4tkXnwZfWHCn/FOsPx7FJX/7YTXdt61/f9V8QmhZNWitcMYmXkBQPRrWIpPrwxTuYO/N2o2YpP3qW9gMv0vPYL2HrGrIveENbEce2aN31GNFNe1H8ERRfiJkTrzYiV45t0bL9YcI9O1F8IdRQgomPvo9j2xjlPPPn3qF11xP4Et04toUv3knmyhFqzTi0HYfSzBCR3t10P/I1zFqJ8uwIuZEzrMZysnWN2vQ4vq4+lHCUlseeZ+6NH2HkVqFDIIr4u/uJP/AEgiTjWCbVqeZr1zYCTVkWg5d0xoYMTANe/WGJTMpCFOHYByunRKjdXUSeexop4EcKBQk9+RjBRx7E0Q035/ImxoY+OcX8H/8FTr1mK5u6XP/9FgvJHViS9lcev0r8/sdoeeBZUkffrBfaukRB9Hjxt/cRv/9xaqlptFTzURJBlOt9rjYTa9tBMNaN4gmyEMmxzBrl/DTZ2Yvk5i5TLc5jW3de9U2q5wE7tkX68sdIio/2fc/clrjEHUe9h8Ls2TdJX/74jqgD3gy64aDpDr/9m2GGx0z27/UgCvBLXwwwNGpy/PTGpwgahQzpU+8R3rKXQNcA1Zlxt0eabd9i2XKaTrNtHg6OZWDZFvOXPsTUFhf9WiF1x+aX49hkhk5imwZdhz7vytjeq3P5JnAcBy0/z8SRH5KfuPApsbrL8HkTDPQ9SyK+DVlynU+O41AsT0OdXImiTH/vMwQDbVy48n3KFVdcR1XhH/62n23bZWZnbAIBgS9/VeA//v9KDA3e3trlODbZ0dOYWpmuQ5/D39Jzx9N9P4ULx7bIDJ2oP/vP44t1fOLWmZ9X6OUc0ydfYdPj30D5hBJf29RJX/oIX0s3supDK6RIXfyQ6jW9uHIjpzGqBXzxLmxTpzQzhDfSukTtUC9mmDv9Fr5EF7XcLKXpQWq5ReEvvZxj9syb+OKd1HJzlE++RjWzkFXikB0+TS0/70asBIns4HHK82MNu8s2NOYvvL9iJKs4eZnx97+LL9EFOHWp/1Xua45D4fwJwjvvRw6GCG3fixKKkj97jMrEMGax4KZq1lP1BUF0U/WjcYKbdxDefRAl6taI1abGqE6MrO66y2JhLq3/ntwUubIt8EcFNm111QIzKfcHibWIlIq3Nu6kSBjP5n4QReyFjouCgOBRb5lcJnrrUaCFActekp0H8AUWjSzbNpka/bARzarOTZI+9jYtDz5HoGdzI5IVv+9RorsfxJtox9KqzHz8GlatORWxaHIbrT37CSf6UX0RBEFCEFxZ5VolQ37+Cpnp85Ryk5h6hY2MgQiS3GgeZ5sGc+feBgHa9zyNqHjuuUXJcRwso8bsmbeYO/fuXWm0fOGyQVe7RDQiMj5pYloOibjEXOruNBJ2HAc9l8IxDbo+86sY+TRmpYhtGDeNeNp6jfnDr2OWN6Cnh2NjVJdexzJqVO5kKqdjkxs9i1kr0fXAFwi09n5ijE7HtinNjTB59GXKc6N8svW7PvlQlABb+j9DS3w7ul4knx9FFGVi0YElx9m2QU3L0dG2n2i4r0Gu4gmR3j6Z/+3/VSSdspFk+PXf8LP/gMrQ4DrUiToOxemrjLzzV3WJ773rUs/6KVYBx6YwcRGjUqDzwGcJd21fcx+sT7G+KE4PMnXyFboPfQHJ4//kvQ+OQyU1cdN6LHAJfml6kNL0YONv2jKKydXcDOX50Zuep5afr+81y16EanpyCam7Frapk7ly9KbnXjLWmcGG6mCzqE6NkznyDi2PPY+oevB29eHt6MaslLHKRczKooiXqHqQ/EHkYMit0RIFHAfMQo7U+69hVZor4/BKIWLeTkJqK4roQbeqjBSOY9huAEdARBZVbMfCug3VwKZWjp5+md/5X+J4PEv7AZ09pvHn/yV/S4esPjbO/J98q2lxG6tSxdYXoz6tHfcRjvaQmb/UkFp0bBvLvCZ6ZltkTn2AnksR3fUA3mQntq6hRlowaxUKQ+fInv7I7XHVBARBomPgUWLtu+reThtDK7lpf9PnyKeG7mja38rjE5E9i1Litqkze+YtLL1Kx33Po3iD94y6UKPG6uSrpK4ccYstNxiGAT9+rczenR7akxKj4yYXruhNNQNdb4iyTPy+x/B3bgJBQEqu3GvBrBRJn3wPmhc/WxeogSiRzu3MX/7wDl7FoTQ7zMjbf0nH/c8T7b8PaQWRj7sNy9DIDJ1g5vTr6MVPVhPPn1ckYltJxLaQyw9zdeQVypV5ErGtRCP9NxxbKs/gODbBQDsCIg42tapDKmWxUDMuigKmBdmsjSixbkHkWn6OsQ//lnJqnOTuJ1ADt6dm9ylWj2pmitH3vk3rjkdo2fHouoiMfIrbhGOTuXocUVLo3P+ZTybB+hSLsC0yR97FsS3iDz6FHAwjSDJKKIISitzyq45to81NM//OTykPr752WUAg6d/MQORBgkoCUXC1A8pGlvHSmQa5CigxdiWepWLkuJB5G8tZW9ZZU+Rq70Evk6Mm3/r9HLq+yKRMc+VMF6tQpHrm3JoGeS083gizk8eXNBFeDo5lUhw6T2nsCrIvgKh6AAFLq2JVS2uSfwRAELEtnUphhszMebKzlzYs7W9FiCKSZ2mfJscySF38AKOUo+PAZ+6JdAdXFXCaqWM/IT9x8Y5Jfq4EUYRf/lKQ+3d7mE1ZvPiMn5dfKfPKW3dOqXAl2KbJ3Ec/Q/auvt+WbZmYpfUv6rwWkuLFn+heNkfdE3QlmjcCWjHF2EffpzQ/Stvuerd7Ae5Ue4NmsVAcXcvNMnvmbbIjp7HNu6tA+SlcCIJILNKP49iMTb5PseSmvtzMGaYbZWzbxOMJsZA+4TjQ2Snxb/99hKlJm2BIoKdX4uoVkxde9HDunMlf/GllXTI/Lb3K3Pn3KM0O07bnKSLdO+/JDIRbYaHI3zZqlGZHlqQT38swayVmTr9BcXqQtj1PEerc5ioofoKe/c8bHNskdekjbEOj48Bnf+Fq47RimtLscL1Nzo3QS1lKM0MbWlpxO3AMnczhd6mOjxDZdwh/31aUUARBUZY7GlvT0LMpSlfOkT97HCObaup6CV8fO+PPoEp+NKuEZpUJKvEbjtOsMiIirb5+xpRTFPS19VttilxpNYf0vEkuY9+1soFSYZJQtJdKaQ7LWjRaLFNbdpN0TGPdlNQcbFKTp5gefI9SbqKe9nfvYEF29Ho4tk1u7Cy1/Bxte58htmnvmoUubgcLaYC5kdPMnH5zaTfyuwCfV2DHFpV/+3/lSKUtNm9S+NWvBXn1rerdS95ybKrTNw/53y14wq107nserXRjBEb2+KkVmlvobge2USN18SNKM0Mkdz1OtG/fbfdXu10sGJFGpUB26ATzlz5EK6S53TRAAYHOwC5KRpq8vrbUS1X00RXcxUTpXMM7tx6IeTrxyRGmyhdZy33eqXHdDIIg4lFDGGaVam3lSKLj2Dg4CMKiSlmt5vBnf1xB9Vw31+q3n1nvvdGxqaTGGX3v24Q6t9K68zGCyU33dh0t7vvg2BZ6OUtx8grZkVPr0qx+I+HYFqXZIaqZKcLd22nZ/giB1r5PBMlyHLdGtpKeum3RrnsJjm2RHjxGrZCmc/+LBNsHfmGk6gvj5+uNfpdfYIpTlylOXbnp5/ckbIvq5AjV6THkYBg13ooajbuRLEUFx8HWahjFPEY2hZ5NY1XLTdcty6KH/vAhFNHLaOEE48XT2I7J/uSXkMWlGTCmrVE0UoQ8SQJKfGPI1eiQwWe/FkQAJkZNHNu9wdScxcXTTUZurtG6XxHXMHVZ9tHasZdoYjOW6UpU27bJ6JXXqJRmmxtDs3Ac5seO3dlr3Bbc5sA3Qy0/x/iHf0t+/DytOx8jkOxz+zTc4YVpoc9KeX6EufPvU5i8dFfSAK+HabqCFg/c7+HyoMGDBzykM9a9tTSJIpLqRVQ9CKLkNoo2dGx9bc331grHNkldPUJ66Mb5740kifXu3bCx1EdELTfL+EffJzN4gpbtDxHu2o5cl5reqM12oU2BXsmRHztP+soRKpmpdYzGCkQ8SSxHXzO5kgSFmKeL6fIl1vOt88lhwmqS6fIlnDW8NZLojmuqfGkdR3VzOI6DZRuIgoQorLz1qWoISVTQ9TILBothuPv6pn4JVV2cY0c+1jl/zrxTQ8c2dfJj5yjNDBJs30Jiy0GCbf3I3gDXijvdTSwQKqNapJIaJz9+nuL0IHo5d9eyE9YDllEjO3yKwuRlQh1biG85SDC56Z569rDw/G2Map7y3CjZkdOUZoYwa3evtcgdgeNQnhtm+O0/J775IC3bHsIbab0j7TPuPay0zt5T1svqYduYhRxmIcedCFkE5BhhtZWcNs1Q/jCGXUMWPcvuWw4OFbOAiIRXXnvbhKbIVSQmUirY7Lrfw7bdngZ5vHBa49IZfWUyKQjIiTjerVtQO9sR/T43N+sWMFMZ8q++jqO7ZkFm/hKF/HW1Uo5DrfppTYMgCEiq1+3PcDPxA8sgN3qG0swQ4e7txDcfINDSi+TxsZ4bxUJ6lKVVKc+PkRk8Tn7yIpZ270T7NB3++vslfv3rQV56zs/ohMmf/vVqeqPdeQiyQqCzn/DWfXhbu5D9QVd61LawahW0zBzFoXOURi81LcqyFtRys25vjGWgl/Nkx87c8TEshwXvcjk1hj/eRax/H+GuHXhC8XVp+nvT6zp2vWfJHPnx825kODd3x4xIVfKT9G1GEmRy+jRVs0BIaUUQhIZnzSMFCCotZGrjCAhEPR145CDmkqiQQFCJE1JbsGyTrDaFYVehfrxuVfDLUVTJS6Y2Rc0qoIheop52VNGPblfI1qYw63nooiCR8PagSD4K2ixlM9sYS0RtQxG91KwiOW0ayzERkYh6O/FIAUx7Y6MYjmNTKs+QiG0jGu2nXJlfIrF+LSRJpTWxE0EQKZQmGlkRiYTI//CPAnz8kU4uuxil0rSNMWosvUZ+7CzFyUv44h1EenYR7tyGJ5JEqqe+b6xjwX0P9HKOSnqC0vQg5fkxtFLGbW76cwRLr5IbPUNh8iLeaAeRnp2EO7fijba5QlLCxhKthT3WNg2MSp5qZorC1BVKM0NoRbd9zc8zzFqZuXPvkh87R3TTPmKb9uGNtm1oVHfxHdAxKrkbpNM/xb0Bj+RHEhWK+tyqsiRs2+Ub0iqccDdDU9888WGN00dqCIKAKLl2hG072Is9OG8J364dxL70OZS25JIu0reCNjpO4Y23ceo+V10roGtL1cpUbwRRkLHX1S97M9zNLkgrQ5Q9dbGNWx9namWX8Iydx5foJNK9k2D7AJ5wC5LiQxCb9wIteM4so4qWT1GaHSI/cYFKegrbuPNpP2vBfNri5FkdAXjnoyqydPN71gpp5s6/25xSneNQvoVC0HIQPT5aH3iW2J6Hkbx+V4a93uxQEATkQBhvaxfhzXsoDp9n9r2X0fM37/u2HnA7vNcN0evIu20Z1O5yiqdjmZTnRymnxlDPvUsg2UeocxuBlm7UQMxNg13DnIZFI8axTMxahVphnvL8KMXpq1QzU3d8QxUQSfo2k6qN4pH8JP0DnEu/jkfy0xHYzvnMm1iOQdK3GZ8cIlMbpz2wjTb/ZjK1CeKeTlTJjWjHPJ30BPeQ1+fwKkFafL1cyr6H7Vh0B3aBIFAx8oCDKnmpWQX8coSI2o5uV+n07SKoJBguHAcgorZRs0oIQId/Gxeyb1M18wSVBCG1FdPW6PPvxyMFmSpfoCOwnaR/oD6ursa4NgYOqcwlOtr209f1uJtilL3SaPQuCiKSpOL1ROhIHqCtZS/lyjyZ7NXGGcplh+EhE0FwCdXCOmtusB1rWwbl+THK8+PMnX8Xb7SdUPsA/tZevOFWFF8IUVbWzZu/EJVyLBNTr2CUC9Tys1TSU1Qzk2iFNGatdNfEnDYStmlQSY1RSY0xd/5dfNE2Aq19BFp78UaTKL6wWxtXb3q7Xs8fx8a2LWy9hlEtohXmqWZmKKfHqeVmMarFnztCuzIctGKa2TNvkb56lEBLD+Gu7QRae1FDcSTFuy5pgwsZCo5tYZs6plZGL+ep5eeoZWeoZqfRihmM6r3hnP0Uy2O1GRaK5AUcLHvtWgrNSbHb0Nkh8/gLftq6ZIp5m8PvVLlwamUPpJyIu8Sqox27UsWYmcHKF1csvjNTK3vAEsmdlIvTFLJ3vlYl1r4DX7CVQnqEcn7qnvMOLWyosLqUMcuoUZoZojQ7jKz6UcMJ/LEOvLF2vOEWZF/YTUuTFdcIWSAWjo1tm9im0Vjsa4UUtdwMlcwUeiHt1qTdwz19ZBl+61dCdLbLBPwCQ2MGTz/q43f/6/I56rXcDJNHfnRnByUIxHY/SOL+J3Ask8LlU5QnrqLnM9im7irqBCP4O/oIbtpJeMs+bNNk+o3vbkg9gyDKtGx5gNz4uYYke6htAFGSyE9uTHrXLeE46OUc+nCO3MgZJG8ATyiOL9qON9qGJ5RA8YeQVB+ipLoy13XS5ThOnURa2JaBbWjuJlrKohXSVHOzaIV5jHIey3BTkjcK6doYI4XjqKKPfS0vokp+8vosXUGX7JSNDDFPBxOlcwiCSNI3wHjpLKnqCBG1je2xJxEEiXb/NipmgZw2jSJ62Bx9iIASo6inEASRopFmpHB8yb0V9Hk0q4wiehEQiahJxPo6UDXzjBZOYDsmO+PPEPd2M1nKk61NUjFyyKIHVfITUluRK4O0+voZL54hVRslorazPfb4hj1DcBUAR8bfYXPf82wd+Bw9WhbbsREEkbbWfcSiA/i8cTxqGN0oMjL+FtXaYp8Zrxf6B2Q8Hgu/f9GJNTVls9o1d33hYNbKDVlkUVaRvUE8wRieaBJPqAU1GEXxhZFVn+vVl2QESXKdRAtGZ90x5hIoA9sy6/O/glEtYlTyaKUsejGNXsljVkvYxvJ1zr9IsLQKpdlhSrPDCJKM7AmgBqJ4wgk84VbUYBTVH0Hy+JEUD4KkIIqSS7zqka6G4e7Y7m+w8PwtA0urYFRLmLUijpHHqmZco76Qp1aqYK+STAmyUu8nejd+LwFRcXuNunCjbes7Fld9OD9+nvzERWSPHzUYxxdrwxtJ1tf9sLvuyyqiJNd/A9HVqrmWPC28A6aOpdcwqiX3HSjn0EoZjHIOo1rE1CrYpn5P2zhAY659Ioi3KC55N2zTWBf5Vc0qY9kGQSWBJCi3lFhXRA9RTxeWY1Iysjc9biU0Ra7au2X+4f8cIzVrMjFsEI5K/ObvRPjrPyxw/MNbRya8WzajtCWxsjky3/sBtctX3QbCK13UcRBsSLTtplqeR1ED+INtjY8FQSASH6BSvMP1VriGZVvfA8Tbd1POT3Hx4z9Fq6794d8JCKK0ttia42BqZcz5MpX5MRAERElBlBUkxbu4KS80bnZcT75t6liGhm3qbp+qe3yhuRZej0Bri8QffqvAr389iKY5xKLiXY1Nyr4gke37cWyb2Q9+Qu78EWzjRu9J/uJxAt2n6Xju64T6d5Bpad8QIQxRVgi09JKbOL/4N0km0NJzb5Cra+A4Nma1iFkt1vt+CAiSXJ/Tnvomq7gLev1Xd2zXaeCYRn1eGzi2eVcVmBxsqmah/l9WgwwYdo2sNkWrrw9BEOrkaB5RkJBEBc10I2q6XcVydEREvHIQj+NHqkdrCtosVj0FwsGhYuRYOvsFOgLbiXu7qBh5vHKoHrl11wHNrmA7Fg4OmlXGI/oRkOgJ7SWoxKmaBXxSGMOuLY7Lcsdl2NXb6iOyFjiOzfTsCQyjTHfnw4QCHciy2xsw4E8SoBXT1Mjmhxmf/IBM7uqS52HZMDtrceSwzvyc3RAymZ66N0iGberopQx6KUNxZhB3zkuIooyoqI05L4jSNfN+wbhcMCzrTjNTd8lW/X+f4tZwLBOjkseo5Bt9iIQ6kRIlxX3+klJ36CxEU+rrjmMviQ7aplHfTy06emUOPhNgy14/kRYZx1bJzsW4eFzl6Bt5UlO3foe8sQ46Dr5IbuQM2asn2OjdTQlE6H7kyyi+MAiuIu7kxz+4aa+l24ZjY9ZKmLUSldQYjXdAkhFlz+LvIErXZKE4S5+/ZTR+g8b8/wTZNgsQRIm2fc+ghhNMHXkZs3oP1t+JImq8FX/PAN72LuRQxA0SAOkP36A8fPmG493MtzphXAX5Kps5Cvo8UW8nncEdTJUuLnucLHroCd1HzNNBycisWcwCmpZi9zA2bPBn/zmHabhOryde8PPIMz5OfFS75dxTOttBECkfP0nl1NnmJqogoahB9FqBRHIXsuJD1+rhV0FAqm+Odxqy4sMbaAFBoFbJYuj34ERdLziOS5hM/ec2j7imOcynLL7xlSDbN6t84ytBzl3UV731eAISD3+9k3CLZ9nPq0WDD/56kkp+9R4jyR9ECcWozk2Qv3h8WWIF9Vqj8asUB8+S2P8EaiSxIeRqwVMtqz6Mihvhkz2BDRXXWDtcBS2r7hH+ZGH5WZmujrEl+giy6CWnzWDYGqIgY9kGHjlA0ZhHEb1IgoKNTc0qUTYyTJTO1tNMRWzHapDL668jCwodgW2MFI6TqU3SHthG0rfYE8ojBhAFCdtx8EpBcto0HslHq6+fy7n3Keop+sL78UkhtymjbeCRAhSNVGNcGw3HsZhPXyCXHyUQSBLwJ1GVAACGUaFcmaNUnsUwb5wjjgOFvMMTT3kw9MUkk9d+ppGavwfacdwA1wlmWSbWPZqa/fOMBcPcNnVoUoZeEOC+J0L8xr/qpHerF9ehv0iGH/5shMc+F+VP/s0kV8/cvH2IJxwn3LUNvZQjO3hyw0mCpVfJDZ9G8UeI9O0mkOx1a8M3DNe8A/oGqJJKMoo/glHO3lQ2fe0nF1GDMYxKYVWiYIIoEezYjCfSiuwJ3HPkSgoEie1/lMjegyiRGFyTwuk4DvkzNzY09rR20PLocwiKQvHiafKnj6x4HdPWGC2eYLf6PNuijxP39lDQ5lBFL6Ig0+rrRxIUEt4eYt5ubMdirHASzVr782qKXEmSgKk7jSarjgO67iCKK+ezih4P4KBPzTT9cjuOxcz4YcAhFO0hO/4x1XK9xkQQ6Ox7ZE1qVc1CkhRkxa0RqBRmXM/Sp/jEwjThz79T5IWn/Oi6w/nLOq+/s/oeVx6/xENf66RzW3DZz7MzNU78eLYpciUgIAhglgtuSPxWcGyMYq5Ri7URsA2d8vwonfe9QDk1jiir+ONdTJ95fUOu/ymWomLmqVlF4p5uJkpuH0HbMZmrDtIT3EtAjuGXw4CA41hMly+yKXwAVfQ1Ik5jxVPYzvLk2MaiZpZo9Q3gl2NEPR1L1lqP5GdT+AACAqrkJ6NNYDkGhl2jzb+FmKeTqNpOzSphOSZz1SF6QnsJKHH88sb0RrsZDLNCLj9CLj+y6u8U8g5/+sdlHnvcw7btMrmczfvv6gxe/QSk3HyKTxTaelV+/f/ewaYdN7ZNEQQBRRXY+UCAb/5PHfyHfzVKIbP8O1yaGWbs3b+hkp68K2mBtqGRHTwBCEgeH/6W7g0fw0Yi0NpL233PMvbutzEqhZW/0ATUYIzex7/O5Mc/pJqZWvF429SZPv4zZE8ArXhn67KbhRwMk3zhy4S27UWUV09FrEoZNZHE29aJ5PVTvHwWu7ay3TZfGeay+C4DkQdp92+jzb+1EbnfGX+6/t8CmlVmuHCU6cqte+muhKbI1flTGv/0X8X4zd+JMD5sEEtIPPCEj+//RXHlJsJFlwGKHvXWB94U7gVmJ49hWUbj3zgOmbmLWOad90g0btGxMY1Pmuf7UyyHctnmwmWduZTF1IyJpq+epOs1m/NvpchMVvEGZDwBiWBMJdruQViFw2E5mNUSRimP7A+56oC3ypMWBJRwDFvX0PMbpZbpkBo6hlbO4o91YupVpk69QiW78kL/KZqHg81U+WIjlc6yTcaKpxr/drApGRlU0UfFzDW+N1O+QtUs4pECZGrjKOIghq1R00pczr5PWG1FQKRsZrEcE3CYLF2opx8uwnYsruY/IubpxHZshvKHUUQvjmOR06YpGRlkQUWV/EyVLza+fzn3ARG1DcsxSFXHkEQZB5uZ8mVqZtElYrVxFNF7nZrhvQ1FgV/7DT/t7RKXL5vEYgL/5J8F+E+/W2J46JMQvV0bZNFDxNeJZhYpaWvvaSeLXqK+TqpGnrJ+bxl7AGFvO4rkJVuZwHbuLmE++EyE3m2+WzrOBEFg56EAOw4EOfza8rXCllYhO3TyDo3yU1yPQNsm1FB89a2GmoAv0Yk31tYQS1kNyrMj6z6O24UgyyQefY7wjn0IooRtmhi5NHo2jago+Hs33/T5meUCtekxPMkOPC1J1FgLtenxZY+9Fg42k6UL5LU52gNbiXm68MpBJEHGcWw0u0pem2a6fIm8NntTJdnVoilyNT5k8Ef/IcezXwjw9EsBchmb7/xxgZOHV94cteERHMPAu3UzpY+P4hhri/q4va2WolbZmEXatnQMvYzqCyPJy6eCfYpPDiQJfusbYfbtUklnLdqTMj9+rcwPfro64lwrmrz8u4OIkoCsiMgekS0PRPm1f7Mbj3/1i9+1MCtF8pdOkNj/JKH+neSvnFo+p1gQ8HdsItS/k/L4FWqpjSM3jmVQmLpEYereqrH6eUVOm278t4NFquamf4qChCr6iHk6masOLTEGbSyy2vI1DRUzt4SILeBmx2tWmZnKlWXOc/PmpFUzT3WZz20sMlpz6plrhd/XgscTvu3zVCppNN29l3hCpKtL4t/970VyOQdRhG/8mo/9B5Sfa3LlV2Ps6fwCM4ULXJp9nbXW7QQ9CfZ2fZmJ7HGuzL+z5vPcCQiCxKbEQ0R93Rwe/XNqxt1rvqt4BLbv9yOtwkLz+EW23OfnyBv5awJTAoG2TSi+xT49tdwstdzS2nRBlAi0bcKoFPCE4kR6d1PNTJMZPIE/0Ul04D6McoH05SOY1QIg4G/pQpRVqpkpgh1bCHVuRZAkKvPj5MfOrUvqmRqMEe7ZiS/RCUA1NUl+/AJGObd439Gkm+pWK5HY+gAA6cuHsS2DxLaHkD0+skMn6/W2i5C9AULd2xt9Pmu5OQrj56nl5lmcjwL+1m4ESaaWmSbUuZVgx2ZEWUUrpMiPnaeWnW0cL0gyajCGJ5wg0rsbSfUS6dmJWW+TYtsmpenBJaJTSiBKINmLv6UH2RfENnVqmRkKExfRS9fU8guiK4wSjBEfuB9J8RLq3IIajAFuqn55bhTzGqVC2RcikOxr1JTZpk5pZvCm2TCCJBNIbiLUtRXFH8aslihOXaE0M7wk/VBSfQTaNlHNTCHKKpG+3XgjSWxTpzw7QmHi4qpSL32dfUT2HABBxCjmSX/4BsVLZ7HKRfybtuDr3oRws8lv29RmJonstRG9PjwtbasiVy4cSkaKq7k0kqCgiCqCILmtVRwD09bWLQuuKXLlOHDlvM6VCzqi4P5bEMEfcPtf3Qq1oWEqZ87j27Wd0BOPUvroMHZl9SlY9wJMvUIpO0Yg0kkg0oEoKZ+mBn6C4fUI9HbL/L//fZb5tMXWAYVvfjXID39aWfXr5dhg2Q6WYaFVLEpZo1HkviY4DvlLJ/Emu2l/8ksEujdTnhjErJRwbAtBlJB8AfztvYS37HUVBQfP4m3pvOFUtqFRS818oht4foqbo8W7iY7ANspGllT1ztfbfdLQ3fEQne0Hb/s8V4Z/yuT0YQBsC0QJfH6BQsFBUSAQECgW7h2ScKcgCosCGGuH4CpN3qPNXgVEBEG87bu8XSiKQKJ9dX36BEGgtVNxyzbsurEvCsQG7iPUuRXJ40fxhZg58SrTx1/hWkIryiqdhz6HqZURZQXFFya+9RBqOOGSD1nBG0kiewNMHv4RgiDQsvNRgu39lGZHCLb1Y9ZKiIqX+OYDRHp3Mf7+3zbqcdeCQHIT3Y9+BTUQRStmEASB6KZ9xLcdYvz9v20IYcQ27SO25QC17AxqMI432oo33o6l1fBGk6jBKIH2AYZe/UOMsjseT7iF7ke+gr+1F72UwbEsIj07SWx/iMmP/o7CxMX68xNJ7nkSX7yTyvw4wc7NGJUCgiAR7b+P+NZDjL3zbcpzIwD4El10P/QlZF8QNRBFEEXaD7zYqLmytArDb/wZWt5tWSIqHroe/AKhrm2u6JJWQVJ9JLY9SDzzAKNv/2XjWDUYo+exr6EG46iBCKKiktz7VEMp0rFMxt77DqVryJUnFKf9vmeRvAEUfxijUuTqj39vKWlbmD+yQvt9z9Gy81EsvYpZKSAlN5HY/iDpy0eYOfFao5WOJ9JC31PfpDB2AW+sDVHxYNbKKP4wie0PkblylMmPf7BiSUNo+15Erx/HNEi99yq5Ex8t2in2ymupnknhWBaCqKAmWlc8/kY4WI6OZd25Otm1dchyFu+/pVXipV8K8mf/Oe+SLa8H7+aBZftY1a4MonZ3Ev38Z/Dt3kntyiBmOu02CL6JQWpXq9SGhl2ZprsMx7GZGz1KNLmdcKKfULyP/PzVlb/4Ke5J6IZDvmDz2Wf9DI8bHNjnRiMfecDLzLzJ0MjGp4UIskLrQ88T6NqMHAgR3/cosT0P41gGju3WVgmy3OhfYxs6HU9/FUFcVHBbQHVugrEf/CH2BhTxfoqNR7o2Sk6bwrC1205h+HmEbpSoVJdmNTiOjSAI+P2tiIKEadYwzCq27SrXSqKMLPtQZJ/bZDl7lXJ50dufydicPWPwv/4/w8zPWfgDAroOP/j+vVUo/ik+2XCzIVZP8RSPuGT5d2ybqaM/QZReI9S5hd4nv7E8oRVccuaLdTDy1rew9Cr9z/0WLdsfZuLD71GYvEzfk98g1LEZ2eNzoxKCgCfSilkrM/LmX1DLzyMpKq27n6B19xMktj/IzMnX1iScIXuDdD74OURZZeTNv6CSmgABQl3b6Xn4y3QceJGRt77lRoAEAU+4hfTlI4y//7d0HnqJ+LYHyF49zuArf0B00166HvwC3lg7RjmPKKu03/88vkQXEx/9HYXxCzi2jb+li57Hvk7Hoc9Szc1glHKNh+ONteE4NqNv/5VL6gSR2Ob9dD3weRLbH6SSGsexLWqZKUbe+hairND7+C+j+EOMvPWXizVXjrOEcNqGTvrSR6QvfUw1O4Nt6oiyS5qSe54k2r+P2ZNuHbNRzjH+3ncbhC3au5ux979DNb2Y0WBWl6Zzl+fHufqz/46keOh98ht4QombPvPopr207n6C3PBJZk6+jlkrI3n8JHc/TsuOh9FLWVLnP6ARpRMlogP3kbrwAXPn3sXSqij+CD2PfpXY5v1krh67ZSqiqHrwtnchAFp6ntLls007gK1aFds0kBQFyR9a+Qt3AasiV+3dMqbhYOgOLW1LSVNHt0KyY/E0cixG4ptfRwoErjuLK3UpiCKCLOPbtgXv1s3uC2jbN80O0MYnmPsv/x27em8YiMXcBGMXfkrfrpfo2/USI+d+TDEzes/1u1pXiCLg1A14cMxr0l8kEUES3Qazlu0u4GK9f4dlL362sNDKrhqMY5p3PSNEECCXt9m1XWHLgILXI6DpDp95xsfRU9pdIVduTxAPtlFDz93enLdqZe76Q/4UdwyWY9brpX7RsfwcH5/8kMnppUpSkqTS1/MkihJgZu4kqfQlanoe2zbAAVGUUdUQifg2OpP7KVfmKZQWU24tC779V1VOnTDo7pEoFhzOnTPIZdf3PRMFyZWGvoY0i4IMOEvER0RBcjUel/xNxiMHkUQZ0zbQzdJNBEuEutKjBTgokg9V8gNgWFV0q8pq1g9BkBDqgilLU2oEVMmHIvtxHAvNcAnozc4oiQqq5EcSFWzHxrCqGFZtyTcWIksLY17mjhAEcZmxNA9JVPHIQQRETLuGblZu6sQQEFAkH4rkQxBELNvAsKqYtl4fpxuxsx0bVfKjSB5qZgnL1hvPXbfK9fsFy3LQtdWPv1q2brBPbUPDNjSMamlFoqMVM1QzUzi2jZafRxBlSjNDmNUS1ewM3mgSUfE0Ur4c2yF9+QiV1Hj9WjVSFz4g0rebSO8uUhc+xKw173AIdmzG39LL9NEfU5xaTEXOj5wh2rubcM9OvNE2t11M/R7LM0OYtRLl+TFiWw5SmLqMWS1SzU7j2FYjNdIbayfcs5PcyBlyQycb7QVK00NkB0/Qfv+zBNsGyJaOLw7IcUid/4DS9OCSsbTseBhvrB1RVrF019DXi2mEejaTY1vopUwjYnYjHIpTSx3ztqGRvXqMxNZDeKOL7YYWzgUCll7FcRyMUh79VgIVjo2lVdxedLeIIomKh8TWB7C0MrOn3kQvZhpjmTv7DqHOrSS2HiI3dGrJ76nlU8ydfadxf1p+juzQSYIdW/BGWm9JrgRZQfIHQRDQsymsavP6BY5tuWkEgKisv+KsKvkJKgkK+hymvbb+oasiV89+LkCx4Mr1fvGbIYr5xYXa5xeZnbpmg7dt7HJ53eQ+7Uql6VN5WjoIdPVTuHoGs7y+HbMFQSQ3dwVR8tCz4zm2HfpVcnNXKGVG0bWVmyIDlHKTGNonp5N38MEdKMkoUtCH6PdQ/PA81XMjKB0Jwk/tQwp4sUo18q8eRQz6CB7ajhTyo0+nUdvjVC+OUTpyCe+2boKHtiOqMtXBKUofnFtK1JaDAJIsIMkC9W5/2BZYpr32bDcBZEUESeBPv1vCMhws894gIY6pM/329xFXk2y/0rksC1u/edhbEN3nIEh16VPbwTZv/1mIkoCkCK6oh+1gmu551xPXXsOx3TGv9zVuB0uegePckTl2rz+DZiHUo7HNYKHx83KbhGXrWPbS+R+NbCLZspuxyfcZm3h/CSlZgKYXKJWnsS2dvu4nyBfHSGXc+kJRhGhE5Pw5k7Nn3H0vnhDx+aFaWZ9nL4kq25LPoJlFhlIfAg5+Nc625DPoVoXLs29i2rXGcVU9x0jmY0Ag4uugL/4AYW9HnVzpZCvjjKYP3yAgEfF1sCnxEMOpj/AqYfrih/CpUQREKnqGc9M/oaLfWijHp0QZaHkUQRAZTn3YuIYgSHSEd9ETP4BXDmHZJvnaFNnyGFxHUNxjd9Ie3oVfjSGKCjg2mlliOn+Oidxp7Ho/tNbQFrqj9zOaOUK6PHzDeLqi+2gNbWVw/j0KtekbPl8NHBwivi46IrsJeloQBQndqjKTv8B49tgNxpZHDtEdvY/W0BY8chAQsB2Tip7l8uwbFLU5Ap4EA4lHmCtdpTt6PwFPnPniVaZypxlofZyQN0mxNsfFmVepGjkM3WF+Usc5tLISrG07TA1r2Nba55+lVRq9nGzTwNKrWIZLDB3TqGdKiI3jbVOjlp1Zcg6jWkTLz+Nv7UX2BddGrto2AW4bmOtVBW3LQFK9eELxRXJlGo0WA7ah41hGo3WM2zTZQaj39PMnupBUL5ZWxhfvWHphx0YQJbzR5NLnYmhu9Oy6v9mGVu/9ubba6gUIooTk8SGpPgRRRgnGAAdRlFnogXYnofhCeCKt1LIzN6QMGpUilfQk0b49qMHYkt+zlp25obbOrflyEJUVZPYF4RpHvbGmRuSCJLn52fVzrDfinm52xJ/k5PyPyWlrq2dflQX3/b8oYNvwwpcCfPsP83z09mKtVFefzEtfW5SiNtIZ5v7wzxoP73bhGAaO1hxzDPXvIHHwKSrTY+tLrgSRnu3PEU1uRVJ8yIofSVZJ9h4k2bMf217em3Y9rhz7K9JTZ9dvXHcYSlsM35YuUt9+E09Pksiz+6ldmcAuVykfvYRjWEQ/+yD+Pf0Yczk8PUlKxy4RemwPhbdO4d87gDY6S/QzD1D84BxWsUL8K49jzGSoXV6+uF31SXTtCDJwKEr75gChFhVZETF1m0reJDtVZfpKmcmLRdLjVfTayi+oIELbQICdTyTo2R0imFCxTYfMZI2rR7Jc/jBDKWPg8Usc/GI7wbjC3FCF06/N39bG1SysSok7VhovQKTVQ/+BCL17wyR6fPhDMgigV22KKZ3UWIWJC0Wmr5QppvTV3bsA4VYPmw9F6b8/QqLHh+qXMDWLzFSNkZMFrh7Okpu+dT+8BbRvDbDnmRYAzr6RYuaqu2H6owpbH4yy+YGYew2vhF61yE7XmLxY5MpHWVJjS2s5Nx+KsvlQFATITNY48ZNZLGN1v2fXjiC7nm5BEKCUMTj2oxm08k1+HQHCLSoDB6P073efgScgY2o22ekao6fyXPk4S3Zqdc+gbcDP3udaQYDzb6eZuuRuZr6wzJYHY2x9sP4MfBJ6zSI3XWPyYokrH2eZH/nkqZkKotyUCtYCHHN10TtBEEnEtuI4FunMlWWJVeOcjk0mN0Rv9+Mk4ttJZ6/gODbRmMhv/06A//i7JQp590d84TMeUnM2r7+2Ng/n9bAdC1X2E/S0Mpo5imXrhL1tJAKbMG2N8cwxiloNVQrQEtzMWMbtBRP2trG743OIgsR04Rw1I49fjdMR3kVATXB26kdUjVzjOorkI+7fhBnTCXoSFGqzzBWvoEheFMmLad06cu5TYuxof56AJ8GV2beo6IvGWWtwM9vbnqVqFBhJH8ZyDOL+PjYlHkJcprdZyOt66qfyZ6kZRVTZT2dkD1uST6GZJWaLLrmtGQVC3iSdkT1kK+NLRFxk0UtndC+SoKCZa0/TVEQPW1qfIF+bZjj1EaIo0R7eyUDLIxhWhYncycaxquRnR/sLtAT6yVenmC9exbR1vEoIjxxqEDFZ9NASHMCrhEmVhjCsSp28tZKvTlHS5umNHSQZ2sZo5jCm7nDxWJlHPxdFUW9Nrgppk/OHy7flz3aJVeNfbprW9UbvNSTPse06+brmHI6NqVUQZQVRXpsqtOwPI8oKHYc+d4OjWpQUHNtcInTgOPY1vaSceibUde91fdiyL4ggybTseoz4tgeXHiJKbk3zdU5NZ8X+cGuszhNEgu39xLccxBd36/cRFsjW9Vlfdw6i6kWUVcwFcn0tHBuzVkaQZCSPf8lHpl694fhV16lbFrbuvheSz48gSU33A1MiMUTVnWNGPtfUd1cDWfQgi57bqjFdFbmqlN3HduzDGrWqQzG/+CBmJkwunr3mJTNNzLn5NQ9oJUiSx82PvwXblQNh7FoVs7y+PQYEBALRLkLxvqV/FwQQJKRVGAaO44Bwe96OjYYAVC6OoY/P4+gmwUd2IcgyckuEwIFtIAjILRFEv+uxMNIF9PF5zFQefWIe/94BlNYont4kTk130wVFAdG7/AKcHPDz3D/qY9eTLQRiCoLADd47x3EwdYdSRufsm/P86N8PolVubizJHpEHv9LB03+/l0S3z42EXXOuQ19qZ/BYjp/87hC1ismLv7OJaJuX06/Nce6t1IaSqxshIEiyG6Fw3IaIa9lJJVlgz3OtPPM/9NK5LYjiXT5SYNsOesUiNV7l1f8yzKlXbv0+y6rAnmdaeerv9dK148bzOo7Dg1/pZOZqibf/bJxTP53D0G69mHZuC/KZfzaAJAtUciYzV8t07Qjy0r8YYOtDMVSfdMM1LNPhJ/9hiNf/YHTJSu8Lyzz7j/rwBmQyk1XGzxWZHVy5oacowWPf7OKRX+kC4OTP5jjyd8t7wyVFYPfTLTz993vp3hm6yTPoYHawzNt/Ps6JH89irOAQaN8S5DP/vB9JFtEqFlOXSnRsC/DS/zjAtkfjePzLP4NXfm+YV//LyEb3Cr1tyB4vgtR8ioelr04YSRBEPJ4Itm25aYArwLZNHNvC64mwYET5vBAKCVzL5ywLkm3r40wEN8WvVJunM9qGInmxbIOwt52ynkYWvQQ8CYraHD4ljCQqlLR5REGiN34IVQ5wdupHpEpDgIOAQLE2x66Oz9IT28/lubdYImggSiQCfVyYeYVUaaiR9raYLnjd2Orf9Skxdra/gE+NcWnmNeZLg43zSqJKd2w/tmNzYeYV8lVXgGC2cJHdHZ/Dr8ZvuN/B+fdxsJdEGstair1dXyIRHGiQq5KWIlsZJ+bvxa/GKGmLa1PImyToaWE8e+K2yJUkqmQr41ycfa0xnnx1mvu7v0ZraAtT+bMNUtce3klrcDNT+TNcnXsH3VpwaghIgozlLM4zQRApaWlG0h8T9rUTD2wCHIZS7yOKMq3/f/b+O7qyK7/vRD8n35xwkYFC5RxYLBZzarJJdk7qIMmSbWk0M7bWyDP289ieeTNvvCausd96Xg4a25JshZbd6lZLHdnN1MwssliJlRMKOePmfOJ+fxwUqlDIlRga37UYAJx09z1nn/39he83soVooIWrGYvjr5d4/MtJth8IL5q9si2PN36Yp//srQZT5huILwXpuuzD7O+Y+Z0Qt1C5JPBsi6lTry3qy1SbXlwZbumzCoTnkr30/qJla1dFJObudvsn0mj7JtY9/k1cyyR36X1q2TFcq44WitHz+Ldu+/kWhfC/98WCWle/z/nE6+bHxLNMrEIOo7UTvakFLZrAyq2cM0iqSmTj9hmrGpfG5MIqt7cCVb71UsNV1R6NDc2PEBZyHi/9sHLXXuQtnfcSCqfJZS5SLows6Dfl1qvMrMhv67kFHtmxM9TLU7d0nHrl1vb/MCCsme9+5ouWNIXEM/dROzdA9fhlUl96+NrG3nzVF2E72FMFcj95F69SBwm8+vxIb6ozwNf/521sPphEViRs06OcNakVHDxXoAVkwkmNYFRD1SUSbQZ6QMGxFl+oyorEQ1/v4HN/byOBqH/LNyoOhUkTq+ZihBRiLQbbH04RSWoc++kkwejtr+NdLWTdINS+nnD3FvREGlnTEa6DXSlSGx+gOtyLU1mhKpMEe59t4av/wxaiTT6pbZQdShkLs+YiSRCIqIST2qxnV7o7iFlfmgAomsRD3+zkub+7gXBSAwG1okNp2sRueGgBmXiLQTCm0rUzylf/yVaiKZ23/tMwzgo8xSQZommdjm0RvvlPt7NuTwzXFVTzNlbdRVYkjLCKEVJwbY+R8+V5b9jBUyUmr1Tp2Rsn3mqw5YHkishVvDXA5vt9uVvb9DjzamZBQiSrEg/+Sgef+W82Ekn5Y1AvORSnTey6PwaxFoNQTKVje4Sv/GP/O3jjz4ZxliGZs2PQpNO+Jcw3/pftbLgnjucKqgUbq3bjGAhGL9y9+fh2Qo+kkFddZiOwGyurThBC4DgNNC1EJNxKrb60X1Mk3IqqhXCca30/1apANyR27FA5f84hFJLYvkPl8Lu3V3WqbE6hyAaGGsV26kQDLeRqQ8SMVqJGCxNcIGSk8Dybul3EUKOkQuso1cfJ14Znr1cgyFb6qJpZ0pFNDGTfx3Kv3fsSkK+PkK0OzOknWtRU2rMJ6Qm2tz5DUItzYeIlstUBrn/oglqMqNFCqTFBqXGtdMx260xXemmObp533IW8zipmBtutoyshv6cLgSccJksXSUc2kY5smkOumiObfNGp8mVWQxRuhCtsxkvn5hC9mpXDdCroShhFVvFcB1lSaY5uxnYbDOeOX0eswFcjm0vghRDUrBwCD8up4XoWVSs7ex7HM1FkfaY3yyUzbvPtfzbOb/6jdjbvDaFq0izJEkJQyjm89lc5fvRHU6vqz7odkBQVNRiZ+ztZQQvFca3GigMeN8IsZUGSqecnKA2fvx2XOgurUgDhYVeLFPpP3dZjz8FyX4Ukkdx0D6oRZuTdH1EcPDu700raSvxj3NIVzsJpVHDNGlooNtPrfW1NJikaejiJa5tzZN5vGZ5Ltf8S0a270GJJ4vvuJ/PWSysr75MkIpt3EtmyC2mmZ+tGcqXKBiE1junWMN2rQRYJQwkhsbIgmKFElt9oGayKXEmS/6K/+v2HoxIIqFbu3oOdnTqH17SZ5vZ7aOu6n0pxhHzmErXK9Gw0sjJ4icTOA4Ta1lHqPX37Ti4EU4NHbv3G/jiufG6cMTyBW2tgrGtF0lSMnlac/OIPoDWRwxrLkHjmANZEDllXKb11Grd43YtehgNfaGPTfQlkRWJ6sMYrfzBA3/EijbKD5wlUXSac0GjdGGLTfUnW7Ylx/GeTS/az9OyN8fTv9BCIqggB/ceLvPofBxk9X8Y2/cVv28Ywj/xaFzseb+KZ/zqIHrx9keibgZFqpfnBZ4mu346s+xnB61+syV3305geZfrwK5QHLiyrthNN6TzxN7uJNul4ruDUy9O88xejZIdrWA0PSfJLMeOtBl07o2x9KIVwBYMnlyZvu55I89zvbiCc0LFqDseen+TojyfIjtRxTA/VkGleF+Thb3Wy95kWQnGVp3+nh8xwndOvLB+tkiSJjm0RevbF6NwR5fLhPMd+OsHohQqNioOsSETTOt27orSsDzN+aX7EupKzOP9Wlu5dMRRVZven0hz50fji5X0z2HQgQarTN/HMDtXpO1pYcLvtj6RmiJWOVXc58fNJjvxwnMzwzBjoMk3rgjz0jQ7uea6VYFTlqd/uITtc54MXp5Z9GUuSRPuWCB1/P8K63TGuHC1w9CcTjJwv0yjPjEGTTtfOKK2bwoye//j0c85iRrEMaXXPnfA8rEWbxm/YVrgUSgO0pHeyvvtJPM+lUBqcQ55AQlUDJGI9rO9+AlmSKRQHZislikXBiz9r8F//bph6XWAYEkODLkcO315yVbPyCOES0hJYTpWAFme0cAoZhUigBUXWiBjNNJwKllMlYjSjKkFqdmFen5ntmdTtIqlwD7oankOuAGpmbsWGuYqis631aeLBTs6OP79g35OuhFEVY/YzXI+6XVyQuMmSQlhvIhJoIajFUGUDTQmhKcGZIOm1/pN8fZiqmaUluoXRwskZAhamKbKBYn2cSuPWgpeuZ9Gw51a9COHNKE1eU2VVZYOAFqdhl6jbK6mSEbPfjZgR+HJcayZnNJNBuGFxcfF4lX/x3w2y56EIW/eHSbZouI5gtK/BybfK9J6q3XViBb6Ee7R9sy86MRNMDSTbCCRaqWdGsG9yMV4evUzzzkdIbtxHZaJvzmIfrpXv3Qyq00NY1SLxdbvI930wT2zCP7bHLfU5CQ/h2kiKukRppIRihH0RjGrh2vkkiUjbxnkleNcdHOHYSLKMrN0en1WnXqEy0U+8ZzehdNcc4Y5gspVQcze1zPDMdd4+VHrPY+5/CKO1g+S9fmC+8MFh7OJ8qXjAr46KxIhu20PTg0+ihMII16V45hhO+dr3KCGzOf4A7ZEdlK1pTmdexHSrGEqIfc2fw1BWVnKpycFb/oyrIldbd+ls3aXz/PcrbN2p87f/XgLPhT/+VwUun1v65SLpOsb6ddgTk7il5R88tTmNmohjZ3O4uWsDbjWKTI4eY3riFOFoO21d97H9nl+jUhojM3Ga3PRF6pMjTL//Kqn9jyKpKrXxQYRtzX9khMBt1FZJdsSd7jH8yKFy4jLMCE84pRqFF47g1k3yP3mX4NYuhO0w/Z1XEZaDV2vgvWdjZ4qU3j6Nky9TevMkbrlO7q/fIrC5EyUWwhou41XnRis1Q2HjAZ9YuY7Ha388xPs/GJ/39RQnTcYuVjj50jShhEa9tHjEQ9VlHvpmJ/FWfzIav1The//0wrzMRWHcZPRihV/9X7fP9Nh8eE4nWjxF+1O/QrhzA3a5QLn/PGZ+Cs8yfS+SWIpgWzeBli7an/oVxCvfozK4tKFvU3eQlg0hnyiM1Pnp/6+X7MiN0WKb3GiD/uNFDv/VGHpQoV5afNEVS+s8/Ts9hBMaru3xxreHeeUPB7FuKM8sTpqMX/bHe//nWgknNR7/G130HStQzS8frdrxeBMIOPS9UV76t/1UcnP3meqvceVoAVWTcBbopRIenH8zy8Pf6iSWNujeFaVtc5jBk4sviFRDZvfTaRTNF4u4eChHcXJ+dD2S0nj6d9YTSWm4jsfb/3mYl/7dwDziVpwyfeIn4L4vtRGKqzz2G91cOVKgnF1+Yb79kRRCwOG/HuPF/6ef0vTcfab6a1w5tvgYfNShGiFC6a5VP3eeYy2hyDUf05lzNCW3kE5tY9e2r1OtTVNv5LAdXxlPVYOEAilCoRZURSeTu8R09loEXQh4+SWTU6dsWloU6nXB8LB728QsrsJ0KphOlYiRxnJrSMhUzAyKrJMK9xDUYoT1JFUzi+NZKLLvieQtqFrrZ3ykGXXAG7Eaxcm22A484SFLMsnQOrKV/nkZGl89UF6QsHne/JJmTQ6wsfkRWqPbcYVF3Spiew1f+W+BSKbl1JgqX2JD+kHiwQ4ylSvEg+0EtQRDuWPzrme18EVSll/AS5KMLKm4orIiK4RrJOr63y1/32QnbF7/QZ43f5yffT48TywZT9PCcQLxFmRVJ9Tc7Ys1JNtIrN/tPzP1CvXczRvPC88lufEeXLNGZaLPl+7e8wSyqpHtPXYdKZIIJNvQwjEUVSeYbEOSZd9/SwvguTZmMTOjhgfVqUFyvcdIbb4PkCgMnsE16yiaQSDVhqIFmDjxMp6z+mCGWcyQOfcObfc+y7pHv0mu9xh2rYSsqhjxFoxoismTr92SR5fwPGrZEaKdW2ne8TD5vg9mVLIV6tkR3/9JCOqZEd9fa8t9ZGfIaaR9I03bHvTL/hdBLTcGkkTzjod98TjXRlY06vkJXNPPnEqyQrCpE9UIoegBtBlvrNi6nVjl/KwYidOoIjyX6fOHiLRtpPOBLzF1+nXMUhY9kqB516NIskzm3DvzSO6twinlybzzMm2f+TpKKEzTA08S276XxsQIcK3kNLxhK2osgZ5qJtDWiZ5qnu2Lq/ZfpHDy/TnziSRJGEoEXQ4SVKMzCqs+6QqqcQJKeNGs/PWQJGXFAafFsCpytXmHTjSuoGkSX/hmlKNvN3Acwac+F6b3vLUkR9E72kj/zV/Hnpwk8+2/wC0sfQMHt24h+eXPUz1xkuxf/vXs4h4kdCNCLLWBVPM2ZFlldOAdLLNMunUXeiBOrjpAdOMujKZWOp/9VZx6ZYZczb1At1Zl5Of/CbtcWM0w/NLBGroWCRQNi/rZAQDcQoXK+xfmbX81G9W47Kdrr4pWeDWT2qm+Rc8jyaDP9JF4rt9PtdQ95bmCyjIL06buIJvvTyJJEq7tcei7o4uWhJUzFm98e5iNB5MEI7eu1ndTkGVSex4i1LGeUu9ppt59EauQmRutk+QZD6yHSN/7BOn7nqI+OewHChaBZsi+QiJg1RwalaUnGKvuYS1TErj90SY6d/oyt6MXyrz9nZF5xOoqqgWbt/9ilG2PNBFOaHTvjrFuT4zzby4hJ3vdtV96N78gsZqFYMkyw4neKkOnSuz6VJpQQmPn42mGTpUWvb+ae0Ks3xdHkiRqJZszr06zUM/t1odSrNvjj8H4pQpv/fnIohmxesnh7e+MsOOxJiIpna7tfkbuzKtLl6eBT/Z6jxR48ff7KWUWueeXGYOPMkJNXQTirctveAOcRnVVUVXLrnDpyvM0zCItTTuJRTuJRbtu2EpgWRVGp04yOPIWlj03G+p5MD7mMT5257zFHNekZuUIGU3Ynonl1jCdMhVzeiZr1YKhxpgu9wICxzMRwkNVDG5UGZOQUWUdT7jzslqrRaWR4dLUq3Qm9tGZ2EvDLjGUO3pDSaGNEC6qPD+6rsjavHL9tvguupP3Mlo4xUD2MOaMdHxITxAPzjdHB8F05QrdyXtpjW4jXx2iJboVy6mSqw7c0udbDYRwcT0bVTaQJeXOiRDNwH8FrOz5jnZsoXXfU0iygiTJ2PUyoaZOQqkOhHCpTY8w9PZfghDY9fKswh74z5SfdfHP5Vp17GpxzjvIbVTJXnqf5OZ7adnzBJKi4loNJj/4xUyZmw9JUWje+QjRjk1IkgKShF0rk9p8gOSm/QjPI3P+HabPvgMIhGszfuxFXLNOctN+4j27uHo/e5ZJYfC037c+57pmjHodC7tawHOumeta1cI1YiA8Mhfew3Md0jsepvuRr107tmNTneibQ6qdRgWrWliw38iulZFVbYGKEV+iPpjqILXlPpKbD4DnYlUL9P/iz2YU+QTZy0cJNnWQ3HQviQ37EJ6L26gydeo1oh1bZsjj/O+6NHyB3OWjJNbvJdqx2d/PajD4xl9QnfKN5BUjRPu9z2DEmn2SIkl4jk3rnicQQuDZJmNHfjZrmFzPjDL0zvdpv/c5uh766sx5JaxyjpF3f0Rp9JokvnBdrEphlsjN+eSOjVXJr5iIlS+dRdYNmh//zCyB0pLpOdvEdl8zgZckv+ccz6M6cJnJV36Me4NgnSdcLhfeZboxQN0u0nDmBlDz5hh9xSPLKBRKdER20BratKLPsRhWVxYog+MI1m/RSKYV/vhfF2hpV9m8Y3llGK2jHSUawZ6YXJFnlTU2hhAeRs86lHAYt+gPUnPHPlra92I2ikyNfUC5MIzr+Mdr1HJ09DxEwRxDkmUaU0s3urmN2qpVStZw5+Danq+kdq9A1SXu+2IbQ2dKFCbMm84Wdu6IEEv792cpY3HpvUXSzjMYPV8hM1ije1fs5k54i1CDUSLrd2CXckweegErv0CJi/BwKkUyR18nkO4g3LkJo6mN2ujixLWSs6iVbPSgQronxN5nmjn6k4llRRUWg6JJ7HyiCUWVEAIuvJObl025EZNXqmRH6oQTGkZYoWdvjAtvZZdNHLu24P0fji9OrFYAs+Zy+tUM2x5tQtNldjzexFv/aXjRY25/JEU0bSCEYOR8mZHz88sNFVVi5xNpVF0GAZfezVGYWvrFMtVfIzNUJ5LS0UMK6/fFOft6ZllbAdcWHP3x+OLE6mMMSdFIbtyPoi8j4XsDhBA0StM45vL9c9ejYRa43PdzRsePEIt2EQ41o6lBQMJ2atRq05QqI1RrmRVlMO4EBB7lxhQt0a1IwS4q5jSOa9KwS9hug2SoG0VWqMxInzfsEg27RMRIoykBbPdaz4uuhgnpKep28ZaEHgAq5jSlxiSN6bcw1DAb0g9iOhUmSue5OkmbdgXLrRPWm1AkbU4mKaSnbsieSSRDXbiezVjx9Bw1Q10JocoLry1qVpZcbZBkaB2JUBfJUDfZ6sAKy/NuDxzPJ8DJUDdhI02htrjQwt1Gof8U5esWxTdCeM7MAl5i6K3vzaju+ff6+PEXfa+uGUW3zMXD5K6c8JXjrhJjWaYwcIbspSMEEi1IsoJZymKWMnMIh3Adxo7+zFfDWwS+Gt+1l4Br1hg//hLZS+9jRJuQVR3PsbCqBaxKfjazk710hHzfyVliWB69TO/0CO7MfNAoTNL7wh/hXaf25zkWmfPvUhw8gxFvns2e2bUSVjk3mxETnuuPg6zOIZ5XjzH8zvcBCWeBgKZVzjH4xncIJFpRAn75ml0rzsmI2dUCg29+l2CyDTXglwg2ilPY1RLFoXOL6gW4Zo2R935M5sJ7aKGYT/QaFRr5a0bnTqPC4Jvf9cnsghA4Zn3Oz5WxXvqyYwQSrahGCNeq0yhOz+u1ahQmufLCHyyYOaxM9nP5p78/64W2LDyX4umjWLlpUgcfJ9SzGSUY8qXaFxAwE66LXSpQOnuc/LF3cCoLP+s1J0+tsvA6r2YXyNQHlr20mJ6+u+Sq76LN3/69BAcfDfLu6zVyGZdtu3Vq1eUXaFpz2jcNGxtfkbS6UyzhVarIkTDydeSqUc3Sf/EF6tXMPPZp1gtMjh6nXhxm+PlvL/+BriqvreEjAccSnHl1ml1PpglGVXY/1Uy81eD9H4xz4e0shQlz1V5BbZvCs8qAudE6peml77162SEzVP8QyVUYLRylNtaPXV6aCHpWg9r4INH129GiySW3zQzX6X2/wIHPt2KEFL70Dzez6b4ER38ywdDpEvWSs6rq2FBco21zeDYjONlb9UnGUtfrCmpFf6ElSRLN60LIqrSsLHo1bzNy7tb7iHrfz5MbqdO6MUzrxjDr9sQ498b8zFkwprLziTSy4keLz7yaoVGZP08EYyrtW2bGwPUYv7z8GAjPF6IAfwya1gVRVHlJQRaAWtFm+OzHsJdqBYi2bSTeteOmSnGrU4M3NYcL4VKtTVKtTS6/8YeEsjlFd+oAmhpkIHMFgcB2G9StAslQN57wqFsFACynymT5Ij2pg7THdzNaOInnOSiyRmdiL0EtTu/0mzdtiHkjLLfGpanX2d3xeTa3PI7pVMjXfO+hhlOiUBuhObqJ5uhmpsq+jH1Qj9Ma23ZDU7mfdZMlZcawV0IAhhqmM3kPmrIw4faEy2TpAs2RTXQm9qIqgRlFwbuXufWEy0TpPE3h9WxseohLbsPvM0MgSzK6Ep4xEr69JVUrujbHWmHpnJhHHlxzrhjFVTNi4AalY4FdLWAvkzl2zdrqs3rCwyrnZk1tF8Kc6wLf46p+jcgLz8WpL7QAF9i1EnZtaSJ+4zhcjxvHbN6+VmM2k7QYPNtccJvlxECEa1PPjlLPLpI8EGKeB9VK4Jo1qpPzeyjnHNpzFx034TrLjun8nQT1kQHGJkcxmjsIrdtAoKUDNRJD1g1A4JomTqlAfWyQ2lAfVj7DgmUky8LDXkA4ZyE4t1haDKskVxfPmPzZ7xcIR2ROH2sgPMhlXF758fIeC3Iw6Pc4LVMOeBXCsvFMEy0SmdWzBygXh1HUALpx/eJXYFlVHKdOKT/g/+ommx5XC0U10AMxtEAURfXLIKrFMaz6zdft/jLj3JtZDn13hIe/1UUgorBujy9kkB2qc/HdHOfeyDB8pky1aC/7HpUViXizAZIf+ShnfYW5peB5guLk3X8ZzkLy/yW8hY1R58FzgfmRnhthNzx+8UcDJNsDbNgfJxjTOPDFNnZ9Ks3IuQpn38hw6VCO6YHasjLpAOGkRijuRyNlReJTv72OB77WvuQ+kuyLU1xFMObLyy/3RdaKNvXyrU92+fEGlw/naVkfQg/K7H6qmQtv5+bJ7Hdsi9CxLYIkSZSmG1x8Z+HSxXBCI5zwx0CSJZ78W90c/FLb0hchS3RsuW4MoiorsXaqlZxZYvpJghZO0LrnU6iB1Xu7eHaDysTi2dqPO+pWAQkJTQ5QNv0MticcyuYULbGt5Gsjswp1AsFI/gQRPc3G9MOkwxtoOCWCWoJYoI2p8iXGirfXW7Fm5bg4+Sq7Oz7P1tZPcXbseSpmBk+4DOWPEgu2s731GVqiW3E9m4jRjO02sN250f6p0iVaolvZ0vIkydA6QBALtOEKh4q5eMlsoT5K1czSHN1CqT5BqT6x6LZ3CtOVXobzJ+hK7mN/99epmNO4no2uhNDVEOfGX6JQ/+hktNawho8ihG3TGBukMTYIsuyXXF41GnZd38vwJsyGr8LxTAaKJyhZK5N8dzxrpufq5oM1qyJXrgNnjs9deF44tbIylavldyt2tJ7jbXTtA4aj7azb/BSqFppZh8o4dp2+C8/TqC3fv3G7oGgtZcLoAAEAAElEQVQBUm07SXfdQzjWhqIFkSQZITyufPDXZEZOXPsoskI8vRnNCNOoZijnhu7adX7cYNVcXvy3A4xdqvLIr3bStTOKZsi0bgrTsjHEwS+3M3q+zImfT3Lm1QzF6cVLBmVFQg8rs7W6ZtVZ/vkULJiluFtwzTpuo4aeaEYNRZbsB5RUjUBzp1/WsAJPt/FLVf7z/3CWR361i3s+20KiNUAwqrHlgSQbDyQo/abJ5cN5jv54gv4ThSVLBgNhBdXwJz9ZkW4q0ycrK7Poc2wPb5UZy4XgOYIzr2Y48IU2glHfiDfRZpAbvRbNkmTY+XiaYExFCEHfsQKZ4YUjiUZYRbs6BrJE187Vj4GirCxb496mMfgoQdGDtO97mmjbxpvKWtXzE9TzC/uOfRLQsEsMZN9DkhSq5rV323S5F1lSZhfyV2E6Fc5PvERbfAdN4Q1EjBYsp0rv9JtMlM7PKRUEX5GwP3t41odqKZhOlcHcEcqNKa6fcIv1Mc6Pv0gq3IOhRmfJULE+xpmxn9CZ2EfESON4FhOl80yVL9Ic3ULVzM0eJ1sb4Nz4C7THdhIPtuN6NrnqIKPF08QDbciytqDwg+3WyVT7iYc6mSpfWlDOfTUQwmOyfJFSYwLbnbvO8YTDWPE0MFc0xPUsrmTeolgfpTm6maCWRFNC2G6dyfIl6nZ+ZvzKDM2On99TN5w/PjNevoDGWOEMrrBme4rW8BGCJC+wuJ+/Pl3DbYDnzZoM3y44wmKwfGL5DWdQNMe5mH+bmnPzSZJVkatESqapRaHvok0kJvPkZ0N4HrzxQo1KaelVq1ssgiShtbX6jHSZtJ4SjSBHI3iWiXddGWFTyw7KxRFcp4EkyVTLkzS17sR15n8ZshFEDYbnmd1dhfA87FJ+1dKeejDOuh3Pke7ci6zoc408vatyrdefCJo6dtOy7gDl3BDnD/8prn1zPhC/DLBqLsd+OsHl93Jse6SJez7TQs+eGKGERjCqsulggp59cQ58oY1f/IdBzr+VXXjheYP58EqNgD9Mw2CnWqY2PkB8235S9zxG5thruLX5KX5ZM4hv209k/XbM7CRmZmWLzOxIg+f/5RWOPT/Jvmea2flkmpb1IbSATLI9wMEvt7HziSZOvjTFq/9hiOwixEKSr2XLXEeQHakvmxW8EZnh+l1fSAyfKTF+ucKG/XFSHQE2HUySG702dtG0ztaHksiyhG26nHp5atGyRUkG5Bn1LleQGV79GEwP1VcekPsEvcNVI0zbPZ+mafPBRQ0sl4LwPApDZ2/aT+fjAFfYDOaOzPt92ZykPL1wOaPlVhnKHWUkf3LWL2kx1aualePK9FsruhbTKdOXObTAXwS52iC52vzypmJ9jFJjAkXyAxXuTCR4KHd07hGEx1T5EplKH7KkzJgJ+9s27MUXNxIyuhrGtMtkq7cjgymYKJ1b8C+ecBnOH1/wb65nM1m+yFTFJ70SEp7w5kS+G3Zpzvg5XoPB3Ptzjj9SWPni78OCEB7FgTM08pM3VXr2cYSqh0i0b6ec6cd1LByzimpEaF5/AEUzyA6fol68+1nTNdw51JwitZV6iC6CVZGrex4IsHGrzkBvgc/+SoQ9BwI4tkBRJH78naX7AazhUYRtE9i8Eb2rE2toiVS5IhPasxslEsEcGJoj3S4rGuXcMCARCKUo5QdING0mEExiWzMPuywT37KX1L6H0aIJFqu7cSpFhn/6Z6tSC1TUAOt2PEtL970gybiOiVUv4DoWoXj7glK3QriUMn20rLuPcLydYCRNJb9WKrAkBJSmLY78cJzTr0zRviXCzifS7HqyiZYNYTRDZsO9cb7ZvZ2//j8vcfKl+X5BwhNzelm0wMoWcYr24XlcCdchd/o9Qh0baLrnUUJt3VSGLmPlp3FtC1lR0WJJwp0bCXf5akHZE2/g1Fbej+PagtHzZcYvlXnnu6Ns2B9nz9PNbH4gSaxJJ5LUeejrnTR1BvmL//m8LyhyAxzLw3P9sbXqLj/6vy8zdHp19daO7a1c3e42EYtq0ebc6xnW74ujaBK7P5XmgxcmZ7N0PXvjtGzwfUamB2r0n1h8gnWsa9kk23T5yf+3l4EPVjchO7a3ojLMTxICiVba73mGRM8eZOXmVDmtSo7C0O0tc/skwRP29R7uHxqE8HDEyqpbPOGsSv44FmynObKZTKWPmrV0f+rdgBAu7ockgHLXIATFobPLb/cJgqzqtG55hFT3XlzHZPz864SSnRiRJhqlKVo3P8zQyZ/elDz8Gj65WNWbLZ5UKORcEimFfQcD/OnvFwgEJT79hQiStHSLiDk0jDU6hrG+h9RXvkD+py9gDY8g7Ll9BHI4RHj/PmKPPwJA/ex5vNq16GS9mkE3YpQKg7R1H0SSZMLRNqbHT85uE0h30Pr4F5BkhdrYAAhBeN0WaiN9CNfBSLejhsIUL5zAqa9OaSrRupV05z6QJIrTvYxdeYtqYQxZ1dj18O9gBBcWFqiWJnDsGpoRIRRrWyNXq0Cj4tJ/osjgqSKHvjfK3meaeexvdNPUFSDW7Hst9R0rUL5BSc1zBNW8PZsdCSdUVH0Z8QDJ7yf6MFGfGGTijR/R8vBnCHVsJNSxcY65oSQrIIFVyDJ95BeUem9ukem5vgfVBy9Mcfb1DB3bIjz8zU72f7YVPaiw5cEk93+1nZf/3cC8Z7tWcDCrLuEEqLqEJLMiv6abxu2yHRNw/q0sj/1GN/EWg559MZp7QoxdrKBoEjsea0IPKgghOP9WdsnPVCs6NKoO0SYdRZORlTs8BrcEiUTPbtRAmFpmBKuSx7Hqt1THvlqoRphEz25adj5GINk6P8O/QgjPI9d3ArN098rA1/DRQCzQRiLYiaoEaI1uwxM2w4UTK/KuWcMabg4Cs5Jl+MyLhBMdRFs2Iisq5el+8qNnWbfvc2hGGHONXN00ZN1ANoK+vsIqS8SdchHPvFYSLEvKR2I+WBW5KmRd7ns0SCgik8u4DF622b5XX9HCx6tUKf3idZp+9esYmzfS/Nu/iTU4hDU2gVetgiyjJhPo3V3oXZ1Iukbjci+VI8fnsLbM5FlkWcWxa0yPnyTRtJnMxCnq1WuNr+GujciqzujL36PSfwE90URXspnp939BY3oULZqk9ZHPYqTb/H6cFX5+SVZJd/ilgNXiKH0nf0C94jfIaYHokiVOtlnBsWpoRpRgpHmFZ1zD9fBcyI81ePPbw2SG6vza/76DSEqnbVOY9s3heeRKCMgM1fBcgaLKJNoDhGLqknLWqi7T1HXr7ty3BCF84+DcJNFNu4l0b0GNJpBVFeG6ONUS1bF+Sr2nMbOTt2WBbDc8Bk+WmOitYjc8HvnVTmRFYtvDKd789vA8X6xK3iI31iDZEUDRZLp2xjjzWuZjUbo22V9j4GSRvZ9uJtqks/WhFGMXK8SaDTbs972tqgV7WYn0WsEmN9Ig3R1Emek7O/ny9EdzDCSJaPtm0tsfwjVrWJU8jcIktewo9cIkVjWP06ji2eaqy6SXPK2iooeTRDu2kNp4D+F0N5Ki3ZJJd70wQfby0btKDNfw0UDYSNPTdBCQqFl5BqYOz/YxrWENdwKe615rO5EkQvF2QGA3qr6EvRAzNeJrWC20RBOxnfcQXr8ZNZb0hSxW+W6YeOGvqFz2s6mKpLEl8RC2ZzJYOjGbNZeQCKhRPOFiuqtLqNwsVkWuPni/wc79Bus2aHzvP5YwTUE8pXD5rLkiYbPamfNIP/gJiec+jZpuIrhnF8E9u66Rp6uD6jjUz10g/+PncQuFmT/NCBN4Dq7nIEkyuakL5KYvgfDmyLJr0QR2KTebqbpqKifJim+CVsiQ/eAdOp/7Fka6g/r4wIo+v6oFCcZaAUFu/Bz1yvLmn1fheTbOjN+Cpq9eGWsN1yA86DtWYGqgRiSloxoyoUWyTaMXyphVl1Dc7ynq2B6h9Pbi8q6JVmO2LOzDhcAqZskef4PcqUPIuuFnrDxvRoLW5k6s4s2qy+lfTHP/V9vRgwrhhIZmKPPIlVl16X0/z6YDCSQJdjyW4t3vjVCc+uhH7xzT49TL0+x6Io2iSWx/JMW7fzlK964oqa4gQgiGz5YYu7h0T4FZc7l8OM+WB5JIMmx7NMXb3xlZsIzyowJZVpCDUbRglFC6m9SmA3iug2vVsOtl7GoRq5rHrOSxq0WcRgXXauDaJp5jITzXn2uvLip8v0kkJF/lSdFQjRBaOE4w2U6kpYdgqhMtFEeS5VsiVeB74kydeQOzvJa1+kRBAk2XCIZkQlGFUFQhGFbQAxKKKiErEsITIMaxvJ/SqHmUy1Ukp05ElTHrHvbH1EB7DSuHqkmEogqRhEI04d8jmi4hyxKeEDiWoFHzqJZcygWHWtnDbHi39Kp0rBq14gTr7/0KnmNSyY1ghFNE0z0EIikUzcBZwFT3dkLTJYIRhXBMIRJXCIZl9IDsPxdC4DlgWR71ike15FAputQrHs4yNicfJkLrNtHy6S8TaG0H6ebeDUIIZO3a2k9XgjSHNmK7DYbKJ2e/d10Jsa/5c1SsLOeyr+LdccvvVZKrYt7jD/553jcTnqnmO/xmfeUCAK5L9chxrMFhQvt2E9i0ESWZQNJ1EAKvXseemqZ+5hz1cxfxav4NKysa6zY9RTCcnv3ZN73zkBUVx64z1PuL2eyVX0J1nciEYyM8Fy0an/3d1T4rPZagvkLBKUXVUbUAwnNnMlaruHGFmI0I30wD9y8DZEVCViWcFfSgBCIqwah/+7q2wKws/LBM9FYZu1hh08EERkjhwV/pYOCD4jyy4J8f9j3bQqLNuLUPcpshHBvXuTUZbs2QcR2xomc11qwjq/6k3ai6OPbC38fJl6a4/6vtpDqCdG6P8uivd/PyHwxg1ZaeuCTZzxCuysD4Nr8jrhzJkxmu07YpTMe2CK2bwmx9MIUekPFcwelfTC94j9yI069M8eCvtNPUHaRjS4THf6ObF/9tP2b1DozBbYYkSSBJKLKOouno4QSiqevaBkLgeQ7CtfFc1/+vY/sBK8+9LqglIc0QK0ULIGsGimYgzfRT3Sqhmr0czyXbe4z8wCk+zPRga7fO1nuWDsAIYORyg4ELt6Zgt1ooqsTuByPEkku/Y8yG4Mx7ZWrlD+f+kyQIhGVaunTWbw+ycVeIzk0GyRaNaEJBN2RUXUJVJV88RwaEb5XhueDYAsdOYtY9ygWXYtZhYtBk+HKD0T6TyWGTUs7BMsWHnknecV+YdPudKzUv5V3OHq58ZBbSigq7HogSTy18D7ounHu/QiGzfH+dJEEkobBua5DtB8Js3huitVsnllQxgv49oijSbFuK6wocW2A3PKpll+yEzdClBhePV+k7W2d6zFp5n+9VCI+p3nfJjZzGc23fJFeSCCfaCSe7yAx9cNsFyhRVItWqsX5HgK33hOnZHiTdrhFNqBhBCVWT/aCD7H9u4QlcF2zL85+JvMv0mEXfmRoTQ5YfmLhNmB6zuXh8efulpaDFk7R8+ksE2jpn1Zw9x8azrBmxu5Uf/GryBECRdFTZoGrnZwR0fEjIGEoEU6n51OAuPCqr7iZuavH7rVRN4o0XqgTDMo4tKC5jgjkLIbAnpyi+9Col7S0kw0BSFRC+1r3XaMxTEvQ8l+nxUyiqQSTWQTTRzfT4KVzHJBhOE413zWaFAKxCBmXHvajhGG6jhmvWcSolIht3Uh64iGc10GJJZM2YlYhf2aWLmSzb6hcLkqyiaL4homvf3RfuxwXN60M89V+so+9YgcGTJQqTJlbdnYlYAhIoqkyy3eCJv7WO5vX+Aic/Vmeyb+FUb63o8P6Pxlm3J4YeVNj5ZJpn/usNvPnnw5Qz/qQjyRKBiMKeT7fwxN/snn3YV7wo9NeoSNLMRH/t18hXo65C+LfO7X6oJRlJlpc1Ur3/a+20rA9x4e0c45crVPM2riNmJ11JltCDMuv2xnnib61DUSWEgIEPipjVhY890Vvl7f88wmd/byOaofD4b3YRSqi89/0xpgfq2A3X/9okn9yF4hrN60Nsvj+Ja3u88u8HVr4guF09VzMoTplceDtL68YQ4YTGrieaWD9TEpgfb3D5vZU1yE8N1Hjzz0f4wt/fhB5UePTXuwjFVQ59b4ypgZo/BsIfA1WXCSc00uuCbL7f78186d8NrCiYcLcw556fIV6o+uI73CUI4VEau8TEqVc/9MbxXQ9E+N3/q3vJ+UF4gh/8+ykGLtxdqXgjKPPN32tj+4GlqyOyExb/22/1USvf3XeRpkt0bDDY/3iM/U9E6docIJZUkVdoSaDMTARG0P8JoGVOPMDPXBQyDmN9JuePVbh0vMpwr0ml4Nyc9+gtQJLh83+7mYc+k7hj57h4vMr/8Tt9OPaH32cCoBsy3/y9VnbcF1nw77bl8fv/ZJi3frz4HCvL0NZjcP8zcR54Jk7XlgDB8PLZDUWV0A0gohBPa3RsCLD7wQjP/Xqa3KTNuSMV3nm+wPmjFeqVld8Mih4kFG+b9TIFqBUnmOo7vOJjrAShiMzWe8M8/NkEOw9GSLdrfk/zsmsRCRX/+Y/EoakN1u8IcvDp+DL7rR5v/zTP5ZNVbsK7fRbR7XsJtHYC4DbqlC+epnzpDE6psGpTeLtUmP1/idu+VLhprIpctXWq/N1/nEQzJGIJmWOH6uy+N0Brh8J3/nCVzsz4ZOpGQYuFN/Solv2XVCK1kamxD8hPXwSglB8kGE5jBOKzaoH1iWFwHQLN7ZjZCYRjU+4/T+ujn0P5jIFVzBPu3ohwHcz8yuu1PcfEtmrowfhM39TKKXAg3IQe9G/0WnlhGd1fdugBmd1PNnPfF9oo5yyyww2yI3XK0yaOLdCDMqmOIB3bIqS6giiqhFV3OfS9MfLjiy8STr08zdYHU9z7uVb0gMITf6ubrQ8lGTxVolawCcZUOrdH6dwRwbEEZ16dZvdTzSwg/DiLeIvBtkdSBCIqgYhCIKxiRFTSXYFZ/6dQXOOL/6/NlKYtzKpDo+piVh3qJYeLh3KUpm99kRjduJP4tnuYfOunS6peJtsDPP4b3Tz49Q4K4yaZ4Tq5sQb1kv/8hRM+8enYFpk1xp28UuX9H4wv6sctPDj0vTGS7QEe+JUOjJDKQ9/oZM9TzUwP1ihNW7i255cXJjVizQaxtI4eUjj54tSMjPmHE20VHpx5NcMDX+sgEFG457OtJFoMhBD0vp8nN7qySKTw4PBfj5HqDPDwNzvRgwoPfK2DnU+mmR6sU5oycW0PLeCPQbzFIJrWMUIKZ17NrLa8/JcSQgiqU4OMHPkpdrXwYV/OGm4CiiaxcWeQJ7+W4r5PxUi1aismVKuBJEkEw365WHuPwb1PRKlVPMb6G5w6VOGDt0oMnK9/aBm7NfgEqHPj4tUhibTKE19J8dQ3UrSvN1bsBbgYJElC1aClS6e5M8n9n45z6lCZn/3pNBeO13CX8Q+UFY2u3c+iBaI4jcrsG8t1LBrllZnSLgfdkNj1gE8Cdz0QIRi59RLqjyokRSXUswUkCeE6ZN99ldz7byJusToHfPsKx7MIqQmCaoyqvXgLyJ3GqsjV3vsMhgdsfvifyvydf+RHXnMZlwMPB5ZVC7xdcD2beHI99eo0nmsTCCYJBFNzjP3M3CRjv/grGtPXooalSycJNLcT27KXcPcWnGqJ6fd/gZlbObly7AbVwijheAepth1MDx+nUV2+9l9WdVp67kPTQzhWdU0pcBE4tsCsOYQSKonWAInWAJvuSyy4rfAExUmTt78zwrt/Obpkb3uj7PD8v7jil8x8Ko1qyHTvis0xvhVCUM5YvPwHA3iuYM+nlxYdad8W5uv/8za0wOKToB5U2PvplrnXLQSNissf/7enbgu5MpIthDs3IS2TXTCr7gxBVWjdFKZ108KRbSEEriMYPlPi+X/Zx9ilpfuOGmWHn/3LPgqTJg9/q5NkW8AnUc0LvzyF8Es2ytlVlircgbll9EKZ0QtlNh9M0jKTBbVqLmdenV5V6YhZdXnh3/RRnDJ59Fe7SHYEiKUNYumVjMFt+SifWAjhUZnoZ/jwD2nk17xkPo5ItWk8860mnvp6iqZWDUm+e4tGSZYIxxS27PNLyp79tSYun6zxsz+d5sSbK7evWMPtgyRJtK830HRpTp+cJMOWvSG+9d+2seuBCJp++0UiJMnv2Xrg2Thb7wnzsz+b5sX/nKVWXjzrp2hBVC3IwLEfYJuV695Ft+ellO7Q+MJvNfPEl1NEk8onllRdhawbaLEEkiRhZqconj56W4gVgOnWqNg50sH17Gp6iqlaP5ZbQ5MDKJJKQInQHt6+IjVBITxyjWEs7+ZKPldFrmRZolEX2JaYLXVJNsnUa6u8ySQJORhAiUaRNM0vFZyaXlEWKzN+iu5Nn2Lzrq/4fUwIclPn56gFCtehMnBxzn5uo8bkmz8lf/owsmbgVEtYpdyyZsbXQwiXzOhJUh27CMc76Nn1OUYuvrpoJkqSZPRgnLYND9HStR+QKExdWstcLYLpwRrf+6cX2PFYE507osTSBkZEQdVlZMmvpzarLqVpk4EPipx6eZqhM6VFTV6vR368wff/14v0vp9n37MtpHuCGCEV4QmqBZvhMyXe/+E4V44WePw3li75AWiUXYbPlG7KE8tquCvq51kJZN1YkbrO+z8Yp5q32Hx/kub1fimcFlRQVH9fx/Solx0yQ3UuvJPlzC+myY9fJ8wgK75aoRD+RHhdJKXRkHjjP01w8VCevU+n2XhfgmRHiGBMR8LDQ8Ws2hQnqoz3Nug9nKP3cMb/3iQJSdUQ9jWiKWk69arE0OkSiiox2V/FQwHZBaQZ1UQH4S7T16RqCNdFUlW/P+i62mxJ1WhUHI79LIsWDvh/8zyyI3UGT1eQdAM8b/6kL8vIqjZvHBpVj7f+YorLR8rseTLJpvsSJNsDM/evhodCo2xRmqgydqlC7/t5rhwr4qEh6+A59ry5qFqwGTxVQtVkpgdrOMtEWD9REALPcykOn2Ps2M9pFNcU4T5ukCTYvDfEr/2DdnbdH0HVPtxFoyRJRBMqex+OcPilwod6Lb/MkCS/bzEQlrEtfw6XFbjvqTi/8d+307HBuOMEQ5L8nqZv/F4bzR06f/EvJyjlFi5H81wL26qiaEEcq8ZVUuVP/Tc/J0sSbNgV5Df+YQe7H4zMvos/8ZDlWREKKzeNW7t9ZtSusBkunyKiNZE0ukgaXQj896qEjKYH2NX09IqO5XgWJ6Z+jGXeBXJ19qTJf/l0gl/9nTidPRqf/0aUrbt0/vJPSivOWinxGOH77iW0eydqKomka3i1OlP/4c+wx2YyTZJEYMtmlHgMs68fJ3sttWc2ivSdfx49EJuRZK9jW5U5aoGLwbMtGlOjq/nI81DK9jM1cIT2TY/S1LGbSKKLcm4Qs15A1YIgQaxpPaoeJBhpIda0nmC0GUlSqJenGO19E8+9PSz9kwbH9Ljwdo5L7+bRQwqhmIoRVmd8lCQ8R2DWXKp5i0bFXbmQygyqBZt3vjvKsecniaV1jLCC8KBWtCllrNneF3UFEbOh0yX+8HdPLrvdQhCCa0IGt/ISkSQU3UBaQZVxccrk0PfGeP+HEwQiCqGYhhaUUVT/szqWT66qeRur4c55Z2jJJhL3PoQSjoAQVC6cpnL5HMgy0e17CG/YCrJMeWSAF//9CfQ/GSK1pZOWB+7HLefRO9ZTz9cYev4F1JZNCLmH0kxWWU+3krjnfjJvvIhwHaI79hHq2UxJl/nevxukdPYErmkT3HovcUlGjcXRU83Uh/spHH930XS5rBs0PfppnEoZPd2CJEkUPnifxuggkqbT9MjTmFNjDFa3MPHXQfJH3qYxNoSkhwhuf4jWphaE61I+f4rawGUQAi2ZJrH/AdRYAoSgdPY41d4LKMEQ8f0Pojc1YzsOb/70A17/09NEkirxTT0k770fVING2WbsjXcoXOhFyDrxex6g5WA7kiRjTo2TP/rOHDLXd7zAH/3dkyD5vMuqfzR6Ku40hBA4ZpXMxfeYOvsWTuP2vXzXcJcg+b1p/8X/p5PuLYGPTDReCMHUsMWpd9buqQ8TiWaNeEqlnHeRZbj/mTi/9T920tR+azYNq4URkHnqGykkGf78n49TLS0wxwqBohpsPPh16qXJWWGy/Ng5ihOXbvrcW/aF+J3/pYuNu4J3NZv7oUOI2cCocJzbKrYBkKkPcCrzAm3hLUS1tC/YJKmEtSSuZ1NziqyEFLvCwRE3v1ZfFbka6bf5s39T4InPhJkYcYjEZL7/pyU+eH9lTbFqc5rU179CcOtmP5p8FZKvNnU9Aps3Evv0k5Ree5PCT1+YXURFYh3Uq1katezMrjLx1EYa9RyN2vz6SiUQQgmGkRQVu1zAu0kWehWeazNy+XWQZVp7DmKEkhihucbBrT0HZz6XPCuOUCuNM3DmeaqFsVs6/y8DPFfQKDs0yrfQMbkYBMsfeyW+ba645eyTkW4ntffhmzZTRYJQx4ZV7eJYHpWcRyW38kkjun0PkqqRffsVZN3AM/2MVrBjHbHdB8i+8wvwXJoefQanUqZ6+RyZUQfNXkfh/Bi1F36CJCtYmRIBJUvq/scpnTuJV68R2bTdV5+zLUI9m4ju2OsfD4mmRz+NNJbF6r9ENBIntGELuUOvUj5/0p+cl4royDLBrh5qQ/3kD79BqGczqQefZOL574EQBLvWI+s62SM+QbNLBbyGR2rPAbRYgty7r6NG46TufwynVMApF32yVi6SO/QqyApuvQpIxPc/iBqOkDv0GkZLG4n7n2Ty53/F9FARads28u+NUzp7HCUQwqmUcB1BsKud8MatZN54Ac+ykHV9nr+U5wgazi8HoboKz3WoTg8yefp1SqOXEN4dmAPWcMexaXfwI0esruLEW2UyY3dPFMVzBZ4nZkWP1gCRuEJTu87IFZOd90f4zX/UcdeJ1VVouswTX02RnbD54R9MzRNZEsIjO3QSRdURiNlgplldmejRQujabPBb/1MnG3cHV/yZhRDYppiVmW/UPFxHIMsSekAmEvdl2o2QjHybyJoQAs8D2/RVCCsFl4nBlVkvLQbPNnEqJfR0K0oogqSqcypXbvmaERTMMYrmOLKkIksKATXKgZYvU7YynMm+gidW9l5xvJu/rhWRK1n2I6dCQO8Fm75LBRTfcodlKnNmIek6ic89R3D7Vtxyhcaly9jTGSIPHEQO3NCbIARm/wB4HoFNG5CDAbyaT4qiiR5SLdsZ6X8bELR2HiCWXM/ApRfnXrMRJLnrILGt+3wJdgHjr/+Qcu8ZkGTi2/Yh6wEKZ4+sWp3EsaoMnXuRcm6Q1p77iSS6UPUgMKPqIikz6nAuZq1EfvICE/3vUitN8qHrwq7hIwM9miS1+0Ek5dak+Z3qne0dsLLThNZvIbxhK9UrF7GLfhAjtH4LwnFQAsHZ5tRgZw/Vy+cAvxS3cvEMTrk4eyxzahwhPAIt7TQmRgl09lA4+jYIQWj9FjzbRgmG/Yye8Ah2rqPWf2lm3zGq/ZdW3NzpOQ7VvotY2Wk8yyK6Yx9qNO4rEnkelUvnMCeuZbJl3SDYvYH8kbexMpNY2Sliu+4h2NlDfXQQLZ4k+9ZL2IXcnH1C6zdTG+hFS6RAklEjUfRkE06pgDk9SWTrTuxSnlr/5dmxcKplhOcS2baHysUzmFPjqypR/qTB81wahUmyl4+Q7/sAu756gaQ1fDQQT6v8+j9oXzWxurqQs+q+N5FZ97BMgeeIGaVYCSMgYwRl9IC/oFztIrJacnnvxcJde9SEBz//dobT71YIx3xvpkhCJRL3vbwCIZlgWCYQ8j29VE1G1SRUTUJWPrlkTDdk2tcbTAya/Nrfb6e1W1/2s/r9wNCoudSrHuYMuZBk/3jBiOz7XhkrUde78XokPvMbaXpP1fjgrbnvU8+1KU7MbTORVWOOcuBqEI4rfOvvtbN5b2hF1+k6grEBk5NvlTl3pML4gEml6GI1vBnSLqEZEqGIQrpDY/PeEPsfi7FxdxAjuDJhjKsqm42qR7ngUMw65CZtpkYspscscpM2+SmHStGhUnAXFblaCYRtUxvuI7R+C0ZzG3qqGXPy1irKFjwPAlfYuMJGciRsz8TDw/bqK+q5ulWsiFw9+5UI5z4wURSwbcHIwOolTY2ebkK7tuMWimT/4vvUL19BUlWC27chB+aLB9iZLF6thppIIEcis+RqauwE3RufoHvjE8iyiqoFGbz8Mmb9WhRB1nRaH/0ciZ0HsMtFnEoJI93muz8DCA8tmiS190Gqw71Y+dUrvniuRXb0FIXJSwSjzYSirRjhFKoaQOCXtdSrGWrFcRq13Lyo9C8bNDVMJNyKJMmUK2PYju9hpioGASNJpfbhEs9QoAmBoN64++oy5f7zNLKrb9aXkAiv24IWji2/8S2g0nsBp1ohun0PrZ/9GoUT71G5cBrZMFBCIYLd6wGw8lkao4Oz+wnL8nuJroPXqFMfGfCJmechSRKNSb9EUDYCKKHwteNlpmiMj8zu69Zrq1PN8bzZwMnV/84SWdfFM2/IuEsSkqL6Xhvg9/3YNpJuzGTaxbW/XYUsI2s6eqoZWfdFRaq9F3AqPjkonT6Knc8Q2baH2M57yB56lfpQH3Y+y9TLPyaydRdNjz2DOTlK9p1Xb1tj73wIXLuB51hIyocTIZ53RULg2Sa13Cj5/pMUh89hVQqsBaA+vpBk+NTXUux6ILLyRV3VY7i3weUPavSdqzE9alPKOZh13wTVmykbUhSfdAQjCvEmlXS7RuemAN1bArT3GCRb1GUXk1dO1+g/e3s9iZbD+aNVzh/1rUIkeca2Q5ZQVT9rohkSuuGTxmBEIRTx/9u50eALv9VMJL5qx5yPPGQFdh4Ms3FnkC37FicZQgjMusdIr8n5oxV6T9WYHLYo530PM8/1yZWq+eSiuVNn4+4Qex+KsH5nkEBIWVHlvSRJJNIqX/itZq6crlEuLL1eC8XbCCXambry3qo+tyTBY19Mct/TsWUDA0IIcpM2L/7nLG/9JE9mzFqS1BSmHcb6TU4fqvDyd7LsfSTKl36nhY27gsuey7EFP/6jKQ79vEC15BsQ25aHt0yByM2idP4k8d0H0BJNpO5/nKlXfuS/3+8QXOFge3fXdmJFT+3uew2G+my27NSpVTxGBlZfqmFs3IBkGFTffZ/6hZnos7p4xF6YJl6tjpKIIwcDyIqGhO+YNjb0Lt0bniAYaab37I+wzTLXy6KHujYR37qP7PG3yJ08hBqK0vOV355z/MbUKLIRRI833RS5ugrXaVDJD1+nAHj1Jl5bIFyFLGtsWvcUEjJ1M49pFmfJVTCQor15P71DL+N5H14vWkvTLjzhMjT2zl09rxAe+XNHKF26if4tCdoe/xKJbffe/gu7/jSyTGNsmMb4CPE9B4hu30v18jnMqXHUcJTcu6/jWZZPXK7rfVzsCagN9JJ+7Flk3aA+MoDX8Bc75tQ4sqqSO/SaT2oUZUW9lIvhKulpjA2jxZOAwK1d9UObf3XCsbELOQKtHTTGhpENAy2epHLprN906wmM1nZqA72ABLKEZ1tYuWnqIwMUTx8FIZAU9TqSJFEbvEJ9eIDUg08Q3b6X+lAfkqLglArk33+L2kAvLc9+BfXkUezC8uqjNwUhmDr7FpWJPsItPYSaugnE0qjBCIpm+Ks+7myk/KpPoGvVMcsZyhN9lEYuUMuO4lp3d8G7hjuDlk6dJ7+aWla84uqi+djrJX7xvRxXTteolt1Vq2dKku+dFU2pdKw32HJPmF33h1m3NUC8SZuT/XFswaGfFahXP7wMsfBmZh5X4NpgLtFH2b05wKe/1UTk9lsVfeiQJIkHnk0gzWQkb8TVTMqpd8q8+v0cl05UKReXuz9sBi82OPZaief/RGHHfWE+97ea2XkwjKotn82SJIkd94W55/EYb/04jxaMEW/dQnHiEon27SjXKfIGYi2YldUHYlu6dT77G+lllRCFEAxdavDH/8coZw9XVpUpEgLKBZd3ni/Qe6rGb/z37TzwXGJJSXtVk9j9YJSXvpNdkbnzrcLKTjH9+s9peebLxHbuR9Z08kffpjE15gc9bzOj84RDpu4HfsXdkDVnheSqVPB49sthgiGZRsObl7WamnA4fdRceOerJ0r4M4Q1OraigROe50e2ZRlFC9C5+dMEwk2zf5clBcOIsXHH5/Eci6Err1Kr+IpSoY71OLUKuZOHcCpFFCOA71J87fiu6UfBlUBoJUOwCnwySJWEjKaFUGQNxzWxnTpXnXx1LYwsq1h2dZYQaWoIz3NQ1QAgYdkVhHBRFYNwsIVQMM3A6FvU6llMqzhnn9HJI3Ok9AFUJYCmBmcFHyyrgkCgKjqW7S+QVTUIQuC4DWRZQ5ZVhOeiaSFc15olcIqsoWlhPM+Z2XfGOFdS0LUIQrhIkoz0IehiC8+d6QO8iftGgGeZiDt5z0ky8X0HMZrb8MwGWqqZat9Fv6yu9zzBzh5aP/M13HoNSdUoHD/kl9oJZmqJ5x/Syk3jmg2C6zYw8fxfcnWjyqUzBNq7/OOZdSRF9Uv0picQwkPyVtebJoRHZNtujJZ29FSzn4GrlJA13Z9fbrg44boUPzhM6qFPoTe1IAeCWNkp6iMDCMemePooqQefJLp9L0gStf7LlM+fpHD0EE2PPEWgoxs8D88yyR56FWHbJB94HDUcRTg2erqF4skjAAQ6e4jtvhe3XkMNR7GmJ26ratJCcBoVSqMXKY1eRJJV1EAIPZxAjzYRTLRiRJvQQjHUYBRFM5BV3Q9qyTK+UzasqCFxxi1beC6ubeFadexakUZxmlpmmFpuDLOUWSNUn0DsfSRKW8/SJV5CCIpZh+/+qwne/GGeRu3m510hwDIF2XGb7LjN6XcrPP8nMi2dOjsOhtn/RIzNe4LE0xqTQyanDn18hCxuUYzuI4/FCLjwBKN9Jn/97yY5/HKRxirJsBB++efRV0tc+qDGF36rmc/+ZnpFJsRGUObRLyQ4+moR15NRVANVD9HUvY9ydnB27SorN2GsLsHDn03QvsFYMpsmhGBqxOKP/ukI545UF99wBZgctviP//soRkjh3ieii35+SZLYuj/Eo19M8vyfTN8it5GI7tiLnmpZfBPhK/HWBq8Q27GX6Pa9hNdvwcxOYeWmcMolhGOv6DrKF09hZZZW4BYI+opHZn+6G1gRuXr+e2W++GtRtu/VcGxBIDh3kXPxtMmZY0s3uYkZRnajcMVikA0DORBA2A5uo85E/ijKIje0QGDWC9f2VTU825pfYnPdfSUpmt8n8hEt1/Nsk+yVY6jG6shfPTd+S9F+8DNNXW0HiUfW4QkH26nRP/w6jtugvXk/yfgGhHBxHJOh8UOYVpn1nY8hy+oMYQlTLA8xNP4e8WgPzantBI0Ebem9NMw8w+OHsZ0a0UgHbek9yJLC+Ss/xp1pHgwHm+lufxjPs4hFujDtMleGXiGgx0gnt3F58CWEcGlvvmeWnCWi62hp2onjNDCMGNXaNINj7xDQY6zreHiWfGXzl5nInEKWVda1P0Qk3IZt1wgGkuSL/bc0bquFXS1RunwKu3zzjbGeZd6ZvP1VCI/KxTNYmUkkVcU5ewIzO+WXzNVrTL/6PHpzK4oRxKlWsLL+JGcXsmTffsW/vhsPadvkDv0CJRTBmr42KbrVCtOv/AS9uQ3FCOBUy9g532KhfP7U6i/dtikefw/PdRD2ydm+Js+2yL79yuyxr0djfISpl3+M3tSCZ5uYUxOzzbalMyeojw75WTDPxZy59sb4MJMv/AC9qQUkCbuYm42+lc4cR0+mkWSZ4skjWDk/S96YGEG4DkoghGc2MKcnFhyrOwXhOdi1EnatRHV6iDz4FhmKjqzpKFoA1QgiawFUPYhiBFG0gE+4VA1JUX0hFslv7xZC4LkOnmPimnUcs4pdr+CYVZx6Bddq4Dl37/Ot4e5D0yX2PLS85LrVEHz/9yf5xfeyrLLdeUUw636Z4XBvg9d/kKN9vcH+x2OYdY/M+N0TsljD6uF5ggtHq/zx/zlK/9n6Lb/aSjmH7//+BFbD42t/pxUjuHz2asu+EN1bAlw6UWCy9xCqESE3epapK+/ObhdJ9xCKt6/qWmJJlQefS7DcEti2BD/6o6nZUtJbRX7K4bv/coLuzQFauhYnhaom8cSXkxz6WYHc5C1UEUkS8V0HiG7bveymV7NIkiShBEOEutYT6lq/4lMJIbDz08uSq5mtV3zc24EVkavRIYd/93/nee6rYRwbXvvZ3C99ptpjSdhT0yDAWNdN5f1jyzZv6z3dKPEY9sQUbrGINdO0r2pBhPBwl3hRW4UM8W33oCebqY8Pzt9Algl3b0a4DlbxDpXh3CJcq87YsZ9/KOdOxnpIxjbQO/gSplVCklVsp04k1EJL004uDfwcy6rQ1f4AHS33MjD6FroexbarXBl+laCRZHPPs4xnTpEtXKZWn8bQowyMvkm9kZslf7lCL65rsa7j4TnEN53aTsMsMDT2Du0t+wkH09TqGUKBFKoSQEJCAIqizyrtybJKNNLBhSs/ua5vStDReoCGVWR86gNCwSY2dD1JoTyIoceIR9dxaeBnuK7Fjk1fujVZ9JtAY2qUsVf+8pYIfm1yCOXc0VtWwVwKTqU020N0IzzLpDE6NP/3ZoPG+OJm2VZ2GrLzy3H9481/Zu38fCK0Erj16py+Lf8k3pLX5pSLc0Q4ZiE87Nw0dm7+dS82Rk4xj1OcT56FZS04bh8qhMBzTDzHxKmXWaNCa1gNInGFrk1Li1gIARePV3nrJ/k7QqxuhNUQDF5oMHihgaxwS434a7izEELQe6rGH/wvIwxfvn39MVZD8PNvZ+jYaPDYF5PL9h9FEyo774tw+YMaQoBjVpnuPzJnm3phAqtaWNV1bNgZpHPT8h5eV07XOPSzwm2NmQ6cq/HWT/J89b9qQV6kPFCSJDo3B9h5f5i3f1K4fSdfAh+F3t87hVV1Sp443EDi5kStzN4+3HKZ4J5dBM9doH7+4sIbyjJ6dxfxp59EUlUaFy/hVq+Rubaug9SrGbJT5xY9V2XwEsm9D9H2+BfJHnsDz3VAklECIYx0O9EN20nte4jK4CXM3GrNKSUkWVlWIliSFYxgAlUP4bkOVr2AY388ymDCoVYqtUmq9ZlFpDsjvR1owrKr1Or+QrdYGqKr7X4UWUUIl0J5CMep05BkhHBRZA0QM8osAiG8eVm12Z+vm0g818YwYqhqAFUxcNyFl3k3Ppa1epZKbRIxowSjKDrRcLuvRBdoQpIUJElBVQxCgRSmVaRhFhDCo1ydmI0Q9J8o8sofDAAw0VvFXaWf1sohbjlzWhu5Qm2kj090/cjNwPOwctN4t1HidQ1rWMPiiKVUosmllxRCCE6+U6ZSvPssZ41YfbSRHbf59j8bu63E6iqqJZfn/2SaHQciS2ZvAGRFYtu9YTRDwmr4Jc4ARjiFrKhcXXnYq/Tf23l/eF7V141wXcE7zxco52/vzeq6cPilAk/9Sopki7bodrohsf+xGO+9UJwnSb9yCGpDvXjW3RGQsAp3X4RsJVgVuZoacwmGJHbfa9DSrlIuuvSet8hnl2db1sQklcNHiD/9JE3f+hVqJ09jjYwiB4NIsoze3YmaTmGs7yG0dzdquglrZJTK4aNz2JysLH5jzJ6rkGHyredpffRzdH7mV/FsCzUYofn+p2m+/2lkI0BtpI/pw6+sWl8/GG2mY/PjlDJ95Ccu4NjzFU70QIyOzU+Qat+JpofwPJdaaYKxK29TmLxwy2V7dxrCc5Hlq5PItQfM8xxkSUGSZITw/B4n4SG4KqN7C6HI65hStnCZrRs+y4auJ3DcBqOTx/3rEmJOdklRAnjetQlOiBukbYTAdW2yhUuzJX8CgWWVCYdakCRl9sSypHB1Ous9nKf38M2X6t193C1iJfmKeJLsk5aP8GrFs0ymX39hZep7koSsGXBDRFO47m313/jYQVaQNR2Ed1dLFtfw8UQg7CveLQXH9k1812JBa7getuXxs29nuHDs9pTCLYTBCw2OvVbkM38jvaxpb8cGg1hSJTNuI0ky7VsfJdqyaY5tT2bwOLmR0ys6txGU2LgrtGzLainncO7InekLHOs3GbrUWJJcSZLEhp1BYin15ksDhSB39O27lpUSH1ELk1WRq0hM5jd/N876zTrVskcgJGGZgv/wL/IM9y+zsHZdSq+9iRwIEHngPqKPPwKOA4oCkkTqV77sm+5qKgiBNTpG/oc/xZ6cm1kq5vpINm+jXsviOA2uClXYVnU2YwFQGbiAVcgQ3bSLUMd61FAEALtcpDrcS7nv7E35A8XTm2lddx+pth00qjnKuYE5f1fUAD07P0tz934k+ZoaomZECEabuXLir8hPXlj1ee8mipVh0smttDTtpN7IoSg65co4ldoEsnwv6aRfttec2kG+NHDTKn+aGkTXIiiyhqFFMUUZ17NQFANPeORLAzhOfVaBzrKrGHqUeGwdCI94pJNMfnGHdNezyZf6SMR6qNYzM9k0HdMqU6lO0t58D02JTdhOg1ikk2yx96Y+x93BjKDAXVK6WQhKKEzbc19FiyeZfuslqlc+2vfxSomRGonR9tzXUKNzZbmqA5eZfv1nH+qYf5gI92wm/fizOJUyEz//y+uUFtewhvlQFN+baSkIwR2sBFjDzULSFPR0DHOyAN7d/376ztR584e5Oxqvc2zB0VdLPP6VFOHo0jdqPK2SbNHIjNuoRohwqpvhUz/HqhVmt/Hcla97wjGVls7lvbymhi0yY3dGNblR87hypsbeR5a2SUi1ajS1abfWd+V5v/Txk1WRq30HAwQCEv/3P8lQKblousRnvx7l6S9G+JN/XVg2GuVVa+R/8jMaV/qJHLwXvbMDORScJVjCsXEyWeoXLlJ59zD2xPySvUAwRSK1gViiB8/1F0+uZzN46WVqlblNbVYhQ/bYG+Q+eMcnOpLvdyNW6nx8AyRJIda0HklWMOtFGtX5fSCp9h00de4FScas5SlOX0HRDOLpTeiBOJ1bnqScH8Kx7pym/62iXBlncOwd0qltNCU2U2/kqVQnMa0SA6Nv0dq0Gzm+kXJ1jInMaYTwqNamZlX8hOdSrozhzkw+nudQro7P/gygyDodLQcIBlK4nk1X+wMUSgNM5y4SCbUiPIdEdB2yrKJrES4PvEC1NsVk5jStTbux7ApT2XM0LL/PxbKrVGpT8xTgxqc/wPUc2pv3ARKlygiF8hC1eoaRifdpSm7DtqtM5y5g2h8t41IlGCHU3kOwtRslGEY4NtkTb2KXCwBIioqsGXiufVcyLJKiYDS3oze1+Ea/nxAIz8WpVZEDQWTdQE80oQRD2Av0Sv0yQQmGCLZ3YxfzcwJFa1jDQnAdseziWNWkJSPna7h1BLqasPMV3OrKs81qLEjzZ/Yx9p/fwTPvriWKbXm89tc58rcgAa7rYASkOYmhWk3g3HDIwYt1pkctwtuDSx7PCMqk2zUun/QzI45Vw6qXbnrdFkspROLLz6ETQyaN2p1hmMKD8QET1wF1iUfQCMk0d+pcPvnRXaN+HLAqcpVMywwPOOQy/pdvWYJLZ02e/kLkhgKyxSFMi9qJk9TPnUeJx1ETcWTD8MvKqlWcfAG3VF60sSs7dZ5ibq6qm0DMeF35kI0gihHALhd9yUfXmZPOvVkoqkEg3IQQgkphZN6DpmpBWnseQFY07EaZKx/8NYXpy0iSQtvGh+jZ8RyRZBfheAfF6Y9ulkTgkSteIV/qx2ek12SrS5VRytVxQJqTKRyeeG9W+cVxG/SNvDZb/mg7NfpH3phTDul6FkPj73L9dCjw0NQQ6eRW+oZfpdbIIssaOzd9BcOIUTfzjE0dZ3z6JH4P17U7zr+uMW68C13XYnzqOBPTvo+Ufw3+Npn8RbKF3nnH+vAhEeraSMsDzxJqW4ek+TXibr1K4cLxWXIVSLfT9sRXqE8MMvnOz27LPf7LCLdaYfLFv/IV8DSd1me+THzXnfUOW8MaPmmoVz0adZdwbPFFpCz75rGvfj8708+yhtuJQGeK1q8epHJ+lHr/FLX+KdRYkOC6NML1qPVN4dUt1HiIYM/M7/qnfNVP1Q9AG20JhOthTd+dYOPEkMXJt8s3XSq6c7fKb/5WmFRKnu0aEAL+4P+pcOzIXKJYKbiMXmmwfhlypWkSiWafgXiujfBcevZ/kUp2aLbfvpIdplYYW9E1hmMqRmh5pezMuH1Hs3f5aRvH9lC1xZ9RRZVIrQVAbhmrIldDV2y+/rdjXLkQYHLUIRKXeeZLES6dXVqGfSEI08KZmsaZWp2Br2PXcOw6qhZAkhRcx5xXlhZs7aL9U1+hOtJHqfc0jYlh3NugpqaoOqoeAuFRL03O652KpnqIJLsAQWb0JIWpywjhInDJjpyktecgwUgLkUTXR5pcXcVivWEL/X5RoYol93Hnzaeua2E5VTpaDlA38wSNBI5rzopoXN1vgatakiAtvM/iv/8wEWztouOpr2Mk09jlItbEEEaqZV72wK4UkDWN6KbdZE++jV38aDZ2fhwgXNfPaNt3Jwu4hjV80lDKO5RzLk2ti28jSRK7H4qy82CED95afVn+GpaABJKuoiXCSIqMpPiLeaMtgZ6OYrQnCXanybx8ipYvHsApVHGrJtZ0CTFTChja3EZszzoyr565K5cshODsexWyEzc352oafOPXQgwNuvzFn9e4vihpeHB+sNG2BBNDFsITS/ddSRLRpIIkgSTJmNUcqh1CMyKzmyjayteuwbC8rEUBQLng3NEq9FrZXValU5YhvIIs2xqWxqrI1bmTJu/8os6v/ZdxwhEJy4Rjh+q8+tO7V4svKxpt3feTTG9BllVsq8r40GGKub7ZbZxKEauQJbZlD4nt+2lkJyhfOUu5/wJWfvqmI/ySrCArGkJ4WObcF4MkyTR17EFWdGyzQmbkgzkLd9uqYlZzBCMtBMKpm/vwvwRwPYu+oVeJhNtQFcNXLaxNzpgYf/IhKSqpfY+gJ5rIn3mfzPE3cCoFOp/9VcJdm+ds6zZqmLkpoht3oceb1sjVGtawhg8N1aLLcG+Dnu1Ly7HHkgq/9vfbKWYd+s/X18QtbhcE1AemMKeKlE8NYY7n/YyULKNEAihBHbk9AUBjJEuwpxkrU8Yp1VEiAfSmKK1fPMD4dw9hTS5gRXEHYJmCM++Vb1qWX5b9f159qcHFCys7SG7SxvNAWSKRJEkQivjkynUtMgPHQZq7g+usXA1PD8grcnqxzTv7MDj2yqp0NP3OilGo0TjRrbupjfRjZacQN9ZvLgHZCBBatwlZ07DLReojAx/JvuhVkSvHhhd/UOHtV6oEQzKWKSiXPO6m+F1Tyw5C4RYGL72M4zQIR9toX/cAjVoWs+FPCGZuiuHnv42RbCbSs43Ihh2k7/sUTfsfozY2QKn3NLXRfuxKidVd/DVZzhthhFLEmzcBUM4PUS1NzN3T83BmvLkU1Vj15/5lgu3UyBf7lt/wEwg1HCPUsR4zN8n0+y/PlgAuNCEK18WuFJFVFTUUvW3XIBsBjOY2tETKF4sp5jGnx1e3f7oVLZ5CUhTceg0zM4ldys8r95UUFTWWQJIk7HJxyayRpOlo0ThCCJxSYcEgiRIMoadb0WJJJFnGqVWwMpPYpeIqn/VVQpLRYnH0dCtqKILwPH/cMpN4jYVr1+VAEDUUwalV8Ro15ECQQEsHaiwBwsPKZ7Eyk8sr9UkSajjqnzsSA3yvLjMzibucaI8koUbjBFraUYJhPMvCzE5i5TL42eDVD8UafjlhW4LT75Z58Ln4koszSZLYtCfI7/3zdXzvX01w4s0yZv2jqfj1sYQQyAENFBklpJN+Zg/TP/8Ap1AjuLEFgOKRK1QvjZN+di9IEtXL47gNi+qlcWL3baIxXsCr3/kMfjHjMHjp5iW7bRsuX3T49HMBbLtOvX5tzirkPRoLHLpSdPA8gbKMdJ8ekEECVQvRve9zs1krWdGQFZWxC6+THz1709e+EO60wN5yHl93C6HuDbR8+st4jRq5I2+Rffe1Fb+fJUUl/cinCXSsw5weZ/g7f7CoD+eHiVWRq0RKJhCUmRh1qJZXV06lppsI7dqBOTyK2de/7PaSrhPcsQ3hONQvXOJqvjccbSc7eZZKaRQAs14gntqAHojPkisA4dg0psdoTI+RO/0ugXQ7kfXbifRspe3JL+NUy1QGL1HuO0tjamxFmvyua+PYDXQjih6Izflbqm0HejCB8FxyY2dmxTaufSBpRvp74YXyGtYAoBhBFCNEY6oXp7a8JKtwnZno5O1J4xst7aQfe45wz2ZkIwD4hsC1oSvkjx9aWgxGkgmt20jTg08S6OhBMQIgywjHwS4VKJ05Sv7YIdz6tUy3EgzR8YVvoSXTTL/+M4qnjix6+Pjue0k/9hxWbpqxH34bp3IdcZBlIhu3k3rgCQJtnch6wG8XtB3sYo7CB4cpnDyMZ95+7w05ECK5/0Hiew/6pE71p1XPbNCYGCF7+HWq/ZfmEcvY9n2kH3+OwvFDVPsvkX70GYJdG5B1AxC4jTrVvotk3n4ZK7uwH5+k6cR37Sdx78PoqWZfOh3wbAsrM0nu/TcpXzy9IBGVFIXYjntIPfgkeqoZSdUQrotTKVE8dQS7kGUtrbCG1eDMuxUmhiy6ljFLlSSJdVuD/O7/tY4jvyjyynezXDlTW+vDulUIqJwfJf30bioXxygeuUJ9MEP8/k0I28OaLiOpMsnHtqOnY0iAOZ5HOB6N4Sy518+ReGQr0d3dFI9cueOXOz1qUZi+eQENRYF0s8zTzwR4+DGDel3MCEgL/v2/qXL0/fkE0TZXFjSa0UDDsWoMn34BSZIBCVUPkO65F8daeTWNZXorOmdgBX1ZtwIjKC9qInw9rMadDXYEO9cjKYof0DMbqwp8uvUq9fFhAh3r0BNN6OnWjz+5euCJIC3tKn/+b4urjmhq7W0kv/pFSq+9uTJyZejEn3saSVGwRsdwCzNZqUaJaKKLSmkUz7UJhFJoenhBv6mr8MwGtdF+amMDFM4eIbZ5N4ndD5A+8ATJXQepTw5TOHuEct95PHvxKLFrNTCrWULRVhLNW5gePo5j1QhE0jSvO4AkydTK4xSmLs/bV5YVND3kH8f56HrGKLE4kV17kJRV3RorgvBcahfPY2fnqyx+UiDpOnpzK3pLK3IoBK6LXchjjY/hlIrLp6+F52+zkgiTJKMGwwjPW/K+XSm0RBNtz/0Kwe4NOOUi5ctncWsV1GiCUPd6Wp7+Ekpg8UbgyKZttD73NdRIDHNyjNLECMK20ZNNPul65BnUSIyp156fJTlOrYI5PUGweyPR7Xspnf8AYc9/2cq6QXTbXtRIjPKFUzjXGYsjScR27Ju9vsb4MI3JMYTnYTS1EOxaT/OTn0UJR8i89dLKvK9WCNkI0PLkZ4nvewBhm1QHLmHlMkiqSqCti2D3BtrTrUy+/CPKF07O+f4lTUcNR4lu20N02x4kzaB88TRuvYoaTRDu2Uxs536UYJjx57+LU55bqiMpKqn7H6fpoaf8PtDhfszsFJIsY7R2EGxfR+tzX0PWDQonD8+796Lb9tDyzJdRjCCNyVHqo4MgBEZLO8n7Hp0hdB+NSOcaPh6YHrV468d5vvl7bUsqkoEfpQ/HFJ74SpJ7Hoty8u0yb/80z6UTNSold43X3yTy71ykdGIA4bh4DZupnx5DDuh4lg1ICMsh99pZJF1D2A5ewwZJYur543gNm9yrZ5GWEDy4nRgbMG8pa+k48J1v1/jBX9ZnSgQlXNcnT9NTCx/XdVZ2Y0nX2Z/Y9WuLd6sGtfg4oXgr5emVVdjUyi6OJdCW9i8m0awhyXeuyCLepC7b++W5UC7cuV50SVXRm/wMqtuoUx8bWt0BhKAxMQKeh6TpGOlWagPz19wfNla1gvY8/5+7kXgRtoOwLNTmNEo4PEuuspNnWbf5Kbbu+QZCeEiSRGbiDI3a4v0mkqygxVNE1m0hunEXgeZ2hOdSvPQBZnaKSM8W2j/1VYLtPUwdenHRLJbn2eQnL5Jo3Ua8ZTMb932VWmmCRPMWwvF2hPCYGjqO1Zhfr6zqIfSg76Nj1e9OPfPNQEumSD372SUX0TcLz7ZxSsVPLLnSmtIkn3ya0LYdKMGQH1YTAmHbWJlpiu+8QfnUB7BE9sepV7GrJYxUG1o0gVVYfKy0WIJgWw9uvbbkdiuCJJPYdz/Brh6cUoHxn32P2mAvwnWRFJVQ90Zan/uq7wW1wASgxVOkH3sONRInf/wdcu++5vvICYGk6cS27/VV+PbcR210kNLpo/6Onkf54mliuw8QbF+H0dTqT5w3QE+3EmjrwjMblC+dmfP20ZtaST/6LEogSPbd18gfexu3VgMEshEgvuc+mp/8HMn9D1Ef7qfSe+7Wxuo6xHbeQ3zvQbxGjclXfkz50hm/tFGSUMMRUg98iuR9j9L8+HOYU+NY2cl5xzBaO6mPDDD5/HdpTE2A5yKpKpHNO2l77muE128mtutecodfnzP2oZ7NpO5/HOE4TL32U8rnT83MXRJKKETTQ0+TOvgYTQ99ivroAOb0tVJlNRon9cCTKMEw5YunmXr5R34JqhAowRCJex8m/bAf3FrDGlYKz4PX/zrHPY9F2XFfeEVGopIkkUhrPP7lJPc9Faf3dI3DLxY49U6ZqTEb115jWauCJ3Ar19YwwvHm/AzgmQ6Y12WzhfBJFiBcD+He+TJN4Qmmhs2b7rcCfzrMZT3uPajz8KMG4bDE0KDDKy+Z1Gq3576RFJVY80ZkxY8WyIpGomMH+ZGVi36Ucg61ikswsvR82rZOR9WkO9N7JUFrt462DLlybEFm/M6VhEqqjhr2vbacahm7VFj1MexCDs+xkXUDLdF0+y/yNmBVOcjzH5ikWxUOPhqga71KZ4//T6r5DryAXRfhuEiahqTNDYGNDrzDcN9rjPS/yZVzP2Fy7MSCanRKIExk/Xban/oqPV/9HVof/RxKMEzu1HsM/eRPGX3xu0y/9xJDP/lTcqcOkdhxgMi6LUteVm78LKVMP7Kske7cx7odzxFLbwQkStl+pkeOL7hfKNqKHogihEutvHCJzxo+vpBDIZqe+zzRew+iRmNIqoo000wsGwZGRydNn/0i4W07ljyOU69QGbyIHk/R/MAz6MkWXyL8um0kWUFPNtPywLMEmlqpjvRi3iK5UiNRIlt2giRTPHOMav/l2RJA4TpUBy/7JXuLhNQim3cQaO3EnBond/gNP00/QwSEbVE6f5Jq/6UZorVvVl4eoD4+gjk9gRIKE960feHjb/IJqzk1Ppd8SRKxHXvRU83URwfJH31rxuzWP7dnNiieOUZ9dAA5ECS6Y99tIwxKMER8z0EkVaN49vhM1m3mpSQETqVM7vDrNCZG0Juaie3av+BxhOuQP/4OjYlRrurwCsehcvkspQunQVaIbt2NEghd+9iqSmLfwVlyVDpz/LqgkMCtVckf8xUktUQTkc0755wz2LUBo7kNt14ld/h1vx9u5vty6zUKJ96lMTGylrdaw6qRnbD53r+aIDNur6oEXpIkwjGFvQ9H+K3/qZP/4Q838tv/707ueSw6q9y2hk8OHEeQm7p1+5AnnjL4jb8Volrx6L/i0L1O5b/7hxGamm5PiZ0sa0SbNxJv20q8bSvR9HrK0/0UJi6u+BjFjEN+BZ+1fb1BPHX7q4YAdF1iw67Q0iqJ+Fm26dE753UmKcoce5mFKlWWg2eZsyIYdyIRcDuwqm+xo0dj41adnXsNKuVrNaSnjzX4s99ffangUpAMHTkQQHjeHOKUaNpIomkznmdjNso0ahnUapBaZWpWkl0JhknsOkhs0y6MdDvCtnxZ9sunqI0N4NTKcyLAbq1C/vRhYlv2EWjppNR7etHrsholBs78lO7tzxBrWo+saLiuTTnTz9CFl7EbCzSQSzKJlq3Iio5Zy1O7QexiDR9/BDdtIbR1O5K88IQuSRJKJErs/oeo9/XiLdRpC+B55E+/S7BtHYlt+wm19VCfHCbQ0oms6TTd86jf29TWjZ5IY+amyR5/45blw7VEE1o85T8rA5fnkyghqA334ZnmbC/W7GdTVcIbtoIsUx/pxynPr38Wjk19bJjojnvQm1pQwxHsgp9t9ho1KpfPEuxYR2TTdgrHD+HWr5X5+qRrGwDly2fxGtdq3WXdILRus9+UPXB5zn5X4TUamJNjhDdsw2huRzaCuCvoZ1sOeqoZI92CsC0ql88t6M3nVErUBi4R7OwhvH4LucOvz+v7cmsVGuPzs3XCdakNXiax7yB6Ko0aS8z2q6mRGIGOdQjHodp/ccGeKqdcwspl0JJpAm1dSIo6u12wswdJ1bAmR+dktK5dU5X66CDB7o03NTZ3HxKqGkBCwnHNm7JYUBQD17VYq0e7dZw9XOHP//kYf/Mfd5Bq1VaUwboKSZLQdInOjQE6Nhg89qUkQ5fqnHizzAdvlRm90qBRWxPA+LjDdQSl3K2RK12HRx43+Paf1DjynoUQ/u/+4f8YY/sulXfevPUMjGvXGT3z0jW1CbF6C5dq2WXgfJ1Ne4JLPgvpdp0Nu4Jkxm8/uUl36GzcuTwRmRqxyN7BzBVwbQzE4iJxS0FcV0L3Ua2uWBW5OnOswf/5j+YPullfoEFQkvyM08wgylezT4qCZCytlifpGuF770Fra8EtlvAq1xZM0+OnKGT7CIbTxJI9tHQeQNPDXD7z11RLvqFboKWT5vufxipmyR59g3L/Oczc1JK9Fp5j4zkru6GqxTEuH/suwWgzqhbCtqo0KtOL9lJJkky1OMbwhZdpVLOYS5QwruFjCFkmuGETkr50QbUkSRjtHajxJFZjcfU9q5hl/NW/ovn+TxPdsIP49muGtomdB4GZbNJIH1PvvUh9av7CfLXQYgkkVcWt1+b19lyFU6vgNurzyJVsBNDivr1AsHMdrc9+ZcH9jeY2ABTDmBFtuIbKlfOkDj6G0dxOoK3LF4CYQaC9GyPdhlMtU+27MGc/JRhGi/nltuH1W2bV8m5EsL3b3z4QQNZ0bkdFuRZPIesGTrWCXcwvup05PQmehxZLXGvgvQ5uvYbbWLg52i7m8WwbWdNnetl8IR816h9LkiViu+4l1LN53r6SJKE3NfvEPhRGUhSE6yApqv99SxJOqbCoGqFVyC1q5n43oGsRHHe+j+FC0NQgXR0PEIt2MTL2Htn83Br85Y6lqkE29XyawZE3aZgf3bLtjws8Dw79rECt7PFrf7+N9TuCN6VUdjWbtf1AmK37w3z2N9P0nqpx5BdFTr9bITNm3VHT1TXcOXiunyW5JUi+FLttXVuDui54rrhtyniSrBKINFEvXSvp1gK+Ou+CwfQF4Llw6t0yT3wliWYsfl16QOKRzyc5+Xb5toq7SBLsfyJGumPpNYrnCS4cr1It3cGHyvPwZrJVSiDoC0Atp4h7AxTDuCYc9RH1pVwVuapVBfWaSyQmEwxJWJagXPAWbCFRU0mSX/o8ctgvZVEiYZBlwvv2oHe0L34SSUIOBtFa0kiaRqO3D7d47WWXatlBqmU7Qng4Vo3MxGnq1Qz16jVDN7uQZfTF71IfH8SpV1bUJObZFtmjr2PmVmYM5zoNKvnhFW0rPIepoaPMdEeuaJ81fHwgKQpaMrWi6KxsBFCiUZhcWtrczE0y9ovvE2ztJtS1ESPViqIbCNfFKuWojfVTHe27LRkY/7oMJElGOPaiQQjhOAtmSGRVmyVLgY4eAu3rFj/R1WfxBs8QKztNfXSQyNbdRDbvpDrQ62fPZJnI5p3IukG17yLWDc+nrOmzJQahns2E1m1a5tzSbdO7lQNBkKQlxwzANesIIZBUFXkBAi781cDCl+zY/pjr+px9FSPgi87ICtFtu5ecVoTnMeOGOXPh8uz35TYai86PPgn8cOYrCYnO9vuZypylWpvfp3YjbKfG0Oghtmz4DKp6Q2YVeeZYZ6jWFlFdlGQCgQSSdGdKcn4Z4blw4o0Sk0MmX/qdFh7+bIJgRF5VFusqJElCUSDZrHHfUzHueSzK5LDFB2+WOPTzIv3n1pQGP25wHIFt3lrwxrbg2Ps2v/1fRXj7TZNyyWPbdpWWVoUL525P9kczwrRseoChk88jZubpaHo9qh5iqu/wio9z8ViVyWGLziWUNCVJYv/jUfY8FOXYa7dPAa+tx+Dpr6dYTqesVnY58UbpjsbUPNvCqZYRQqBG42jx1Ewp/8phpNtmlXFvDGxK+KqOtw6B4OYHYlVvkmBI4ku/FuXBJ0PohoTrCC6fs/jOHxbJTM5dHAjHRTg2aiqJEo/N9k0pyQRKMrHsuYTj0LhwieKrr88xGFNUA1UN4Nh1HLuG1ShhmWV/ATEDq5jFKmZX89EQjk3x4ger2mf1+OhP/sK2cbJZRCTi9w0pqh8hkOV5i9KbeUl+IiFJc3qIlttW1paR0ZqBZ5tUR3qpjvSC5C9KBAK8m0ulL4nZw63+O/XX5gKEoHjqfSpXLiy9vevMlgTO/s6xKV04RWTzDkLrt6BGYzilAlo0TrhnM8J1KV88tYDZ4MyFex65o29TH1laidSzbV9o43ZAeP7ppfnPxhxcV06yIJGRliJ80g0lFFcPNdNTZjXIvvMLrPzSPXdurXpDhO8qyb2zz7CuRWhp3oNtV4hGOmk08kxMncQTLp1tB8nkLlJv+HN1a/NebLtKtTZFe+u9tDbvIRRMYVoVpjJnKZWXDmZ5no13Q7mOoUcXONYZSuURFMWgrXkvwWAT9UZuRmp5DbcTQsBon8l//N9GOfZaic/9zTTb9ofRDOmm3x/Xlw12bjB4/Cspzh+p8Npf5Tj7foVaea1k8OMAzxW47q29x4SAF35Wp1LxeOJTBuGITO9lh3/xz8qLqgWuBqoexoik0YwIwViLT64kiVCyE6tWWNWxspM2771U5Gt/p2XJaTccU/jW32tjcthkpPfWVYDDcYWv/24r3VuXNvcWQnD+aJXe04srb98OCMemMTlKeMNWlGCY6Pa9NCbHFg0w3gglGCKybbdv8+I6mJNjs3+TJYXNiYeIaOlbvk5POPQW3qVir45LXMWqyNX+BwPsORDgP/7LPJkJl3BU5vPfiPD5b0T4038zt5TCLRbJfOcvUWIx9LZWwvftJ3xgP9bwKI0rS8tXevUG9tg4jb5+vMpcRjs1doL89CVCkWZiiR46eh6aKQv8AdXyyo1OJVnym20/+nxnSUiyhPBu34cwJ8YY+5M/RNZ1JMNANgLIhoEcCKKEQijhMHIojBIMIQdm/mYEUMJhlFj8l5NwCbHynifh4Vk3kcYWK/PJuFm4jRpCeDOZoIXLdmVVm03Fz7k0x8I1G2iShF0qUL5w6qauoTbUh5XP+tLtXespnfuAYOd6tEQTdj5DbXg+cfIs0y9rC0exctM3fe6bgVMpz4yZ5pdKLlJOqYaiSLKEZ5u4C/hsyZqOtIhutWwYs/5T15cOevW6ny2TJOrjw6uTovVc3EYDMaMMuJj2rzKTmbsVKIpOe8s9TGXOkMleoL31XmRZZXj0XVQ1QDq1leGxd9HUEC3pXQyOvIXjNMgVrpBMbGI6e55qbRrTujlC7DgmuUIfycQmpjLnqNUzmJYfEW5vuYdYtJuxyaPEo90Y+sIlpWu4dZh1j/dfLnL+aIWDT8d5+ptNbNwZvEWS5f8rllS5/5k4+x6JcuF4lZf/IsupQ+U1kvURh/AWjjWtFpYJr75s8torPhER4lq86laPH4g00bT+PiJN6+je85lZgRbHrDLdv7gn40IQHrz5oxyPfD5Be8/irTGSJLFxV5D/6n/t5k//r1H6ztZvWpo92aLyjf+mjUe+kFiyTFIIQbXo8vJ3stQrd/65qV65QHL/Q8hGgMTegzQmRihfPL1sGbqk6SQPPEKoexOSJGHlszRmSuXBz1rF9TZSga4F9vYrV67ON0uL7QhMt4YirywQvhBWaSKscOJwndNHr7Hp135W5VOfCy98Izsubi5PPZfHsyxCe3bRuNxL/kfP3/QFN7ftIZne6h/erpPPXKZWnV5Siv1GyJrMrr+xi+kz00wc/fiKS6R3pem4v4Mz/+kMnnWbHgjPw62Ul+9JkSS/kVBRfKnuTZtp+cavz1N2/GWAcF3sXNYv/VpmoeDWar7f1SKQFJXEjgNYxRyN6VHcxp2NIl2FXczPilXoySaszPznQo3E5ijWXYVnNrAykwTaugi0dSHrxqJ9PEvBqRSp9l0kefAxIpt2UrlygfDGbUiqSqXvwoJCGW6tipXLoKeaCXb2UDz5/oKli3cCVj6DW6uihMIYTa1YmQXK1ySJQHsXSDJWPrug4IYSiqBG/EzdjdCbWpE1DadSntMLZ5fyOJWS/7nbu1dFroTrYuf98ko9kUIJBueXZUgSeio9r3xzDmQZORDgxmynZzbm2A3YTp2pzFk/OyQrdLXfz8j4YXKFXrraH0RVThCJtOO6NtXaFK5nU6tlcF2TWj27aCnfSuB6FrX6NK5rUm/kZo8lyxrx2Domp09TKA7QaORpSm696fOsYWUo511e/X6OY6+V2P94lCe+mmLz3hDB8M2VC16FJEkEwgr7Ho2y/d4wp96t8LM/m+bC0Sq29TGPoH6ScRu/muvXn/sPaDgOnPrg1koDK7khaqUCrVseZuLSW7NlgZ7rILzVv2fG+k1e+k6GX/8H7Wj64nOrJEvsPBjm7/+L9fz829McfqlIbspeWXJHglBEYcd9Yb74283sPBhBUZfxtvLg7Z8WOP3ubarqWAb1sSGq/ZeIbt+LEo7S9uxXMZrbKJ8/6a9FHHtOC4Gs6xhNLcT3PUB8135kzQ84Fs8cm2Mg7AmXkcoZMo3BuSecOVZreAtRPU3VylG2p2k4FVxhIyGjKyEiWhMxo4W6U+Jy/hAV6+ZVmFdFrq5ctPjCN6Ls2m9QzLkEQjKPPB1ibNiho1tFCMhOu5gL1D67+QJe7dYXiuXiKJXSOLZVwXHMm3Jbk2SJ9I40tam7s3C9U3DqDrXpGrdQFnrzEMIv0XIcBOasr9AvJTyPen8fsQP3LynWIoSgMdiPU1hc/ECSFRI7DxJIt9OYHqV05RyVoYtYhcxtNb+9EXY+i5WdIti9gei2PVT7L809n6wQ3rR9nhAF+Iv18uWzRLftIdi1gfCGrTNeVIuUwCEt/Nx6HuXLZ4nvPUigcx2B9m6CnT14jbqvxrfAPp5tUek9S3jDFsIbthLsWk9tsHfhDynJXC1fvB2wCzlqw33Edu4ntms/1YFL88QqjHSbr6ToeVQun1sww6kEgkQ2bZ81RrwK2QgS3bITZIXG5OgccuWLe1xEb2ohtvMeypfOLuih5R9InldKWhvuJ2k2fHLWtYHKpbmeLWo0QbB745IL3uDGzaQ+/dxctSbPI/Pzn9IYuFadIIQ7q/jquRaSpPgiP9VJQBCJtJNKbKJQGphR67vzkJCQZXX2fJ7n4t3EYmkNN4di1uH1H+Q58osSO+4L88gXkuy6P0yiWUOWpZtOmF4lWQefjrH1nhBv/DDPC9/OMDX60Wx6X8PNQZIgGJRoNASqBsoNWZntOzWyGe+WyRWAbZaZ6n0Xx1xdX9BCEDM+cLvuj3DgydiSsuiSJNG+3uA3/3EHT329iVOHylw8XmVi0KRSdLEavt6BJIGqSwTDCk1tGht3B9n3aJQte8OEossHLYQQXDpR5Yd/OIl1C/5a0VgXrmNSqy2vWyBsi+yhX2CkW9HTraiRGOlHniGx736s7DR2Mef3A0u+aJWebEJPtfjCTJKE8DwqfRcpnHz/hnJ5j/HqQm0JEj3RewiqMfqLRxkun8Jya7Pl9VehyjrNwY1sSTxMU6CLbGOVBsfXH2s1GydTClt26WzemaJW9TACEuGITD7r8sDjQRxb8Mf/usDF0/MnMrdaxRwawa0uc4NKEGoOEUgGkBT/prCrNqXhEnjgeEXCbWECaoDqlItVunYuSZYINYcw4gZW2aI6VUXM1PRKskS4NYwW0ebssxIsdlxZk4l2Raln6lhl/5jhNl/BqzJWIdgUnNWwCKQCmAWTWqZ2rd1B8a9Jj+g0Cg3qmfpsiZ8RN1AMBatiEWmLAFAZr+DUHSRFIt4TRwkoTJ2ewrvR8E+CYFOQYCqIXbOpTlTxHA8kiHZEMYsmekxHj+jUs3Xqufqca7r6WT3bozZdm/1sS43vLzvqfZepXb5IeOfuBeXYhRBYUxMUDr29pK+D8FyqI1dQwzGC7esJdWzArjxGbbSP0pUz1MYHcKql20YQrsKtVymdO0GgvYvotj2Y0xOUzp3AMxvIRoDIlp3Ed917rebiBlT7L1G+fJbYjntoeeoLKJEotYFen2xI0qzZX7Czh9rQlUUzLebkKObUGIG2buJ77kOLJaiPDc1J/d+I8sUzRLfsJrxxG63PfpXc/5+9/w6vK0vPO9HfTidHAAc5kCAJ5lQskpVzV3UO6qhkZduSR5Lt8YTn+nqk8Z0re+ZaI0sey7Ikt1pytzq3uqurK3UlVmAo5hwAAiAycHBy3HHdPzYIEiQiCYaq5vs8LLLO2Wevtdfee631fuH9DrxFZagPR9dd74rXhydeh7+lg8KFU1SvqQgvaRqS7OYWypqG7HEFEWSPBy0axzFdUQlhu3mk0/W7LJPM4fcItK4ktHo9dY98hOyxA64lTZLx1jVQ9/AzeOJ1VIb7KZyfO2Qxtu0BrGKeYs9ZHL3q1tDaupvgyi4co0r+9JGZ3kDHIXtsP4EVa/DWN9P40Z8jffBt9IlRHNNEUhQUXwBvXQPe+iayR/fNSPytjAxQHuyb7rdj6G6dLeGgReLU7HoMT01i7tAJSSKwugtf+4oZi7ewbWT/TLlfTQ3g99dimEVCwUYMo+BafnHI5geor9uIRwsyOn6lRuDlRU9VfUiSMkXOFnrmJSSmyPtVuHwNqnLlXI6w0PU8oWADucIAPl8cTbveK/tBw7zpe3chSnmbQ2/kObG3QOtqH/c/GeG+JyK0rvbhC9y4N+tyYeJP/mqCNVsDfOs/jnH2YPFOil/ewzIiFpf43X8R5nvfLvOpz/pZuUqdYXtraVP48z9dHrEnhMCoLJ+CaD5t860/HaOu2UPH2vnzoAA0j8yK9X461vl47hfrKBdsSjmbatnBtgSSDJpXJhhWCEUVfAEZWVnceyOEYKinyt/9nyM3VdtKUTysXPkM5VKSnp4XWYyhvTo2zNir/0D9U5/C19CMJMtokThaJD7v75yp8iMTr/8Ye5H50z4lRFt4C0Vjkkv5I5jO7JE1lmMwVrpA1NtIU2g94+UeMvrIrMcuhCWRqxOHq/zh78/DSoUgk5p99hJVnfR3fzhLQvpMtDzYQtdnu6hMVoh1xvCEPZz73jmKw0W8cS+bf3UzocYQju3gmA4n/+4kme4MkiLR+VwnK55ega3bKF6FwXcG6XmhB8dx6Hiqg67PdGEUDMyKSagptKhrlmSJlc+upOOpDhzLQfWpDL7tnldSJNZ8eg22bnPiqyfwxrzs+pe76Hu1j+JokZXPrSSxKYFZNPFEPGgBjVNfP8Xo+6PIHpmuz3TRtLPJPa9X5eLLF7n0+iWEI2ja2UTrw62UJ8tEO6LIisyJr50geTKJoim0PNBCw30NIGDPv9mDXZ3yF0vQ9kgbqz6xCuEIVJ/K+NFxzn77LEiw/Z9uxygaeEIeVJ+K4lE48hdHSJ1NoXgV1n1+HS0PtWAbNpIscemNS3T/uPvKODx5/Tg41tQ9/xnmWU65TOrlF3B0nUDXOpRAwPUYCIGjV6n295HZ8zr60PyWEGFbJA/8lOzZQwRbVxNeuR5/YzvRtduJrN6Mnp6geOkchb6zVCdHryoce/PInT6Kr6mNyMb7SDz+MaJbduJUKyh+P2ooQrHnLFq0Bn/riuuvv1ohuedlJEUltHo9Dc98FruUn7I+SShe31R+j3Sd4t/VsCsVCt2n8besILJuC5KiUuw+M6O21XW/KRWYeOMF6mWJYMdqGj/6BaxiHsfQp4o4+1B8AYRwKA/OzPdUAkHqn/403toEkuLmlKlhV9o90NZJ25d/yyVWloVZyDHxxo8xM1cSXCtDl5h460Xqn/g4NTsfI7x2M1YxjyQraNE4SiBIdXyYiddfmFPiXk+OYRXz1D/1KeL3Pzo15gG0eB0Ih+zR9yn2nJ3ld+NMvPYj6p/6JIH2Vfia2rBLBRzTQFJUFJ8f2efHKhbInTx83f1KvfdTPLE4vsZWWj77y5hZN7RVC0cAiezRfUS37pq1z7LXh7e1bVGbXyEcGuo2kahdj9cT5tLQu9MqTNlcLw11myiURqhUr5A/2zbI5vppa36Aupq1jCdPUijOvciFgo3U1awlGKxHVX1oWoCJ5CkMszh1rkvuufQr5xpLHqej5RH8/lqEsDGMAh/0SUyWQb47y77MC6Mq6D1Voe9MhZ9+K0XXtiA7noqwYVeIRLOGot5YbpaiSqy/P8jv/Ls2vv5/jXDgp7l70u13I2SZQMtKAq2dlC5dwEgnUfxBjMzsa0WxKPjh9yskJxyiMZnvf7tM+qq959PP+m5pjvLNov9Mha/90TC/8W9aaV09t3rg1ZAkCa9PwuuTiSduPv1COIL+81X+5v8YpvvYzUVxybKKxxMmlTrP4udQQbm/m5EffZ3Y9gcIr9mIGom5ImrS9QYyYRoYmUnyp4+SO3loRjjgQghqcfxqmGSlb05idaVXDgVjgrbwZiLexttDrspFQbl446ETdn7+wZA1mTWfWsPwvmEu/uQi9dvq2fobWxnaO4RjO6z6xCp8MR/7/8N+rIrFup9bx+Zf3szef7eXcGuYNZ9Zw4mvniB5KkmsM8b9v3s/6QtpShMl1n1+Hd0/7mbg7QFq19bS+G8aF9Xn6Iooqz+1mqP/9SjZnix1G+rY/k+3kzyVJNOTofuH3ez6H3fR9mgbtetqqUxWGHpvCASoXpVIW4R3//d3KY2VWPPZNWz4ygYmT09Ss6aGtkfaOPSfDlEcLdK0q8n97tQkxdEisirTsK2B9//kfU7/99PIHnnag2RVLc58+wyl8RJdn+2asta6CDWGWPv5tZz9zlkmjk0Qbgvz4P/yIBMnJkidS+GL+ZBVmYN/ehCranH/797PiqdXkDqXovG+RlY+u5JD/88h0ufTKF4Fx3QV0aIdUVZ/cjVH/+Io2YtZ6jbWsf2fbGfi5ATZi9kbfiY+TDBTkySf/z6ehkY8DY0o/gDCMjEmxtFHhnEqcxOEqyFsCyOTxMgkyZ07gre2gVDHWsIr1uOtbaQu8RTxTbupjA+S7z1NaaDbVccUAo9fxjYFtrX0lcWplpl44wWMzCThtZvRwlEIBDHzWVL73iR74iCRDdsRtjVtMVI1CUkGUxeYmUnGXvoekfVbCHVtxhOvc+tOCQdbr6IP9bteq4GL8109xZ6zBNo68ccCKELHGD6/YN/15CijL3yb6Mbt1G7ZjOyLIXsibg6hXkGfGKXU3+16Z2bA9XQ4UyGu6CygJnjNIigc8meOYuUzxLY9gK+53fX4OA5mIU/u5CGyx9/HSM2dN+QYOhOvP09k432EVq+f8hg5VMeGyJ9xF5LZc9gEpb5uhn/4daKb73frfIWjqF4/wrGxyiWMwT6KF89i5q8PRa0MDzDy429Rs/NR/C0daLFaHMugOjFG9shequPDqMGwKzd/Tb0NNRbDU5eYZ5yuwLTKDI26ksWmWZ4WlAAoV1Kcv/hjTKtyTWFOwdDoAVKZbiRJnkG8ZoNuFEhnekhn3JBQIRxs+/KYXT7XhRnnyheGuND7IpoWQDcKKIoHQ789OQe3CooqoWofINfVNRAOZJIWB36a48iePIkWD5sfDLHzmSirtwQIRZUlkyxJkmho8/Cr/68W9KrgyJ78B51Df+gQbFtFfMuDgMCplnH0KvGtDzL+9k9mDYc3DTefStPgnbd09r5jUCpduak1tTL6zQvt3TIIAaf2F/nL/22QX/qfmlmzNbBob9NywDIcjr9X4Jt/Mkb/2cpNE1HHsTDNEoqySNXkq2CkJph48ydkj+zD19iCN9GIGo5NpSC4xmkzl6E6MUp1bMg1Ui6xw4qsIUkK8iIVYSVkJGQ0eenXcxl3XVEP4Qg3DlWeUsKzBMJyPTD1W+oZeGuA8rjLsgffHaTt8TYCiQC1a2sxCgYTJyawKhaTpycpJ8vUb6kneTqJ4lUYOzKGWTRJnUu5YYaLQO26WkKNIVY+sxLnCddj46/1E24Jk+nJkBvIcf4H59n2W9vQszp7/2gvVuUKAc1czJC7lMMxHUYPjNL5bCe+Gh+JLQmCDUFWf3I1whF4Qh6CiSCB+gDFUdedXRwpMnpoFKt8PaEVtrjiMboKsc4YkfYIbY+00XR/E7Iq4415iXZESZ1L4dgOI++PUBpzwzOzF7PE18SRZImG+xpInUsxfmTcDU+8ap9Ru35qHD6yEufJmeMwTa7u4JquhWJTG8rbszly23OwyjOfI2EY6IMD6IM3Hqt7NRxTpzI2QGV8kPSJffgbWgl1rCXYuopASyfBti70yVEGfvI1zEKGZ36hgXMH8/SeuLH4cLtcJLX3ddSJY2QtL+WCjV0pufW0hCBz+D2yx/YhLHcjvG53hNomD3u+m5z+febwXnKnjqAEgm4tCiFwDB27UnblwBeYGI3JcUZ+9N/Z9HCMBz9Vy5m0zTs/WLjvViFH/tg7PP3EMO+8UCY94SAcZ7ptNxxzZtt2ucjYS99dXCyVELOLZTgO5YFeKiMDqMEwssfnbu4rZexKaWEFJFnGKuZJvv0ymUPvuqRcCOxyyf39AqpGRmqC5J6XSb+/xy0srCjudVcr2NXKPLl6guroIKMvfhc1FEb2eBGWNe31Axh98bvukdecw9vUghJcnPcfridV0z0QzpyCFY5jLVrMwjRLmObcz7zjmLOeSzfy0/2a7/cfFKgeCc374ZCUNw3BSJ/OSJ/OOz/O0LkxwO5no9z3eIREi2fBJP2rIUkStU0av/SvmpgYWh6J63tYPgRaVpI9fQhZ01ADIWzDFVeSFHXeXGPThFderF43xe59x7jr+bNw4MzBEv/pfx7gU7+e4KGPx27IeLC0NgWTYyavfTvF699JkUkuT56pbRuMjx2lvn4LE76TVKuLF5ibOgFGOjkV1eJWhp6h6neT7mbTruIIi5i3Gb8aoWLNvf9XZS91/hW4ioE3vibcVeTKMR16Xuhh2z/eRu3aWlS/SvcL3VQzVVS/G8J2NXGxddstLuhRUH0qtmFP5wAJR2DrNlpAQ/EoCEdMK+oJ2/1uMdACGkbRIHU+hZjyBowfHSd1fio0SEBpvITqUylWilRzM8O0HMOZjvm3TbdNRVPQAhqVdIXUudT0fm/k/ZEZpM+smK7naAlQfSpWxSJ1PjUdKpg8nSR1NjU9LmbpymQlnCmFO+nKtc4m7a4FNIyCQepcanqMx4+Ok75w1Ut0B2czX20jtqnfNnLlrW1EmMZ15OqWQQjsSpFi/zmKAxfwRGuJrNpMfNNu1HDMDWkD4g0agYhKKK5iVB2Mivv8SBL4wwqS5BYKvByfrqgSgbCCEFAuWDgO+EMyj33az8l3s4zkKxSr1pV769jTikng1uSI1rohCppXQvXIGBUHVTGQDAMN2SVoU++Ookr4wyqW4VAtOXgDMpYhkCTw+NxjfUEZo2Jy6u0kNfUSwdjMOCfVI+EPKehlB6PqXoisQCCsIisQr7FxCpPoEzqq5l6fFJMQjkIxa+HY4A3Ibnt5G3uZhEKEZV1X0HBRuLyWOg5WMb+kcIcrjTsuGVtiMUZwidO1dceu/u46yDK+jhWgLBx/Zjsm+cLwPbGI2wSPT8bn/3CQq6tRLjic2l/k7OESL39jkl3PRHnkk3FaV/sW7amTJIm2Lh+f+c16/uoPhm4qef8elheOoaMGQ27aiCTjidXOWbT+WgSDEqWSmEGwHMEHRiVytF/nb//dCAdfy/GxX06w9dEw6hIMB4uBYwtS4yaHXs/x5g/S9J+tsNyiuvn8ELH4KjZs+CLpTI9bf/aaTWEue4nyggYzl0wt590rmmkKxiRRbyPra57kUv4oBWMSWxju/lySUCSVgBqjNbyJhH8lVatItrr48k7X4q4iVwCyKpPty3L6709jFAyqmeo0USqNlYh0RKZrO4VaQtiGTTVbpTBcoOOpDjwRD5XJClpII5AIMLxvmGqmiqzI+Ov8VNIV1ICKv8a/cGeAwnABx3IYOzRGaXxq4zIlUgHgiXjY8JUN9P20j+iKKKs+vorz3zs/TVCCDUFUr4ppmQQbgjiWg57XyQ/mqdtQx/C+YfScft15gRsiK6XxErZukzyZJNubnXFexavMfV4BhcECTfc3oQW1GQQMoDBUwLEdRg+NXlFZvLa/NwBJ1fDXNSN7fFRTY1ilHJ5orZuzEooiHJvy+CDCMpFkBV+iGS3o5oSYxRyV5BD+RAuSqmGmr6ilaeE4sqq5YU1AZXwIx9SRFA1/YmZ7l4/31TRgVUtUkyMIx0bxBVGnPAFaMEolOYxVLuBPtCKrGpXMLO0F3DCqyvggjqkje3z461tQPH5AUE2NLbnA9fRYKSreeD2hji5CK9bhq21C8Qcwculpy46sSOz+WA3bHo8hyfDy18ZIjejs+lgtXfeFkFWJi8eLvPfDSTxemWd/pZHYVPz2oVcz9Bwv8tCnatn6eIxYQmNiUGfPdybIJucnIIGIwjO/2MDAuTKTwzrP/FIDlYJNKK4yerHKK387hjcg88wvNhBLaAgBB15M09TpY7S3gj+ksuMjcb7zx4M89ZV63vz2BIW0dV14Y7zBwzO/1IAvKCNseP2b40wM6Dz+xQQdG4KU8xaxBteV7w8rPPcrjfgCMs2rA4z3V/jRfxmhvs3LQ5+uQ1YkCmmTV/52jHL+XiLGYqH4A3ibWxdlYTWMAv2De7gXh3V7EAgpeAMfPnJ1GbYpGL6o88O+Cd79cYYHPxbj6S/V0rzSOyXmMf8zKUkSuz4S5Z0fZzjx3jIJHtzDTaPQc5rEQ8+iRWuQZIVg+2rSR99bUCHX64Nf/ydBvv31MmNjV9jVZz/v58I5k8MHb53C7nLCqDpMjpnoVeemA4CuGPMFubTFYE+Vo3sKHH+3wGi/jmXemrm4vmEr8fgqZFmjJVA3qxhSb+8riyBXyw/TqdCbe58NtU+T8K8k7muhahXQ7RKOsKak2P341Age2Y/l6FzKH6VoLtEDdxXuOnKlBTUSGxNs+81tOJZDfjBPzws9lMZL9LzYw/bf2o5ZNjHyBiufXUn/6/1U01WSp5IUR4ps/Y2tjB0ec4UkSiajh0cxyyap8yk2/6PNDOwZINYZwxfzLao/yZNJ8pfy3P+79zO8fxhZk/FGvVz4wQWMskHXZ7qQFIkz3zxDqCXEzt/fSfp8monj7gMUaY+w4SsbKAwX6PxoJ8P7XbI3cmCE9sfauf9372fsyBhqQEX1qpz/wfkZ3rnZ4I16ibRFiK+O44l4qN9WT3miTO5SjkxPhomTE9z32/cx+O4gCAjUB7jwwwvTOVtzYfCdQVofaWXn7+9k/Ng4WlCjnCwzsGfgyjj83v2M7B9xxyHi5fw/nL+ivrjUWUGWqd30IIo/iK1XiK3ZyviBV4mu2kKgZSXFgQv4Ey14axpJn9xLeOUGQq2rqE6OElt3P8nDbwDuZBJZuQFF85I5dwiA8Ip1RDo3Ubh0Dl9NA4H6NiaPvUPt5gdQ/GFsvUysaxvjB15B9vio2/Iw1fQ44ZqNVMYGyJw9iK+2kbrtj1Me7UfYFmYph1V2rTGRlRtQPD4yebeQYLhjLZFVm9324g0EGtpIHt1D3bZHuVwAONS6ipE9P1zyGGmhKMGWVURWb8bf1IHqD7mVyTNJMqcPkL94CqOQQcIlV4PnK7z9/Qme+GI9O5+t4dhbGe57Os5rXx9HVuDjv9nEufcLCEfQtjbAi/9tlOSQjjnl6Xr7B5N0bgnxyt+OMXi+vGC1A49f5iO/1EguZXLqvRytawI0tPv4u3/bj2UIfv5/bWffCxpdO0L4Agrf/ZMhWlb7efyLCXqOFmlY4SMUVfEFFZpW+giEVfTK7I0+9Jla9LLN/hcm2f5UnIc+U8f+F1Ks3RnmO/9hEK9foXOLG67WuMJHvMHDN//9AI/+XB1CgFl1ePIr9Zx6N8dYX5XnfrWRDQ9EOPTqDXicfkah1dah1dQu4Rf3iNXtQjyh4vmQhAXOB+FAcsTkx19NcvCNPJ/81QSPfza+oMKgJLne9sc+U8OZ90u3bKN5D0uDkZ1k7K3n8dU1ISkqemYCM7fwxlZVJOrqZDxeicsivbIMzS0KyfHlM5jJikaoth3VEyA33o2saNhmFce+efKmahI7n4nw5d9romWV97piv0IIHBuGeqqkxk1CUQV/UEbVZCTZ9UpZpkCvOBRzNrmUxfDFKkM9VYZ6dVKj5pzr6XJidOR9kslT8x6j67cp0mcWJCv9nJx8mRWRHcS8TYS0GkLa1euYwBYWWX2UgcIxxss908JLN4K7ilwFG4O0PNjCue+dozRaQtZkOp7uYN0X1nHkL44wcXyCw//5MG2PtRFqDHHhHy4wvH8Y4QiMgsHhPz9Mx5Md1G+tpzRa4sw3z1BNu2F6x/7qGCufXUndpjomjk9QGCksKu/KKBoc/LODtD/WTu36WhzDYfz4OGbVxBv2ImsyJ//2JHpORy/onPvuOSLtEZKn3RyU8ePjlJNl6jbUMbBngP7X+hG2oDJZ4cAfH6D98XaXCJZNxg6PYRvuhFAYLjBycGTWEL1Qc4iOpzpQfSrp82laH2qlOFakMFLAqloc/6vjtDzcQmJTAgRMnpnELJoIWzDy/giF4Suhc9neLGbFRDiCwnCBff9+n9unzS45TZ11wxbnGocZRHCJ65TqDxFeuYF87yk3LKA1gi/RArJMeaSP1PH3CLasJNZ1nyttHa2jkhwh33uKQNMKjHwGhKCaHKaaHp9B7iRJpjI+SOr4u/gTrdRufRg1GJlq77TbXiCEP9GKN16PpKjYegW7XCS8Yh3ZC0cBN+cpdeI9HPNKjH41OUw1NbPIriTJVCaGptproXbrI8iqB0+khtTJvTiWiTdej1laxOQiSSi+IP6GVsKdGwm1r8ETqQUJzGKe3Pmj5HtOUh7pwyoXrwy8BLYlGLlYoVpyGL5YYfOjUWqbvCRavex4Ng4OJAd1EJAZNzn80wxPfrme9JjBu/+QRB82ELbADXMWiyojt/HBKMWcxdf+oA9rKhRjckRnckhHViWMqoPmlahv8zHSW6FSsBntreD1yZTzFu3rg8iKxKUzJVZtDVHMmtPhftcMC61rAiiKRCCionkkRi5WiNZqVAo2uaSJollkJ1yyn0+ZaF6JXR+tob7dx/E9WXxBhcYOH5YhWLk5hF5xqJbv6TMvBd6W1uvk1u/hGkjz11++VUi0eNC8H1xBi6VCCBjt0/nbfzfMSG+VL/1eI6Ho/NsaSXIVBOuaNcYu3at/dTcg2NGFkUlSnRjCnqoVGGhega+xjer4MOXhvuvqHK5dr/L5L/nZsctDMChTKrnfe7wSTc0Kz//D4gSkFoQk07DmEcJ1HajeAOXcKNHGtRjlLJnh0zd1ao9X4pmv1PLFf9ZIOH59vpUQglLeLbz94t9Nkk2aeHwyqjZFJiW4nJJkWwJDd7AMcUeUEnU9f0fJ08IQpKtD5PRxQlotYU8dfjWCImk42OhWkYKZomBMYjo3/+zcVeQqviqOJ+yh+8fd2FV7ujZVrDPmhgLagskzk0yemb1qcjVd5fz3Z1cWq6QqnPnmmRvql57V6X7++ro8VaPKia9eVbvGgf7X+mccY1Usen7SM2s9qPJEmXPfna3gmesxS56cXYY0dTY1nUM1G4yiQd8rffS90nfdd2e/NVPSeeT9mTKThaECp78x+4Qx1zjcKGRFQ5IkHKOKbRqkTx+gmhx2w/PKriyyY1tTpElQGuml7r4n8ERrqabGMAvzWLaEcM8hxHQldVnVkCTZFTgwddKn36eSHCbQ2I5t6DiWSSU1SnGoGzEVwG1ViouyTgmuam9KWU3YFqWRPuq2PYZZyFLoPzuDpM0xKNRsfoDY+vvx1jYiaxqOXqU00keh9xTF/vMYucnr1NsuQ1EktxCnArGERjlvU8hajF+q8uJfjVLKWciKhKm7dc8OvZrm9L4cj3+hnoc+XceP/+vI9MSsemQkaWFhnp5jRUb7Kjz+xXpe/Gv3eXLsa7i2gNykSazeTUQP12g4Doz1V9n2ZJz0mMHA2TKPfzHBwVfSsxJ1ISA9ZjDaV2H/Cym3bw40r/bj8St4/DKaV8YfdsNfS1mLct5GCMG+5ycZOF9G88qkxw3e/n6SwXNlZEXCWmJe43LBrpTQk6MYmdT083a3Q1JVfB0rZ63l9rMCxxFzlXubgdstLCEr0Lrad53l+2cBRlXwyt+n8AUUvvg/NCw49vF6jbY1vnvk6i5BqHM9vtonsA2d/PnjlEf6qb3/cSrjQ9RsewjHqFKdmKn0Ojhg89qrOh0rVU6eMKel2C1LcLHb4mL38iQVaZ4AgWgDl44+T/P6JxACbFPHG5y/HtNCUDWJp79Uy5fnMAgIIchMWHzrP47y9vMZzKkcQdO4+0PYJcldg2cqwN7UCaeK1UtuzvdNrJe2MMkZY+SMsYUPvgncVeSqMFJA9aps/PmNlCZKBOuDNN7XyLnvn1uysMM93P2wqiWMQharUqIyMYysaVjVeRLyJRm7WqY03ItVyk9vSCVVQ5YVHEV11YXmyNS0qmWMQgarWqIyPoisebAqRSrJEQJNHVQmhsBx3IKl87hsJFVzazGo87fndlnGyE1SHLqIWVg49ExWVKJrt+NLNGPkUpQGLpC/eHrKorewNaVatlmzI0y8wUNjp4/XvzHOSE+Foe4Kn/wnzRQzJpWSw1vfniBco/LI5+owdUFdi4ezB/LuwmEJhrvLPPb5BAMbAhx6NUMxO/s12jZkJgze++EkH/21RnY+V8PQhQqW4UwTJFN3cBw4tTfHx369iU/+4ybCNRon380xPuCSzfSYwfhAlUBUJTmko3llNj4UYc32EB6fzK6P1XDynRz7X0jx7K80kGhxcyxO783Tf6ZEdsLgk/+kmWrJFbkRws25iiU0PDvCrNgUpO1smb3PT3Lw5TRPfrme1IiOJEm8+8Mkk8O3f5NVOHeC0sVzrrKfvnz1ym4llFAIb1Pzne7GHYVtTnl0F+BOgZAbtrMY7+9ywB9UaFuzuHD3DyMsU/DTb02y6cEQmx8MzRseqGkSbWt8HHztbra0/wxBOOTOH6eaHCG2aSdWMYdVKZE6tIfoOnc9vJZclUuCw+8b1NXJvL/fYDJ5a140gZjKH3LLdsiygscfxqjc3LOz5eEwn//thjmJVTFn840/HuGdH2WYw5Z618HrjVJXt4FwpAVJkrnU/yblchJF8RAKNVEqJbGsMpKiEOhYg5lNYebScxqLATx1DUTWb8PX1IakKJjZFMXuM5QudU8pAN+duKvIVa4/x8E/PUjD9gaC9cHpUL90940nld1JjB8fxxP0zBra96HEEg2mjlEldfwdYl3bCa9Yh1UqkDq1D7OUw66Wp44xMHJpJFnGG08gSRKhlk7UQJjSaB/53tPEp7w8HsdGkhUy5w5hlgvTi6tjGhi5SRy9QurYu8TWbifcsXaqvf0U+s+i+oMk7nvcDY/sP0OxlMc2qm59oKtun+z1U7NhJ77aRsTl9s4ewioXkabigBzLwMilkDUPWiiG4gsQbu9CDUVJn9xHebR/zjERwqHYf47Mqf2Uhnoxi9lFW2mEgNe+MY5jC+INHva/mGJySEcIeOVrozR0+PAFFTLjBobukEuaHHo1QyCscOzNjEt0pq71jW9N0Nzpx3EE1fLcE9/5g3l6T8joFYef/vdxogmNXNLk1f8+jm0JbFvw4n8bJTdpYOqCH/35MPVtXipFm4kBHdsS/PgvRijlLcoFm7//o0tMDOg4jiAz5pI2ANNwq9EPni/zvT8Zoq7Fi2U4jF+qopcdXvivIzSs8FHOWxz4SYrshMkjn6vj9L48J97OEoyqfPw3mjj1Xo4jr2UYOFcmWqtRyltkxu/MBC0sc9mUCm8XtEQDajR6p7txR1GtuM/1fFLgkiQRjruhq0b19sz/iWaNpg7vbWnrbkU+Y/PuCxk27AzOqyIoyVDb6FmUZ/4ebj3sahmrkMUqZFE0L97aBmTF3Z46RhXFH5z9dza8+lL1lpIPyyhTzg7Ttvk5fJEEzeufACRSA8du+JzxhMrn/nE9scTsW3DHgTe/n+a9F7IfGGLlD9TR1fUZgsEGbFtHU/2MDLv1DRXFS+eq5xgbPcLo6CG0eILGj30BHJvssQOkDuyZVW490L6Khmc/hzfROB0tIYQgsn4bmcPvkdr3xhw1IOeGhIRHCeJTgiiyB0fY5I1xnOXysk3hriJXCEhfSM+U9/4AY/zI+MIHfZhwA4tUZWKIamoMSVYQjo2wLXLdx6bPpWfGmcxNInt8BFs6mXj/p5jFLOGOdQSaVuIYR0ifOgDS+1N9EDimTqHvSgiokU+TPLIH4dhUkkNU0zPbA0id3Iusuqp5ztSGtzo5ip4en2F6dvTqLO0Zs7T3Fr6aBtRAmNF3nkcIh8T2x/FE6+YnV5ZJ8tAbN+z2To24HphrCYOpC4YuzPR8WaZguHt2b5hedug7tbCsdyF9xaNVLtiUC/b0vwEQMNp7xStTzFgUMzO9YGP9V76/uo+Xzs5eNT6XNMldo15YLtj0nbyqv1ObptpmD00rfSTafBSzFpWCjePAxIDOxMC9WjdLg4SvrR3J87O9gS8XbCxTsNAw1DVp+AIKRvX2yNB3bQ8Sqbm7lvQ7gb7TFcoFh0jN3K5FSZLwB2VkRbqhguv3sLwoD/ZSe/9jXFYB9jW0giQR37wbb6KJQvfcQgmyDJ2rVaJReUaobs8Fi3R6GbxZQjBx8QCV3Dj+aAOWWaUwcRG9dOMiSPc9EWHNtsCc3tXUqMnr30l9YOTkJUmmpWU3qurj7JlvI4TD2nU/N/29aZbR9TyRaBtjY0fwt7SjRWJuSSuff1b3vhqOknjy43jrm1xhasetWykpCoo/QM2uxzBzabLHDiy6nz4lTFt4M4nASnxKGFlSKFs5joz/iKrtahH41QhNwbVUrDxjpe4bFrW4NxPfYkiKAoqCJCtukP7ld0mIqfwcx40h/aCYJ24BhD2znsUMF/FU4VbHAD2TpHbzQ9hGFTUQJtd93CVIs1g8ZnwmxAxJ12vbu3yMY14TGiYchH3tiyVmzZuarT2zmEPYFokdTwIge7yUp4Qy5sWsxGrq2bmbzayS5IZKyoq74k3XbxJTRPY2PucCDvwkxbrdEepavBSzFi/+9egV0nerIctXjcXUQEy/87ZbhPl2xYstEySPhq99xS0tcvlBQCFjYVQcAqH563zF6zXqmjTy6VtPrnwBmfufiiArP9v3BqBctBeljuZKt9+GDt3DgiiP9GO+lUPWPG6YmBCooQiRNVuojPRTHro46+8kCT75GT+f+6LfVUYOSlQqAlmW+MN/nVsecoWbH54b7yE37uacK5p/wZSAueD1S+x6JoqqzU7+hRD0nSkzNvDByQdUFA+RiEucMpmL+AN1XG1tF8LBNEv4vDGQZPytK0CScAydcn/3LPsaieim+/A3tQNgFnJkj+7HyKYIdqwismE7ssdLbPuDFLpPY5cWLqvgVyNsqH2aWl87EmALC0VSUSR1RtSVENAc2gACsvoYFSt3Q2Nyj1wtFyQJ2edHjUbR4rVodQnUeBwlGELx+5E83qnNlgTC3YwL08IxdJxqFbtUwi7kMNNprFwGK5fDLpcQxgfnBbvpAg3zQNgWk8feRgtFkWQFq1LCrtx49ezbAatcYGz/y2iBMAiBWS7gGIvPrVH8IQLNK/A3tKH6QziWQerI29O5W5KiInu8CMu8nhjeBkiahhqJoiXq8dQ3otXWooTC7vOueZAU2X3WLRNH17FLRaxsFiM5jjExjplO41TKt4wwlgs2R167PRLrkseDFouj1TfgbWhCralBCYaRfT5kVQVJckmVbeFUKtilImY2gzE+hplMYmbTCP0u9qQpCp66BJ6GxjvdkzuOYs4mn7Gm68PNhVBUZfWWAL2nl0m1bB6s2hyga3vwHlkAVFWaN2QT3A2soQucWYSm7uHOQda8eBNuTqdj6qQPvz2r8fQyPB7YscvDX/55CdsSrN+o8eMfVvi13wwumx1P0Xy0bHia4bNvYunuJr6mbTNWtUhmZOkiaZEaV0xlvnd1Ysj4gJUJkJAkBduefR8iSTKq4sOydWRVxRNzJdCtQg49dX3dKzUcIbJxB8gywjRIvv0yuZOHwHEoXjgNskJ08/14E4346psp9V1YoHcyKyM7qPW1UzQmGS6eoWLn6Yo9PJ3OcRmGXaJoTFLnX0FIq7nD5GoZisl+ICFJKOEIvtY2/KvW4GttQ43VIPv9rsdKkhZt5RVTVm0cB8c0sEslrEwafWyU6kA/xtgoVja7YFG9DzOEZWJkZ1eKXC7IgQDxx5++NVLTQlA6dYJy9+yKllcgEWxdReKBZwk0tiNNhSvalRLZs4enyZWvronGJz5LZWyA8Xd/ckNWtCVDltFqagms7iLQtRZPQzNKKIQ0RSDme96niwo6Nk61iplOUenrpXzuDNXhIcQSY6dvCpJE9IGH8cwhzuCUSmTeeQunPJ/AioQaixNcu57Aug14G5uQA8FFvfuX33fh2DjlMsbEOOWeC5TPncFITtyUGtLNQtI011AUiaLV1LjEub4eT6IBNbJAvpUkEXvwEYLrNy57v5xqley7e7DzN7bYLRdKeYvJUZP2rvnnCEWF7Y9HePv5DNXSrbufXr/MR75cSyg6vyftZwU1jRr+0AJqIwLyKetOvmb3cBWCbaup2/2UK8M+5dE3cmkm9/10XnLFlGLsxLiNIkMoLJFJO6QzDh0rlGVRDJRVD6ovNK06DIDj4A3W3ND5InGFQGT+d3Uh48DdBts2KJcmqK1dS2ryWgVsiUikjUi0jaHBvaAoKP4gkiRh5rPYlevD/4Mr1uCpTQBQHuqjcO7k9JroGFUKZ48TWbcFSfPgbWhZkFz51QiJQCcVK8ep1E/JGxOoshdLmGjSzPhuB5uSmaE+sJqAeuP5xTdNrtZ/bjWJjXUc+W8nKY7O70kI1PnZ8ovrSXVn6H6p7wNLyCRVxdPYRGjzNgJd69Bqa6c3wDcaMiNdjlGQZRRVRfEH0Grr8K/uAvsRrGIBY2yUcs8FKhe73Q3Y3RZK+AG9n1dD9ngJb92OGo0t+7mF42BOTi5IrvyNbTQ//Xk8sTrMQhYjm8Jb2+CGmF0Fs5BFVjXCnRtJHXsXMze3PP9NQ1bwNjUT3rGT4Nr17vjI8xfsvBbTxyqq69ENBPG2thPZ+QDVgX7yhw5Q7j5/ezw4kkxgzdo5SYBdLlM8cxJ9DnKlxuKE77uf8LYdbkHdGxkLSUKSZeRIFCUcwd+5mugDD1M6c4r8+/swJsaX6NWTUFQPtrXI8ZNlZI8XJRhEjcXR6urwNjS5XvdYHCUYRPb6uFydczHXJ8nuuN4KWIU8hcMH7zi5MnRB35kK2x8LL1CwVmL9jiBrtwc5/m5hzuNuChLs+kiU+5+K/MyHa4L7qG7cHcLnn59c2TaMXrqLPcU/Ywi0rSJ7+hD5CyeumvPEvCpyAKYBvRct6utlTp0wae9Q+Rf/c5gNGzUOHVieaA7HNpFkBW8gRjk3jqQoeEO1VIs3ZuhVNGnBcgmrNgUIxxUKmbtsjzcHhLAZHjnA2rU/x8ZNP0+5NIGq+kkkNlHfsJWamjVUKmmSk2dAlZG1KYNxuXSdUVhSNcJrN0+FXdrkTx3BuUYp2cimsKtlVM2DJ7YwyQ2oUTxygNHSOfLG7CWOZpzfriAhoSk3rr560+Sqbn0tKx5v5fS3z1NkfnIlqzKdT7cTWxGh740BrOoH48GZhizjbWohsvtBgus2ooRCwI0TqoUwfV5VRYvFUaMxAl3rMMZGGf3G17DSt3AzfSO4t7bfNCRFpWbrw2jRWtIn95M6sgezmKP1uZ8n2Lp6xrG2XkZPjxPu3IQnWnvLyJUaryG6+yHC23eghCNuP5fjmZckJEDx+wl0rcO/spNy9wWyb79JdWjgjnpvZK8XraYOfXBg5heKQnDteuJPPoO3uXVJ3un5cJlsqdEY0QcfIbB2Pdm336Rw7MiiPXoeb4jaunWMjRx2ywnMAdkfILJjJ97WdrSaGtRIFNkfQNKuhLnd26jPDeHAhWMl9IrAF5h/nEIxhU/8aoK+M5Vbknu1dnuQL/1eI77gna075vXLRGoUMhPWHQ1nalnl46GPuXUx50O5YDN44YNR/uBnAXa5MBU2vbRcVMeB73yzjG1DpSz46l+WeOoZL9/6+zKnTi5PlI9tVMiNXaB92yepFlOomh8kiYnexQspXA294swroiJJEp0b/XzyVxP86K8nKBc+GO7VfG6Q8+e+T2vrQ9TUdAESDY3bMM0y6dQFBofew9DzKGr4ih1eONcZ5b11DfiaOwAwM5OU+nuua8sxdJwpGXbZuzABkmUVSZLR7TKL8QJcDhUUN5GycFtzrmzDxqxY+Gv9KB7lA0WulGCIyK4HiOx6EDUauyObD0mSEICZSmIX7tXn+DBCDUYINHWgp8aZPPg6ZiELzP6SC9vGLOaRVRU1EFr+zsgKgTVd1Dz9LN6WtltaOFaSJCSPl+CGTXhbWsm+8xb5w+/fsTwkSZbxNDTM/MzrJfrAw8QffcIN/7sFc8Dlc3pqaqn7xKfx1DeQfvOnOKUrhitF8YIkYVtVVNWPI1xRF0Xxks30z0usANRIhNgjT/zMS6rfDPrPVpgY0hcMDZQkiS0PhvjkryX4wX8Zp1peno2SJLvE6jf+txaaOjx3nAwnWjz89h+1MXChwv6Xc/SeLlPM2bdVsyWWUPnS7zXSuIAcvRCC4b7qPc/VXQSzmKdu5xMEmjumy7CYxTy5s4cR1vxGCb9fYstWjVDEVQscHLTxeSXq6xWGh5ZnjznZf5hydhR/OIFt6hTTA5jVG/NGFzJuzuZ8yp6aV+ZTv1FPyyofb34/Td+ZCoWshW0J1+Z4V0YJCfL5Qc6e/T5ebxhNCyCEwDRLGEZhel0Sto0zta7LPjeFRlhTE4UkEVqzETXo7mdKfRewirNEKsy4/oXnPssxcISNVwkiISHmGUAJhbCnFoEzrSB4I7i9ghbTUUFLC6G50/A2t1DzkY8RWNOFpNxZDRBhmRRPnbw7i6fdlS/8BwuK14/iDVCd6MEqL6yAI2xrKrxsefMtJM1DZOdu4k88jRKaP/xpWduVJLRYnNrnPo5WW0fmzdewi7copGr+juCpbwRFAdtG8nqJP/4UsYcfQ74dUuSShOzxEt39EJKqkXrlJ674BxCr6URRNCbGTpBo3EyllKRQGCVeswp/oI7e7pcRy1yz4x5mIjNhcnJvkbbVvgW9JJpX5uO/XIdjC37ytSSF7M3dm0BIZtdHonz+dxpoWuG9K9ZSWYb6Fg9rtwd45BNxBrqrHN2T5+S+AiO9OqW8fcsc0bICbat9fOn3Gtn5dHTBkCvHhiNv5inm770jdwvsSonc2SMzPnMMfcE9habBb/12kHBYZmTYno4oFMCpE8v7XpiVPLZRxg2/9uJ4LGxj6WI1hYxF/9kKLZ3zv7ten8wDz0XZ9miY5LDB2CWDiWGDQtpCrzrYixVjEW7ZFcsUlIs2xaxNLmVRyFiUCrYr974MezdNC2DbFo5jUK1mqFZnF5MSpo5VyCIaW/DE61CDYcycW35Ji9YQXrcZSZKwqxXy507MGhovezxXSucsQsyrbGbR7QJxXwthT4K8cb2IxmXEfU3U+trR7TJ5fe7jFsJtYwqSDLVr4gQTflLdWWzrA+DqlCQCa9ZS+7FP4WlovCsWMTOZpHqp90534x5uEYRw3MlkMV4iSUb1BxGOs+RCevOe1uMh/tiTxB55fFEu91sB2eMluutBZJ+P1Ms/uSOeWq2mBsXnw65Wie5+mNhDt4lYXQVJVQnfdz92IU9mz+sIy0KWVWTZXVgUWUOSVWyrSjrVTUug9mdXYOg2wrZg3ytZHv5kjFjd/KqBAP6Qwmd+s57W1T5e/NskF0+W0ZdQXFiSIBhRWLM1wJOfr2H74xH8weuNlK5QCm7lhjsUXREIK6y7L0jXtgCf+JUEw71Vzh4qceFYiaEenWzSRK86s9UMXRK8PomGdi87n4ny+GfjNK3wLkishBCMD+rsfyV37x25i1Ae6qU8tPR9jRAwMe5w+qTFiWPGjDT0yeQyeYklmYbVDxFt7JohrjHZf5j00Mkln880BPteyrLjyQj+4PxGUbcem0J7l39BL/lscHmJcKuAOGBbLsmqlh1yKZORfp2e42XOHSkx1FO9qRDE1taHCAQbmJw8Qy7bj67nZo2iELZNZbCP0JoNaLFaYvc9SObwe0iKSu3ux/HWNiCA0kAP1bGhWdtSA6HpvYm9CCO0bhcZLZ2nM7qL9TVPcil/lLKVRUZ2iwrLARRNo8bbQkdkOx4lyGDhOCXzxtWGl0yufHEvnU+3o/rcn9auiaH6VNZ8YiUtk3PL9PrjPjoea0ULakycnsSq3J7CijcMSSK4YRN1H/80arzmpheqaTXAyyz8ckL7Es4rHIfS+bNY+TtgyV8M7jz3vGkIy6RyqQ8tXoOkeZA9HldWXFVdaXFZnq5Zdis2L3alhFnK46ttQAvHMbJzJ196InH8TR3YlfKyqShKmkbskSeIPfoEkuZZ9O+EEGDbOKaJuBwPLYTrgdE0JI/XTWJVlEWPm6SqhLfeB7bN5EsvTHtubheUcAQlFMHXsZL4Y08gexcON8JxpqTnDYRpuovxVP0v2etF1jxLGgMAWdOIPvAw1eFByufOIIQzHUOuaoGbvcx7uEH0nixz+M08T36+ZsFNPYBnyhK9fkeQUweKHH07T//ZKtmkSbXiuLLgU8RIViQ8PplwVKG+zcPqzQE2PRBixXo/wcjsz48QgtF+nYHuKjufinKHgyyQZYlIjUqkJsS6HUH0iiCXMhm7ZDDUU2Wwp8r4oEFu0qSUt6mWHSxTIISYTsWQJJBkCUUBn18mGFWpbdRoX+uja1uQ1ZsD1DRoyIq0KBl6yxT89NupOxYS6F6Pe3/lqb8VRUL1SGgeCY9XRvNIaF6ZllVeNO/CFxUIK3RtD5BPW5i6wDQEpu64fxsCx3El5x0HHHtqbO8yYil7/UTWbEILx6aLj5n5DLmzR+dVwXUcME3BL/5KgGee8zId0CPgb79a4vjRm4/wUT0BwomVDJ16FaOUmebkzmKFg2bBib0FDr2e5+FPxhY1d9wo3KGcejdkV4XQ43OfmZoGjZUbAjz4XIxC1qL3dIX3fpLl6Nt5ssml788LxVGisRWsWvVRTLNMJnOR1OQ5CsURLHPm2l3oOUtsx8No0Tg1Ox8jvGYjyDKeWA2SorjKyEf2IebwSnnrm9y1FDCz6QX7JhAM5E8QUGM0BNewue5ZDKeCR3bz57bUPYcia3iVACAzWemjP3cEhxu3AC15+vWGPXR9opP4yiiqX50OidjyC+vn/6EEwhFMnEpx/scXEc5d9nbPgOuxuhFidZlEOZUyVi6Hmc1gZdLYpSKOXnWLh+JuHGW/HzUURo3FUaOuYpji88+5+bLLJcrnzty9xUfv5lu6SNjFIhPf+7ZLpjTNJQZTJEv2+5F9fpSpv2W/H8UfcO9jJIKnqWVaBedGYVWKFPvPUXvfY9Q/8BGS77+GkUvP4K2SrOCJ1ZLY+Qy+mgZy3SfQl4NcyTKRHbuIPfq4SygXeO6FEDi6jjE+5pYLGB2erl3lWJa78skysqoiT6lfelta8XWswJNoQNK0BduQFIXQth1Y+RyZt15fMP5+OaH4/AQ3bia4YRNyIDjnccKyMNMpqgOXqA4NYE4msUtFl1zZV8iVEgig1SbwtXfgX9GJVlvnStgvAnIwSOzRJ9CHBqiUJ6mp7aK57UG8vijCsfH54tTWrcPnj1OX2EA6dWFO1UDHNKkODaBklpanJ/t8eOob5s29E0JgJiewy8tPhJ1y6Y7Uc5sLelXwyjcm2bArRGP74vKeJEkiltB4+BMxdj8bpZi1yU6F6FRLbqiPqkl4/TKhmEI4qhKKKXj98oKbsHLB4ft/Pk56wmLLQ+EFixzfTkiShC8g4Qt4aWjzsuXhELYFpuFQKTqUCy65KhdsDH2KZDluyJ/HJ+MPKQRCMsGIQiCs4PHJbp3yJRknBUf3FHjz++lbtoRKMrSs9BJLaPgCMv6gjC+o4A/J+IMKvoDs/gkq+Kf+7Q3IV5EqCdUz9W+PhNe3cARDS6eX//FPV2CaAssQmMYVYmXqDtWy+0cvO1TL9vT/V0oOlZJN9fLfZYdSzmagu4pl3N7FPNK1hVBHF46pI4RAkmVX4GKBG6Wo0Nik8Nd/UeLYYQP7qsML+eW5yQKBpZfQS2ksfXlqa5YLDt/9f8aIJVQ27g7dUoK1EGRFIlqrse1RlQ27QvQcL/OTv01ydE8eQ1/8czCZPE0200so1ERtbRfxmtXUJzZRrqRIp86TTndTKicRjoWRmiD9/h4Sj38MxevDm7jimHEsk8zR/ZQH5igcraj421aCLOMYOnpqfFH9M5wyZ9N7yBsTNAXXEdBiSJKChERQi+MIm4qVZ6zUw2DhOFV7YY/YfFgyucoPF3n9X79LvDNGw+Y6Vj+3gmBDgInTKczS7FYCIcAsmaQupOl7Y5Dc4F3qeZmCp7mZ2o9+cknESgiBU6lQHRqgfOEc1YFLWNk0TrXqbrDmCjiXZSRFcevKhCN4Ghrwtrbja+tAq61za2ZJEkII9MFL6OOjy3il9zAbhGm4FpMK89stpqTzJUlCS9TT9Mu/jhy/sdoX03Ac0qf2429qJ9q1DX9jB5WJQXz1rciah9rtjyJJMv6GNjyxWvT0BKkjexDWzW86A6u7iD/xNLLXN/9zP0WqyhfOkT9ykOrQAE554WLA1Ut9FI4dRgmG8HeuJrJzN/6OlQsSDFnTiD74CPrYKKVTJ27k0m4MikL8iaddoj2bp8C20UeGyR9+n3L3eaxcdt7yCCZQvdRP4fgR1GiM0IZNRHY/iFabWJhkShK+tg4Ca9dTOHKIS31vIssqyfET2JaOJMlkMxfJZvoQwsKZJ+bKyqQZ/+7fL9nz6mtfQePP/yMk3zyhoo5D+vVXKV84u6RzLwZCiLuuqHrf2Qo//uoEv/w/NeNfApmRJHfzHK+XidffnEEGXJLy029PsvelLHVNHopZ+64iV9dCkiRUDVRNwR90rei3EkIIuk+U+fv/e/SWylt7vDJf+RdNbHs07Hqnpjxvknwl0nu5Ix5kRcIfUlhs0NhlcSThuNuSy55CxxGM9On8X7/dR3Lk9uZ0e6I1ZE697+6FVA+V0UvEtz3kynE7c7/zwoFcTvCFr/h5+FHPtOdKAD/4Tpmzp2/eGOdYBo5j0b7l4xRSl6ZDA0uZYSq5sRs+73Cvzl/+wRBf+t1Gdj4dweu/s1oEkiTh9Uls2BWkrcvHT7+V4sdfnVjS+2JZFbLZXnK5fjxDewlH2qipWUNDwzaam3dx8eJLJJOnQThkjx1AWBaxbbvRojUggZXPkTt9ePq72aDFavA3dyBJEkZqAmOWIsRzwXQq9OePMlo6T1Crwa9GUCTNFa+wihTNFFWrgODmifmSyZWwBYWREoWREoN7R5A1mbWfWsW+PzlMunvu+EThgGNfL7t4t0EJhqh5+jk8jU2Le9CnNpql82fIHzyAPjSIoy9B4tVxEI6DbZrYhTz6yBCF40eR/X48iQb8q1YTWLMWrbaO4ulTd0w9bVH4EIQFLglToXACXIGRZYq1MHMpRl//PoldzxDq3EC0a/v0d7H197tNWyalwYtM7H+FyvjscclLgRqvIf7UsyiR6ILFb42JcTJvvkbp3OmlP4+Og13IUzx+hMrFbiK7HnBFIvyBeduV/QHiTzyDPjyIlbnxOOilQJKkGfLkV8Mul8m9v4/8/vdcUrUU2DZWOkX2vbep9F2k9rlP4F+1ZkE1RjdMcgel0yfRq9e3aRUXOe8IgdD1JU/FjqHPq7I0fZxp4FR/NmSuHRv2/EOGhlYvH/tHdXi8t18S3bIE7zyf4Yf/dQKjKsinLTITJvWtiw/r/TDDcQTdx8r8t387xGD3LX4uJaY8Vnc3sQWQFNczePXC7Q8qCwq03ArYegXF68PMZwh2bcEq5lADIdeDNc/vHAfe3aNz+sRMMiiA5MRyKXMqmJU8whvCH05Mz4FGOcvS5SxmYuySzvf/fBxTd3j003E0z53fREmSRCSu8ulfTxCrU/nGfxgll1oaSRXCQdfz2JleHNtAllXq6tajaVciQIRpkD22n8KFU6ihMCBhlwpYpcK8eylhW6QPvAWyjJ4cw56jFuU8vUO3S+j28ngh58JNRWULR5C+mEXYAsdwsI27NFxtsZBlwjt2EuhauyhiJYTAGB+7stFcLquq4+CUSlRLvVQv9ZHb9y6eugTG5MLFz+7hwwE9M8HIG9/Dd6qVYEsn3tpGZI/XlV/PpykN91Ee6cWuLMMEoShEH3gYX2vbgsSq2t/H5E9+iD4yfNNk0i4WyO55Azufp/ajn0QOzE2wJEnC29RMZOeDpF97+Y7VwBJCYBfypF59ieLxIzcXpigE+vAQyR99n/qf+xK+lasWLErrbWnF09BE9VLfjbd7D8uKatnh+38xjqJJfOTLtXh8tyYf81oI4YaBvfUPGb75J6PTKoTVisPYgE7X9vkNFh92XB6fQ2/m+eafjDJ88S42TP6Mo3DxDLLmwcgkkWSFxEPPku8+uSihJq9X4vw5k4nxW7Mm2GaVkbNvzfLNja9/wYhC17YAO5+Jsm5HkPpWD6p2d72rmlfm8c/G0SsO3/jjUaqlxY2vLGsEgglqa7qoqV2L31+DrucZHtpPOt0982AhsEsF7NLio9nMbJrM4feWcil3BDed8prpzZHqyWAZH3xZU09Doyt9vIhMYOE4lHsukHrpxxhjtzBUTwiccpnqwKVb18Zy4S73Sn7Q4JgG5eFeysO90wIorptseRcRX/sKwtt3LJhLow8Nknz++8v6vAvbJn/kIHIgQM0zH53TUwSAJBHevoPiiaO39p2bA2LqXUy98iKFY4eXjeCZqUlSr75Iw1d+ecEaerLfj79z1T1ydZehlLP55p+Mkhoz+PSv1xNLzB5KulwQQpBLWfzkb5O8/PXJGSpfluGGd03pydwWGLqrPuZe950tQi2Eq442MWjw8jcmefMHaYo3KX//M4U7cOuM9FRolyQx8e5LyB4fdrW0oAFP0+CLX/Hzza+Xbxm5AvD4IwRr25CVK+tTOTNCJb+4fJ/LCIRldjwZ5Zkv1bBqcwBf4O4uS6RqMk99oZaBC1Ve+05q3q2H1xulpqaLusQGwuEmbNsil+1j4NIe8vlBTHNxBXw/LLhpcpW6kOH1f/0uRvEurLu0FCgKkZ0PLCrPSjgO5e5zJH/0A6zMwkol93APN42rlSaXEZLHQ3TXgyih8Jw7sSvemhdvDalxHPLv78PXvoLghk3zeq/USJTwtvtIvfLi7Ze8sm1y+96lcPzIsnvOqgMDFI4cIv7E0/PuiCVJwtexEknT7s5adz/DqJYcXvibJBdPVvjMb9azcXdw2fMohBDoFYczB0s8/9cTnDlYZDYxteFeHcsQeHy3Z+M2MWjwZ/9qgEc+Gef+pyM0dnjxeG+PB+8yhBA4NkyOGrz/0xyvfzfN0MXqXav/dNfiDux/FV+A6Pr78MQTV9QCC1nSR95BWHPPc44D6ZSDdxGqijcKWdFo3fwcsqLhDdVQzSfxBGIMnXp10eeQZFi1KcDnf7uBrY+GF/VuXMmFc6PELufHLa5B6XJK+LSxQ7rq30uB1y/xqV9LcOpAkdG+uT2Jra0P0tB4H8XiCP19b5DJXKRazSwoSnI7IEsKMW8TlmOQN5Is9JD7lDBeNUjRSGOLG4tIu2lyJWyBnru7koxvBJ6GRkLzbOwuQwiBPjpM6qUX7hGra3H3GmDuTsgysrYMdZOEwDH1GyIbvpY2tzj2fM+945A/9D6VvtnVe5YDTrVKbt87+FeuQgnMLS8uSRLBdRvJ7d+Llb09uVfgvveVS/3k3t87r2jFjTfgUDxxlMiOnajR2LyHanUJlEAAKzdL5fp7uKNwbDh9oEj/2QpbHwnz6KfjdG0NEI6ruBUclj5JXt5kFXM2PSfKvP2jDEffzlPMzf0cTgzpVEoOnkWozS0HHAcGLlT55n8c5ZW/n2Tt9iBbHw2zenOAuiYNX1BBUZffoyWEwLagmLMY7K5y5K08h9/KM9av35LX9B5uDaLrt+NvaqfYd25aet3WKwsasSwLjhw2+OwX/NQlZHJZ93gBnD9rkZq8+Y294vEjSQqXjj5P45qHGe/ZR7RxDapncWUwVE3igeeifOVfNC2oKiocQbnouCUVLlQY7tVJjZmUchaWJRZvKJBAliQUFbx+V2UzWqdR26hR3+Khod1LTYOG178wyZMkiaYVXh75RIzv/efxObcZqfQFkskzlEpj2PbdxQk8sp+Ntc+QN5KcnHwZR8w/OdQHVrEquotTqZ+SrNxYlMgdroRxl0CSCG3cghKJLnioUymTeeM1jPEbV4n50OJnx+O7LAg0ttPw8CcWFDJYCHa1wsgb38csLJFsKAqhzdvmlxkXAnMySeHIwVtDKq5CdXCAan8vwfUb5/beSBJqTS2+jpUUbye5MnTyB/ZiF26d0qkxmaQ6OEBwAVERJRBACUfvkau7GKW8zd4Xsxx5K0/LKi8bdobo2h6kpdNLtFbFP0U25CklucuYLvZpC4yqQz5tMdqvc/5omdMHilw6X6FSXHiHNTFo8MLfTBCOz77Elws2hczylzUQDqTGTPa+lOXAT7OE4yqN7V7a1vhoW+OjcWpTF4wq+IMymldGka8o6l2Ofp5xTsG0mp1jg1F1KOZtMhMmw706vafKXDxVZrRfv6kiqMsB2xTsfyV364UzbhHyGYty8ebmecsUvPdClu7j85djqBRt8lPPoBIIkT19iNKlC0tqS1VhZadKJCLxsU/6uJwCKwT83VdLs5KrsQGDn3wtiaLOTyq6j5VxHJAcGyFsQOA4Fr5IPUgyHn9kwf4pKjz2mTi/+K+aiNbOHSp8Ocz34Gs59r6Ypf9clWLOuulC29dCktzSBtFalZUb/Tz8iRj3PRbBN0tB8qshKxK7PhLl1W+m5hS3yGaWXgT69kFCllRkaXFCM7Yw0RQfAS3GjaqW3DS5ar6/AX/cx+ixCcrJm9VOuTNQgiGC69YvymtVPHWScve529Sze/gwQ/b48dW3uEWJr8ZUsoSkqNMy/Dj2VEiA5JKxqWdVWCbV1NgNJVdosTj+hbxWQlA8ewoznVry+ZcKYRiUzp0hsHY9kjL3JCipKoHVXRRPHmfZV5/Z+iUE1aEhyj1LW/iXDNum0t9LcOPmeQ+TPV7UcIS7PT3fE/XS/sxqFJ/KyLuXKFzK3uku3TSCzWGaHmqnOJRn/OAQwl6g/EDZ4eLJChdPVtC8k4SjKrGESiyhEU+oBKMKPr+MokpuyRJDUC7Y5FIW6XGT9LhJPm1RrSxNabeQtfnBXyxeovhWwLYgm7TIJi3OHS4hya5UuS8gE4oqBCIKoYhCMKoQCLk1oDSvjKpJXJ4SheOOiV52KBVs8mnL/ZOxKGZtqmV71rDIOwXLFLz27Vs/V97NMA3BS19fXN1FJRBCDSmY+SzBtk7MQnYqCgOEY08pwc394JumS6JmqxNlzFGra6inytf/f4sPb7eMCvnxHoSAwuQlmtY+BsDImdfn/6EEWx+J8JXfb5yXWDm24MLxMt/9T2Ocfr+IuYTaUkuFEKBXHCaGDCaGDE68W+CpL9Tw5d9vIhCen2A1r/TSsdbHib2z13/yeELYtolt3+0r08JwhDupaPKNRxbdFLmSNZkNn++i/eFm3vn379P94p1JsvbG/QQaQhQGs25squkgrMVbsLzNrWh19QseZxcK5A/tv5frMBfuhQUuCdXkMMOvfvsaYiSQZIXY+vsJNK2gPNpPebQfs5B1nztZRvUH8dW3EGpbg1nMMfb285jF7JLb97WvQIvF5z3GqZQpnz1z2/KbqoOXsEsl1MjcVsHLqnlKMIhdyN/6TjkOpTMncSrLXxj3WhjjYwjTRPLMI6MtyyihpRUAvhPwxvys/aWt+OJ+yqOFDwW5WvW5jXR9ZTPFwRzv/KuXKI0sQeVKF6QnTNITJjdsDv0AQzjuxk6vOEuWdr6HDx8kVaPu/sfxxBNIsowajOBvbJ8uFG7kUiTfe2XBwuG6DqomiMdlvF6JXM6hWBDLt2QJh9TAcSRFoZQZYujky67BrTC/enOiWeMLv9NATaM2t8fKEZw5WOSv/nCYoZ7b7+2slBxe/WaKRKuHT/xKYl4brdcns2pLYFZyJcsqnZ3Poes5+vpe54MexuSRA4CEcxP5YjdFrjS/Srg5iG06ZPvuTIhKoCnM2l/aRqg5wun/dohAfYhqqszk8cVbJvyrV8+vUsZUzkVvN8boyM12eUFIkkw41Iwia5TKExjmrdXjn68fAX+CSjWN49wjlMsNq5Qn33185oeSRHzTA/gSzSQPvk7mxF439vwaSIpKsG01TU98jmjXNioTQ4iliCwoCv5Va2AeDxGAMTGBkVyaItLNwMrlsLLpeckVgBqNosVrbgu5skslKr23Lt9sRlv5PI6hI89HruADQa4+jBBTtRod00E4H+wNxD3cw52EsCxSh9+ZM0pB2DbOPGIWl1FbJ/NLvxpg81YPsgzlkuBH3y/z+mv6sgQ2SLJKw+oHCMSaZ3yeHjpJdmT2YumyDI98Ks6qzfOXQ5gYNvj7/3v0jhCryzANwZvfS/Pwx+PzF/OWoL3LhyRfL1gsyx5C4SZK5YXFIm4XFElDld3r8Sh+JCRkScGrBKc9U9dDJqjFaQ6tRwiHinXjvOamyJUkSygeBatiUcncGVdgzYZ6MueSFAdzSLIbQhVsDi+aXMleH762joVDAi2L4qmTN1fXZpGQJBmfN0Zz4w5Gxg4zMXnqlrc5G1TFy8r2x7nY/zqV6iJCHe6Od+oDDcUXJL5hJ2Y+Teb0gVmJFbiF9IoDFyheOk+kayuZMwepTiy+mLASDOJtaV2wrpU+PHhbC8I6ho6ZTuNrXzHvcbLXi5ZIUB3ov6X9EUJgJMcxM7cn1MfRq4uqlzevZ+sebhl6fnCawkCWwmCOysSdMXrdwz18OCCwSq5xzBOvQzgOZs4VCVP8QbRojVtQdh7IMnzuC35UVeI//FGeSkXQ3qHypV/w09trc7H75vdriuYlVNPOWM9erGpxeptjGXO///F6jYc/Hps3r8u2BHt+mFkwN+12YPSSK6AxH7mSJIl4QsPjk9HL1xpyHRzHwnHuHo90W3gLraGNgLun9ih+4nIzO+o/O/ePJAmP7EeTfeSNcTLVG3em3FQmvW3YVDJVZFVG9d6ZiuS2bqEFPMiqghb0EGqNoucWvxlUIhG0mtoFj7NyWfShASRJQVE8KLIHTQsgSTOHUFW8aFrwus+V6c+Vqz7zIEsqqupHVX3TnzuOxcTkKUrl5CybXwlV9aOprttyMZBlFU0Loqoue7/2c0X2zHq8LGtI0tWxwhKaGkBV/bO3fS8s8KahBsNo0RqMfAZHX+A5dhyM3CSK1483vnBY69XQamoXVKXDcagOD95eyXPHwVyMCqesoNUlbn1/AGN0BKHfHuORsO1FhR3L6j0tojuBykSJ/hcvkDo5fs9zdQ/3sEyIrN2Gr6F1+v8Vn5/4lt3I2vxGJM0DK1aqvPCjCufOWlzqt3lnj05Pt0XHiuXZk9pmlWopReOah6hf9QD1q3ZTv2o3wWs8WVdj9dYAzSt984bZZZIm+1/J3o604QVh6oKhRRTZ9geVWYsdW5ZOOt1NNNqOotwdhr+cPkpGH8EW1pTnSkaRNAJajIAWnfWPX40gIZGuDnE+8w5V+8YFrG5qhTYrFsMHRmnYVEfdhhqyl25D/sM1SJ0YI742QWJ7M3VbG8mcS5I6sXglP62mFnke6WeYsl6PjmAVCsQj7TQktmDZVbyeMOVKioHh97Btk0TtOupq1oMEup5ncHgvplWhrnYdidr1IASmVWZgeC+GUaS1aTea6kdRvKiqn4nJUyRTZ5nLBSTLKs0NOwiHWpAkiUJxhOGxg/NaC8KhZlqbdiPLKkI4DI3sJ18cJuCvo7X5AZQpt+no+FGy+X68nggr2h5DVjxYVgVN9QOgyB5am3cT8CeQJIlMro+xiWN3RQ2Dy5D9fiSPB6davbIZlmVkrxencsUDJHk87j23bexi8fbXS5oHkiQhSTKK148kK9OytHMcjeILIsnykhUHPYkGZO/8yZqOoWPdBiGLGRACu1RECLGgN1mNxNywxlupYigc9JHFewRvujnhLC6881oRlLsZV5Vok1QZT9g1htmGjVnU5xeFuPwIzPeKLuYYQPa4BjhZlV0Jb93GKhsLilLMaTRazLQhzTxO9WuoQQ1JAqtqYZZMWCRJU3wqWtCDJEvYhoVZXETfL3dDllCDHtcIKkk4lo1VNrENe1HXIasyatCD4lEAgW24v3fMWzj/XzN2ik9FC3mQALNsYlXMhft+zTmQQAt6UP0aQgisiolVXuA8l3/jc7dLVsXCLBtLitSQZAk1oKH4XGOlYzlYFRNbtxZ1DapfQw24uTtW1VzScyOpMlpQQ/G4/b9y7xY3b7rvjYasKlfem4q5pLz2BdvQPDPqWQnbdgv2LrCu2TYUiw7rN2gM9NuYpqC2Tqa5RWHPm8tjEFM0H/5IA5nh05jVIpdvmF6aXa1WVmDdfcF5a8wJIRg4X2V84O6QLBcCspMLG/U0j4Qy6y0RjI0eZmXns6xa9TGSyVNTRYNnQtdzs35+K5DRR8jqo2iyj6i3iU11z1Cx8vTlDs0pxS4QmHaVspXFdG4uYufmzJ8Czr/QS8OWBJu/vI5Mb450d/a2WvTMksH5bxyj7wVXwU9Pl5c04XsS9UjKwsNQHRoAx0ZRPAT8dZzr+RG2Y7Jm5UeJRjqoVCZpariPvoE30Y0CK9oeJ1G3kUy2h+b67fQN7qFSTdPatIvmxh1cGnwbryeMAHovvU4w2EB7y0PkCgMYxuxqLLFIB5FIG32XXJWaNZ0fJ18cJpcfmPV4RfHS0fook+nzpNIXkCQZy9aRJIXWpt2USuOMT54kHGqmreVBSuUJ6hObsB2L3ktvEA41EY20A1Bbswa/v5beS6+hqn5Wr3yWQnGYYumqfJw7yFG8KzqIPvE4TqVC5UI3paPHANDq6gg/8hCZn7w0Tbi0+gThBx5ACYeY/M53cUp33i1/GValhFXK429oI7RyPYWek4hZTVsSvvpmIp0bcUwDYyky7JKEp6FxQfLiVKtYt1B6fC4IXZ9WTJwLkiShBENIioK4heRKGCZm5vZJvk+1epvbu7UQwv1P7eYGVn1mPfG1CVS/ilE0SJ0ap/f5s2S7U9dddmxNLWt/cSu2bnP2a0cojV7/LKoBjQ2/eh/B5jADr11k+K3rRZW8cR+tT3TS9FA7waYwqk/FsQVmQac4kid5ZJTht/uopq8PwdVCHjb++g4CDTNz3EqjBU5/9bC7MZ8NEnR+ah3197fS9+OzZC6k6Hh2Nc2PrSBQH0KSJfRshckTY/T9+Bz5/uyc4+erDdD2dCdND3UQbAwhqzJGwSBzYZJLL11g8tT4nBtdWZOp3dxI+0dWE19TiyfiBVnCrlhUJkukzyUZfe8SqTPJWTfrakCj6cE2Wh7vJNweRQt5QLjrbnmsyOSJMYbf6ac4uLw5100Pt7Pio12MvHeJ4bf7aX18Je3PribYHEGSoJwsMfx2PwOvdKNnZ98E1WysZ80XN5M+PU7PD07jTwRZ+cl1NO5qxRv3IxxBNV1mbP8gF7510iU6V0OSiK6M0/HRNdRtbcRX4wcB1XSFicPD9L/cveB1yx6FxNZGWp/sJLamFm/Uh6TIWFWTaqpCtjtF3wvnyPfNPscEWyJ0PLuahvtb8CWCSNLUc3NynEsvXSB7MT0nyVJ8Ko27Wml9spPIirh77wCrbFAeLzF5apyRd/rnbNsT89H6+EqaH+5w3xu/iuNcfm8KJI+OMPJ2P5XJm18/9dQ44VUbMDKTCMskvGojtl5BWPOTD8uE5/+hwu/8XpiPfsKHaQoCAZlDBw3OnlqePHHHtjAqOTz+iGtMnrIUycrsIXSaR6ZtjW/B9XWwp+qqgN4lsOZQV7wagrlXp/r6rUSjHXi9ERoat+E45nV2697eVxgbPXzTfV0sBALDqZDRh6lYeXS7TLLSt2Cdq+XATceWWBWLY393hp2/vZVn/uhR+t4cJHUhjVm25iRZxbESmd7lmYzrtjWjeBTG9s1OMBaCVlu38EG2jTFxhURUqikq1QxC2FSqaQK+GoRjE/DX0tJ4P0II/L44hlnC541hOxal8gSOY5LNX6K1aTeSpCCEQ7E0jmmVKZbGkCQZTQ3OSa6CwUaC/jraWx5x+64F8WhzJ7ZrWgBV8ZLOXsS0rkyAqurH54sxMn4Yy6pSKI4gSQpeb4SgPzF9fLE0jjEVVxwOtRD017Gi7XG31pDqmwpNvEHIsjtJXf77amv9XN9dLjl+7fGKQmDDevShYQp7910Jq5Ik7GKR4vuHZoRaGUPD5N9+h/inPgHXhG9Ot+FcmURvJ6xSgXzPSep2PU3TE58l2LyC4kC3K1FrmUiyghoI4W9sJ7buPrw1DRT6zlJNLj42WJIV97lfKM/QtlEjEaTbHIKmBEOLGnvZ50OS5VtKRRxDxy7efoL54YIgsaOZpgfb8UZ86LkqQkC4NUpsdS2J7c0c+eN3SR6Z+Qz7agO0PLYSq2zQ8/1TMEsarazJ1O9oIb62jmx3iuFrvvfVBdjxrx6h6cF2HFugZys4ho2sKYTbY8TW1tH0QDv5geys5EpSJIKtEaKdNShTni/Vr5G5MMnZvzs65xVLkkSsq462pzsxizodH+2i9clOrIqJWTKQVZnYmjpq1teT2NbEwT/aQ+7i9eGw4Y4Y2//5Q9Tf14xjOui5Ko7tEGgIEVtTQ/ND7Zz+6mF6f3zuOoIlKRKdn17Phl/fgSfixcjpmCUDyRF4435C7VEadrbijfrInJvEuWa9VoMam39rJys/tQ5JlTGyVayqhaRIBBpDRDtraHygDatsLDu5CrdGaXliJYpfJba6ls5Pr8fWLcyyieJVqdvcSO2mBmrWJTj2Z/vQM9ffO38iSMtjK/CEPSSPj7H1dx+gbnMjVsXEMWwUn0qwKUxlojRV5uIqyBItj3Sw5Xd2E2qNYpYMjFzVJVydNdRurKfp4Q6O/dk+kkdHZt1xamEv6//RNjo/tR4t7MExbMyS62301wUJt8Wo2ZBg/ODQ9QRHgrotjWz93QeJr63DqpgYOdc4GG6PUbO+nuaHOzjxn/cz/O6l6wiW4lPZ8Gv3sfrnNqJ4FPRcFatiIckS/voQkZXuvRO2Myu58tX42f4vH6H50Q6EIzCyVWzdQtYUQm1RYl11ND3QRmk4vyzkqnDxNN6aehqf/iwIsCslJg+8sSjD2ZlTFn/4r3Os6VLx+SXGRmx6eiwWEBlcAgSV7BiqN4g3EJv+dC7PlT/o1pGaD44NqdGleT9vKSS33wvBqDpzhjHmcv2YC4iv5XODN9K7m4btGJTNHIp0+/YyN93Spq+so+sTnfjjPjxhjW2/sgHHEgjbmXN/dO6HPez940M32zSAawmapcbBoqAoiyscrOszCnYqihdZUnCEQJE92I6B7ZhU9RzDY4endP4lLKuCzxtFlhVkWcFxTFTFh22brtzKFEkBpsPz5lYxAduqUiyNMzT6/lRROwnDmHvjJxzLbUPxYnDlOCHc5ENFccPC3Nwqya1R4Jio05+ryFPhR5ZVJT8Vhnj5xurGNWGgi7wNkqYReexR7FIJT2Mjjq5T3H8AK5NBa6jHv24djq7jbW3BGBunsHcfstdL8L7taA0NiGqV0rHjGCMjKJEIod078a9fh1OuoISCFA8dxhgaxte5kuC2rTiGiTkxMUMoQAhx3QZeDgUJ3X8/Wm2NS8oOHsZKLyL/ZzkhHFIn3kMNx4h2baNm26PENz+AY5oIx3HDBlXVjUV3BOWRPib2vYwzh/DFbJA8nkWpzWnxGpp++dev33jcYkjqwuEgALKm3vLwOEfXb6ugx4cRikdlxcfWkjo5xpFvvzstyR5fn2DDr95HdFUNm37zfvb/wetUkssrEtHxkdU0PdRBZaLIqb8+ROr0BHbVQvEq+BNBajc14K8LkuuZPfzVyOsc/P/uQQtqqH6Nzk+vZ80XNy26fUmSaP/IahzLofdHZxj4aQ/VVAXFp9L0UDvrf3k78bUJVn12A8f+dC/OVQTJE/Gy5Xd2U39/C6lT41z41gmyPWmE5eBPBOn89Dran13Dxt+8n9JogbH9MzcuodYoXV/ejCfkofeHZ+j7yXmq6QqSJOGJ+oh2xklsbWLozd4Z7V5G/bZmVnxiLY5pc/arhxndN4BZcImhrzZAfG0dsdW1jB++dQq69fe1ULMuQff3TzH0Ri96roon5KHt6VWs/uIm2p7qJN+f4dzXj80ZIhlqibD1n+3GG/Nx4s/3kzo1gVUx8YS9xLrqKA7lcIyZO8aatXVs/d0HCTSEGHnvEj3fO0VhikCGO2Ks+eJmGne3sv33H2L/H7x2nedR1mTW/vwW1nxxMyAYeaefS6/2UBzM4VgOnrCX6KoaAvUh0meur0cWaomw9X94kHhXHaPvDbhCKoM5EIJwW5Q1X9pM4wNtbP7t3ZTGCmQvzHx+azbUs+qzGwA487UjDL/dj5HXkVQZX9xPrKuWmvX1jO2bfbPb+tQqWh7toJqucOqvDpI6NY5VufLe1GyoJ9AQInN+cfWsFoKjV5nY+ypqIIgkK1iVEmIedhQMSex6wMO+d3WaWxSGh2z2vXdrQuyEbZGf7EMvpKb2XfNDm6rlNu85BZQXUQz8dkGWoL514VypcsHGNGbvdy53iVzu0nJ3bVkgEAwXz+BRfLctleWmyZWsSDimQ2miTGmRNQurc7jxbwSFgSwdH+vCLLpWOYDSSIFqamFriqxqKP75pTLBffGvrnET8NfS2LANIRx8vihDo++jG3kqlTR1NWspV5Koio9Mrp9SZRJdz9PatJtKNU1dzTrGkydxhIOERDy2CsMsEQzUU61mMPQ8quIjEEjg80aw7XrCoWZK5SSZXB/x2Epq4qswjCKq4mUidQbmeN8Ns0QuP0BH6yNkcn3IkkquMEipnCSVuUBT/Ta8njDhUBPF0ji6niOd6aG5cQe2Y+LzxlAVl/xNps+zsv0J4tGVWFYVRdaYmDw9s8HF7sFlGd+a1VQv9lLYf4Dgti2EH3mYzE9eRPb5Ce3YTv6d9yjs2z8lfSwI3b8Dta6W4v79aA0NRJ96gtQPn8culSgePIQai2Emk5SOncApuRs0fWAAZJnIo48svFmXJSIPPwzCIf/eXvzr1hJ54jHSz78At0Eh8mrY5SJjb/+I0mAP0TVb8NY2onj9yKqbN2dXy1THhyj0nyN3/ijmUkICAVlzn/uFICmK60W6WyHNX/RwOeDo+gJ5b/ewECRZopIscezP9s2wkpfGCjiGzc7/9xPUbEjQsKuV/p+cX9Z24+sSSIrE2MEhLr3SPWOOKg7lSR4dRdbkuUPJBRi5quu1AMoTs0cVzAfVp9LzD2c49ZcHsSpXnqXSSJ5gY5jVX9hI3dZGvDHfDC9A86MraNzVSmk4z5E/fm8GASyPFykO5Qg0hKi/v4VVn11P8ujojNC2YHMYX12QarrChe+cmuFdKo8XyV6YZOC1i3OGlUVW1aAGNJJHR+n90VnM4pXNa2m0QOrUuDt2y5h7cy0Ur0L/T/o4+zdH3PwwXFGR4sgxPFEfqz67gY7n1jDwas+sYaNILsl0bMHBP3rLJTJXXe7kibHrjIKyJrP6C5tc1eGT4xz9k/coj1257+WxIoWBHA/+f56hZl2CVZ/byLH/tG+G5zDeVcfKT65FViV6f3yBk//lAEZ+Zg7Q5IkxJEW6jhRKisSKj68lvq6O1Kmp9sdntl8eLxJsChNZEafjo13kLu6fcZ7LYYDps0l6fnBm+vkFKI8WSJ+ZoP8n52e9d5IsEV9bh6TKTBwZof/l7hnPyKLemxuBY2MVF5e3H4vJPPdxHyePmfz8Lwf5m78qMjJ8a55D1Ruged0TDBx7ActYxL5SYV6VwMu4xUvXkhCMKLSt8c97jBCC9Lh5S4sc30qkqreX+N00uTr5zXOc/YeeJf3Gqi7fZkXWZCRZomF32/TkMrynb1HkCkVB9vkWPMypVmdYUUrlCSyrgkcL0T+wh3JlEhD0DbxBTWw1Xk8UwyxhWmVsW6d/cA818dV4tBDDY4fI5d2bLIRDLj+Aonio6lmGRy9gOyZ+X5houJVCcRQhBOFQC1U9R6WapvfSG8RjnXg9ESrVNLY9t7VGCIeB4b3UxFbh99Vg2TqWVQUE48mT6EaBoL+eYmmMVKYHR1iksxcBQcBfR6E0QrmSwjTLmFaZvoE3iUVX4PWEKVUmsW+i9pUwDaoXLmCOjVE+pRD76HPIXtdyYucLlE6eQkx5DCRVxbtyBYV9BzBGRjFTaQJbNqMl6tD7+rGzOZxqFadUxs5mr2rDconWIgQCZK8P36pOjJFR/OvXoYQjeBobXTGM20yuwCX0uXOHyfecRA2EUHwBZGWKXOlVrHJhSk1w6ROd5PF8OKS8JW75CiVM45bmdP0sQAhB8ujItOX/yheQPDZK9kKK+h3NNNzfwsCr3cu2YRNCTBvcQi1R/IngrPLpt1SUAdBzVS690j2DWF1uN3l8lM7PrscT8eGJXCFXileh9fGVyB6Fsf2D5Hqv96Dr2Sqj+wenwiITBBqCFAaujLFdsXAsGzWoEVtVQ2mk4BqrrsJ8ogRWyQBH4KsNEGqNuF6Ka6abWz12VsViaE/fNLG6DLtqMfRGL+0fWU2wKUxsTe3s5ApACC69fIH02eTs0+U1nwUawyS2NyFswcCr3TOI1WWURwsMvNJNzboEjbtbCXw7RGlkihhI0PRQO76aAOXxIt3fPnEdsZpuehZvmzfmp+nBdhAw9EbvDGJ1GcXhAsnjY0Q7a0hsacQT8c0IjbTKBsIR+OJ+Ih1RUqf069I05rp3Qgj33uMS9EB9cNYxuNX3fj6YpiASkdmx00NTs8y6DRo1tTP7M3DJIp+7eSIgHMf1dixyrXFsWMgeJ8sQqbl7FF9XbvTT3Dm/wJUQMHChOm/EvixrhEKNBIMNyLJKMnkGw8gjSQqaFsA0y4vy/n0YcNN31yiaGMU7V2A2cy7pJkNfhWsXkLkgKcqCxYMBnGs2WJZtMDF5+jr3omGWGEsev/bnGGaRsYlj17aOAKp6lvHkiRnfVKppBkf2zdqXSjVNZWzxoWq2rZNMnbnuc8exSGd6SGdmEmMhbFKZblKZ7ut+UypPUCrP455c0j5XumqymvlDxzRnzE7C7dj1519mA4pwHKxMBiuVwkpOUjlzFuc2SXDP2SfLwMynMfPLF54oaZ45Czfew0wI276r1CQ/kBCQ68vMupG3yia53jT1O5oJtUZRA9p0bslytDvy3iXanuoksa2RB/7gafpfvsDEoWHKE8VFK+3dLMoTJUrDs1vkrZKBsBxkTUbWrnjXvXE/4RUxN//EtElsbZz191pAAwRayIO3JjCDXOX7M2TOJqnf0cK2f/4QNRvrGXqzj3xfxlXaWwDJ42MURwqE26Ls/NdPcOnlbkb3DlAcyi9aae5mYRb0OUlTcThPNV0h3B51x+rtWQ4SLkFLnRxftLpeuC2KryaAWTLInJs77C19LolZNvAngoTbItPkSvGqxLrqQILMhUmKc9z7uRBsDBFoDOFMPReJ7U2zHier7vPirfHjCXtmkKvU6QkKl7JEVsS5/399nEuvdDPy3iWKgzlsfYF7J2Bk3wDtz66mdmMDD/zh0/S/dIHxg0OUJ0rLqhJ4o0inHN5+S+fzX/azZq1GOCJTrVy5v0LAX/2XIocP3vze1LZ09FKaxjUPk0/2Tqu56qU0Rjl73fGG7lAtzz/Gkgxta3yomoRl3tn1xeuXefoLtQvmXOkVh77Tc6cfqKqfFSueor5hC7KsAQ6F4iiGkUfzBOnq+jSjI4dIpc4t8xXcnbh7qPMNQpJlIivi+OL+6c13vj+zqAKPkqIsSsJaWNY0YXMce15v0VJg28ZdVXTtdkL2aPjXr0cYBoHNmzDHxnD0OcbVsqhe7CW4aRNOqYzW2ODWQ5qcP95b9vuRw2Ekjwc1EsYSDkI3kH0+lHAIyaOhRsKYpomj6+i9vSjhENXeXlcGXTi3PSTwdkBS1euFPO5hVog7JGzyYYKwnRlhSTO+c8S0kIQW8qD6lpFcAeMHhzn114fo+soW6rY2UrMhQXEkz8TBYYb29JE+m8RexkiK2WAW9Dk3tHM9Wp6IDy3oAQnWfHETq39u46zHSbJrpJJVGUWbaTDRs1VO/MX7bP6tnSS2N7H257fS8dEu0mcmGN7Tx/j7Q1RS5TmNVPneNCf+/MB0Xtzmf7KL1Z/bQPLYKENv9ZE8NjojVPBWwCqb16v4TcEsm1glA0mS8NcErpddn4JtWOj5xaci+OoCyKqMVTbnfG4B9EwVu2qhxvz4E8HpzxWPgq/WTTcoDeeXHDbpqwugeFUUr8Km39o5pzCYNEWuZE1BVmfe++JQnuP/eT8bf+N+4mtq2fgb99P5mfWkTowxtKePiSMj875nySMjnPrLg6z9ha3Ubmogvi5BaSTP+KFhht/qI3V2Arty59ZGy4LvfLPMT1+q8rv/MsS3vlFmZGjmO1auLM+8LSseVM2PN1SLL5yYfmlTg8dnJVfVkkMuNf/YSJLE6i0B6po0xu6gHLssw8OfiLHjyciCIfbjAwZDF+d+H5qadlCX2MDQ0F5Mo0jHiqem7eGWWUFCJh5fRSp1njul5KHJPsKeBAE16opbzHPNjnCYKPeg2zeWB/yBJ1c1G+pZ/YVNyB4Fs6Djifk597dHFkWukKTFuXodh8sPQ64wQLE8vgxJcYLh0fdxbiS0TlaQVRXHWL5NiOzx4hgGN/XQL+Gnjm4gTJPQrp04lSr5ffvBcXAqFYyh4esWlOLhIwS3byO0eyeiWiX3+hs4xSuhCub4xAzREVSV4H3b8TS5ghnhhx6ievEi5dNnCGzdgre1BadSJbR7N3p/P6Vjx8m/u5fg9m2Ed+9C2A6Vsx9OC4sk3/pcpXu4h8sQYvbwp+nvLbfWkqxINyBOJM3rMXcMm4v/cIbksTE6nl1N08MdhFqjRDritD+7mtF9g5z/++OzKvUtF2zTXrIojKLJyIoMAvK9mQXzlB3TnpVAZM4mOfBv36DpoXban11DzfoEzY900LirlWxPiu7vnXYFLYzryZ9wBMNv95HtnqT1iU5an+p0pck/1kXL4ytJHh/l/DeOM3l87JaVX5lNeOiqL3GmjJ6yNrcnXjhi0V4rYKqWl/s7Z54oGMeyp69b8V7ZSkmKPO1VsqqLqGM1S/uSLCEsh8yFSbem1TwwCzrmtZ5IIRjbP0i+N0PL4ytpe7qT6Kpa2j6ymuZHV5A6Nc65vz/OxMHr11pwQ/56nz/H5Ikx2j+yhuZH3fdm9c/FaP/IasYODHL+G8fJ9lxfQuF2wbEhm3V49aUqI8M2+fyt6YhtVhg8+TLXTjRzhbeZusPAhSrbHg3Pu842tnt46BMxfviXE3ekkLCswI4nI3zp9xrxLeC1EkJw7N08ufTspFFRvNTWrmNs7CiDA+/g89fQftX4OI6Frufw+eNIknxHQgODWg1r448R9zVPqQbOv9ZYjk7BmLg7yJXiVQg3h4i0hPDF3PjNalanMFIkP1xc2B19Awi2RBje04fiU8n3pfHXh/DGFs6jcrH0DaZtG8vmuTLMpSdHA/gamwl0rCa9/60lW9W1eC1WPjsjzFHSPMTue5Dc8fexKzchq7qU4RSCytlzGKOjU7sv9zrMiQlyb751XZ6UmFIUnJZiv+a6iwevUZ+0LAr79s8kz1NeiOLBQxQPXVVrYep8TrlM4b29V8QvFlPM9R7u4R7mhSRLyJ65N7+KVwXJ3dDNt5md89yzV7WchrAFuZ4UJ/vS9PzgNIltTbQ/s5q6bY10PLeGyIoY+//wjWWXE7/SgaX/xDZtHNtBCMH5b51g6M3eBX8zl4dEz1bpf/ECw2/3E1tTS8vjK2l5dAU16+u571/G0PwqF58/NzsBEa5A1PlvHqf/pQvUbqyn7elVNO5upenBdiIdcQ7+uz3XyegvF2RVRprj/kqyNE2qrDm8WzcCt3aZQFbleUmb4lXdvgkxo96ZsJ3pfCQ1oM3pUZsLtu6SNtuyOfkX75M6Nb7gb2bNfxKucEn3d08y8Go3NesTtD7ZSdOD7dTf30K4I8bh//MdRucoYyMcQa43w6m/OsjFH56hblsj7U+vJrHdfX8iHTEO/O9vku+/3XUAr8C2Ye+7t8fzE6ppxR9pwDIrFCcvYVRmny8cB84fKWH8Yh1e/9ybIkWVeO4X6ug7U+HY24XbGiDhD8o89pk4n//tBmoatQWNrdmkxd4Xs8zlU5BkBVXzUSlPzu14kKTbptR3LWRJZXX0ARL+FVjCIK+PYwmTqKcBR9gUzElkScWvRvApQYpmir7cEYrmjRvdloVcSbJEw5Y6Nn15HY1bE/hi3ukJUdgO1ZzO+MlJTn37PGPHJpY11t3IV/FGfejZCvU7WpBkmeLwIhdJ4Sxu0pOVm06cl70+EML1EJnGlBiB+7lwbPd7x8Eul6Y/lz1e7GplWkxD9niRvT4UXwAlEAJZRvH4sKtlEALFH8DWddekIyuogaBb66lcQjg2WjROze4nyB7bj1XMu/V7ZBnFH6DUex77Kk+YpGkovgCOobt9lSRkrx+EM9Wv8ozaUe54LmFALodbzUZg5iM1c30328w017ELkaYPO6kSDmIRN8sqFKbqu92dYXFWOn1Pye8DAEmR3AKss34nT4dU6fnqzE2qc7lkpcRclhvVr04XR10IwhaUx4pcermb4bf7aXl8JVt+ZzfxtQnan1nFmb85spTLuqXQs1XMgo436iPUElkW8QCzaJA8OuoWLn7hPFt+ZxeNu9vo/MwGht+5NL8IlAA9U2Hk3UuMvT9EYmsT2//5Q4RXxOj81DpSp8Zn9X7dLLSQBy3oocL11mNP2Isn7EUIQWW8uGzTVHnMNQSrQQ1fbWBO0u2rDaD5NWzDnqEiaes2lckSQtQRbosia8qSxqaSLGFXTdSAB399CMecpcDbUiCmxE/2DTJ+aJiaDfVs/+cPE+uqpfNz65k4OjJvaKxwBOXxIgOv9DDyziWaH+lgy+88QGxNHe3PrubUXx28o0tEol7m2Y/56FihTttFBfCD75Q5e3o51geJ+s5dRBrWoBfTKB4fNS2bGDz5Mnpp9s13z8kyI/06K9bNXUxYkiRqGzV+/d+08o3/MMLhN/KYiyjkezPw+NxwxI/9UoL7ngjj9S8cxeI4gr0vZrl0bm7vuWOb6HqecKSViYmT133v88UIh5tJTZ6/IwTLr0aI+1ownDLn0ntIVvqRkdle/2kMu8zJyVcQgE8N0RHeRiLQCThYzo0T95smV5IMnc+088Dv30cwEcAoGhRGS5hTi6QnqOGL+1j5RBsNm+s48J+O0vNy/7KFEUweH0ULebHKJtGVNciazOSxxU1GwrYRi/DHyprq5uDcRD+jW3aixWsRlonsC5De/yZmJkVs225knx9J1bBLBTKH3sNTU0d0+wMIywIEmUPvgRDUPPgkwrJQ/AEcvYriC1D78NNM7nkZYVnUPPgkueMHsYp54jsfRQ1HELZD4cwx9Mkxwuu34m9dgWMaGJPj5E8dRlI1wl2bCKxYzdhL38cuFVDDUeI7HwVZRpJl8icPYWTS1D/9SexKGVnTcCyT1Ds/vaHQRGGaZN98C/N215C6B8DNIVwMgaxe6mPie9+aTuC96yAEwrpzYjr3sDhIkkTN+gSKV7kuesETdWsNgRv+drXQgl21EJZA8Sp4IrMrWUVWxPHGFxupcAVW2WTwtR6aHmij/SOriayML9nDcCuhZypkLkwSaotSf38LPT84vWy5aJc9eRd/cIbE1ib8iSCeqHdxCru4oZbjh4a49NMeNv/jnYRaoyjepRGIxUILeYl21sxa6DbSWYMv7seqWORm+f5GkR/IUhotEOmIkdjWxOTx0eufCwnqtzeh+FVyvZkZSpi2bpE+m6T5oXbiXXVEV8aXVA+qNFqgMJijdlMDjbtaGd7Tt2x5gY7pMHl8jL6fnGd710OEmiOofnXR57fKJoNv9NKws5WVn1hLZGXcDWG8TeIw10JR4Zd/LUhLq8Lhgwa25fZDAMXC8vRJ9QYI1XZw6ejzbo6VJNO45iEi9atI9s2+h8mMm+x7KUv7mkaUeXbZkiTR1OHhn/4fbbz3QpbXv5diqLuKsVxy5xJoHomaeo2ubUEe+GiUjbtChGLKolIDhBBcOlfhpa9Pziu84Tgm42PH6Fz1HMKxKZeTyLJKMNiA1xulsek+ZFkjmTzNnZhkfUoYTfYxUe5hrNSNwEGRNBxhuTVrsXGETclM0519D58apjO6i6w+RtnK3lCbN02uartq2PXPtqEFNE5/9wIXX7tEYbjoxhpLoHpVIq0hVn2kgzUfW8nOf7qVbF+O5Nnl2VhbJRNrKib5/DeOTUmzLy5ZX9j29d6XWSB5vEjqzamrKf4AZjZN9vB7RLfsIrx2M+n9e1CCYaxCjuzR/YBA2DaRTTso912gePEc0c33E163BadawSrkyRzYQ2TTfXgbWpBkCcUXmModA9nnB1nG37YSJRAk+eaLrhiH44BjkztxCG+ikfS+N6Y9ZMK2yZ08hK+lfTrfIbR6PVapQPbQu/jbO4ls2kF635uo4SiZw3sxMykanv0sajSOkRy7aqAWORiOgzFwZyp13wM4xuLkxSVFQdjWFMm/h3u4cSS2NZHY1sTY+8PTXmZJkWl5dAXRlXGsssnogcEZm7TKZBk9XyXYEKLxgTYmT4zN2MB74346P73ODSucZb2WFAl/XRA9W5k1JF0LevDGfAgh0LPVu4ZYgbsJvvRKD40PtFG7oZ5Vn9tIz3dPXpd/I8mSSzwlaYZaHLgqcsJ2MAvGdcZMSZHw1weRFBmrYl4/PhL4E0HMouES3mvGRvGoBOqDrtx9UUdYt2bwZE1mxce7SB4boZq6cn3emI8VH+9C8aukz0y4uT/LhGq6wtCbvaz/1fvoeHY1Y/sHyZy/SsZdgvi6BO3PrkHYgpF3+qhOziSmo+9dovNT6wg0hlj/K9s59mf7XEn1q4dJAtWvIWxnxvjruSqDr10k3lVH88MdJI+OMPDTnuvukaTKeKM+bMPCLMy0sPvrg1glE7NsXHfvZE0m0OB6i82icZ1X9Mp7U51VTEQLevDV+BFCYOTml+a+1VBVqK2T+ev/UuTsmVuzTkmShBAC53KUhBA4tjnvPtNx4N0fZ9j1kSirNvnnJTKSJBGOqTz3C7XsejbKuUMljr+Xp/9MhfSERSlvY1sCxxHuWF/zDLnSARKy7BIpf0ghFFVItHhoW+Nj9ZYAK9b5qW3SUDV50UFYQgiykxbf+bNxxi4tbNhJJs+gqF5aWx+iqfl+FMVD56rnAEGplKSn50VKpYVDXG8FFFlFkmQqVh7B5eddYAsLVfYgoXC5YKzp6IyXe1hf8wQxb9OdIVeSLLHmYysJ1gc49rXTHP2b09fVo9AxKE2UmTidQs8bbP1HG1n13Aomz2duSRJsuCNOoD7I6N7Z44hnwLZwqnNLS16G7PMhaTdXF0gIB6uQQ9g2Zj5DoGaN+7ljY6TGpy3wkqJOEbEM2DZmLkOwcy22LGMV8wjbwsyl8SYar0TMuL9EmlKAU0MRzGx6Udd2HSQJJRjGmBxH2DZWLut61hQFu1LCKmTdsEbTuCfn/QGFMA2EsbC7W/b6QFE+lIqJ93D7YJtuDsm2f/4wvc+fJXPO3ajWbW1k9c9tRPGqDL3VS/LozLydymSJicMjrPzEWlZ+Yi3CFowfHMIxLAKNYdqfWU3NhgRGrooncr33Sgt52fG/PIpVNpn8/7P33+F1XGmaJ/g74W5cfy8uvCPojWjkXUopm0opTWVWVpbrrOre7p7pafNs9+7MdM/MPrvPM/vHmO0e093TVW2ry2S59Kn0KZ/yoiRS9J4EQHjgehf+7B8BXhIEQIAEJFGZfPVQBHEjTpyIeyLivOf7vvc9PEX1YjmchAqIdSXo+/QQ7Xu7cao2k28sNpgUiiAxkCaSNtGiGlpUJzsfZTNSEfoe2YhVaOJbLl7Toz5RCUnaOmHmvTEu/PAkW35jNzt/73ayW3NM7R/DyjcQiiCSiZLamKFtVxcXXzjLmW8dXbD/hs9upe/hIeYOT1E6k6c5VyfwAoyEQdttXaHJrSqYfm8ca25h2p2iKdz2d+8m2h5j7tAU5eFiSN6kJJKN0nVPPwNPbsa3fSbeGMGzPpwIstd0yd3Wyd3/3acZ+flZGjM1IimTwae20PPAIF7D5fyzJxYRyzUhkJz/4Una9/XQcUcPd//3n+bCD0+2CFxma45NX9xJoi/F7KFJzv/g5KK5TPl8gTPfOsptf/cueh8eItoRZ/wXw1QvlsLvIBkh0Z8mu62d0988wsx745d3ljD6/Flye7rof3QTe//R/bTv62H2wAR2xULRVaK5GOnNbWS25jjxZx8w8drw5f0Vwc7fu53EYJq5D6YoXwi/O+kHGBmTzjt7GfrcdgI3YPLN0ZYX3CXoMYM7/5uHCFy/dd84FTu8bzrj9D48RMcdvbg1h4nXR65LLGS94bmhn9WWbRqjIz6uJ1vkY5UJGisfw25g1wv0736KRmkCzYgSy/Qwfvyla+43M+bw7H+c4b/8H/tJZleOFAkljDA98Eya+55KU6/4lGZdinMepVmXWsnHavh4bkiyhCLQdYERVYglFBJpjURGJZlRSWY0ogkVwxQ3JF4lpaRW8vnWv5ni/VcqqyLQUnpMTrxHsXCGeKIHM5JGIrGaRWq1CRznxjQG1gNhKqKcl4gPEcgAN7CIaRl0JbJAS+GSiEVUS93wMddErvSYRseuHFbR5uzPhxcRqyvh2z5nfnaB7V/cTMfOHFpUW1EF51pI9IfpElevyiQG0qsusAw8D7/RQEp5zQGoRCKo8QRe8cajbUJRiXT10bx4AbO7H7d4OU3gyoErfQ+nOIfZO4DXqGJ29+MUZgksC7O7Dy2RItLZC4qKDHyEomJkckhAS2UAcApzpPfchZHrIHBdpOuEQhVBAEJBS6aRQRCSL6Gg6AZCURF6BEQdJz9DpLOX5thw2I9KOTTSvXrV5GrcRCu/t7A8AsfFbzTQc9feTonHUXQ9rONbBroeDxcOvNVMbgRmJI3tVFp510IoRIwUll1a/QmsCouPdQsfD+pjFY7+0Xts++097Pl794TCCxLUqIYMQsJ07I/eX7T6Hjg+p//6MIneJO17u9nxN/ay5Su7kFKi6ipO1eHEn31AZmuOoWe2LT6wlGhRna57+ul/ZCO+44fHFqDqKkJTaM7UOf2NI8wcXJxKricM7vqnD5PZlkNRFIQqWvLXsa4Ed/43DyH9ABlIpC859Idvc+EH66cw6ts+J/7kIL7tsfHzO+h7ZCO9Dw8ReD4gwiwNIXBrztLvXinJ7minfV93KBbihKqFQlXCFE3LY+yVC5z88w+WjOwpmqDr7j667xuYv3bzqo66imoo2GWb88+eYOTnZz60Z391tBxGgb68i857+gkcP5Sdj2g4VZuz3znGxRfPLX/8GyyVbs7UOfgv32DPf3UvXff0cfs/eQDfCq+RamoEXsDUOxc5/G/fWdJgV/qSc98/DlKy5Td3k93RQdvOzvB7kqFYhtAU3LoTbncV7JLF4T94B7fq0P/YJoae2caGp7YQeEEo5DE/Dpv5xtKeY4qg445euu7uD8VR3PnvTgu/e6fqcP4HJzj37IlF105KiRrV6H5ggL5HNuLbXkssRTXC+8aaa3D6m0eYfnfsxi7wOkEIUBTBP/jHCZ75YpRqOZj3xYS/+LMGRw6tnfRLGTB1+nWyfbuIprrwXYuJEy/TLF87CiMlvPtCma4Bg9/4B12Y8dWp9AohULXQZDjVpjG4fc2ncF2QUlKc8fj2H0zx0ncKrVTLVe6NZZWwrNKH1b0bgu038AKXmJZGERqB9JAENL0ynbHNpIwOrOZlPz1DibaCFTeKNZErRVMwkjp2xcEur7wSblcc7KpDJGmgagprGfbpzW0kN2SoDpcWfnA9MWrfx6+sLH6hGBG0TAZ7bBXRsGUgfR8tESd7z8NI36N66gggccvFRRGmyuH3SO29h7b7HsWrVaidPIwE9Gwb2Xs/jd+s48xN4VtNqqeOkNp7D369gjU+inQdrOIcRqaNzJ0PgpRUThzCHx/Bt5vUL5wive9e7JlJyoffw8h1kNq5DxSF9N57qJ8/Sf38KdRYgux9jxA4FuVD+5Gei1OYna9RkzjFuXnp9lv4pCFwbPzaysaWqhlFicbwa8uvOOWyW/A8m7nCypNKRdHo77mP0fE3WkqZuhajv/c+zo+8uK6eb4qi0t97H6Njb9ywKuctrA12yeL0Xx3GLllMvDZM8eQc/Y9tpH1PF3oigl2ymP1gkvFfXKA5u7TcbeVCkf3/0yv0PTxEbncXkWwU6QVURkqMvzZM/sgUbbs6qY9XmL2KIDk1h4P/55t03tVLelMbZi6KGtGQfoBdtCidyzP9zhilc4UljVF9x2f0ubPMvD++6LOroQgVZzTgUuGWlJKJN0KRiOrF8rJKfrWxMsf/5ACBF9CcW1zz5FRtjv/xASbfHKXr3gEyW9owUmZ4DiWLykiJ/JEpCsdnF+078txZrEKTtp0dxLqTGAkDhMBruNTGK8wenGD24CROdfHiSeAGHP+Tg+SPzpDZmiPaEUeL6iAlTtWmMlxi+t0xCsdnPhQV4EsQiuD8D08ye3CSvkc2ktyQQYjQQHji9RFm3p9Y1gercqHI8T9+n8D2sYrXH1GsnC/y3v/yC7rvG6Dzrl5i3UmQobjDzIEJpt65iH2Ndn3L48y3jzL9/gTd9/WT3dZOJBtFCHDrLvXJCvljM8wdmVpy/8Z0jQ/+r7e4+PJ5uu7pIzWURY8bBK6PlW9QvlAMo5Knr0qJDGQok356jsy2dmKdcbSYAUjcqkN1tMz0e+PMHZlastbKbbgc+tdvXXHfxFBNDelL7FKT8rkCU/vHKJ3Jf+yGwkEA+99yOHt64XlICTPTaxuXqm6iGTHsRgkEzA2/v+I+V8N1JD/9+hyaLvji3+kklry5bVACXzJ8ssk3/68pDvyiir8OBseqagBiPjL08azAW14Fy6uQNNqJainq8yqAJXuKDcDG9N140qHhlolocfoSuwBoetdnAH4l1kSuAj/Aa3jEOqJoMQ1WCBjpMR0jrlObrl+35O7VqF4sUz5fWKTkk97cRrQjsep2nLnFL6VFUBQi3b3Ujx6+3m4uQGP4DLVzJ0JD4nkhjcrhdxcJBni1CoW3X0aoWljvMr/yXnj7lfk6GD9csgkCqicOUTtzrBX/vmR6Wj783rxZLJdrZoKAypH3qZ44HG4f+Dj5GfJvv4xAhMPe95C+T+nAmwhND48139fCWy+31NlK772xWAzk5n1m3MKVCAKc2VniO+Q1VTCVaBQtk8WdnVn0mRnJYBgJdD2OH3gIoRKPtqNqEZpWEcepIoRKLNqOpkWwrBKu10RVdWLRdkwzS6M5B0KgqRESsVAStd6YRUofQ08QNbM4boOmFT4IY9Ecuh7HtitYdhFF0TGMBKqioygatfl87nisE0UoqGrk1pj8GOGULc5883KqWn2iwqm/PMTZeR+fwJetFfVroTFV48y3jnLu+ycQmgAZ+jpdqs+aOzTF3KElJqiBpHR6jtLpuVakQAhavluXIjHLwbc8zv/gxKrOVVejdGR2hMXRMozyF94tUDnQoGEvXw9Un6hy8usfXLPtwA3IH50hf2wmNIxVxarOwS40GX3uLBdfODdfixzeDDKQBF6woghB7WKZ2sVyy7fp0kJu+L19NObaiqogvYCZAxPMHppsSaMHXrDixL46UuLkn32wpuPbJYuRn5/h4ovnWlFL6QWrNga+JB5SPpdH0VSEJkL6HYTXcKXSCN/ymHlvnNkDE63vMPzug2sqSNYnq5z/wUmEKua/u8vfve8G107lCySlM3lKZ/IL75v581nNPftRIQjg/XcXL/Jms2LNXYxlekm2DzE7/B6dG+9l4sRLN5QFYTUCnv1PMxRnXL7yD7ro7DduOoIlpaRa9HnzpyV+8qezTFywr/v2zrXvRFMjzMwcRsoAIRQ6OnfT03M3AsHMzBGmpg6s6yLqauEEFnPWCD3x7UTVZItcle0pitYYHdGN3N7xBRy/ia5EMNQYVWeWon3jFhNrIlduw6NwrkT7jjY2PNzHsW+dXvaBLVTB0Kf7ibaZjLw2hrtGd+/K+aVT9CojpQXKPSvBnZtFeh5C16+5XaR/AKFpN1zcH7gOgecuEtBYVlggCJBXy0AGwWLlNimXEeVYRklNypa0e6tNx1n8ILp6O1gge31LAvsTDClxpiaRQXDNujmhaUS6e2ieObXg91GzjYG+B6jWpkgnB7DsMroWJZXsRygqnbnbuDD6MslED7m27dQbM6iKTqkyiq7HyaQ3IKWkLbOZqZkPiETSJBO9RCIZavVJSpURBnofoGkVyEUy5ItnqNXDYwmh0N2xl+GLv0BVIwwNPEK5OornWTSaedrbthGPdWE7FcxI+sO+krdwvZDccKQjcH2uN91BCIWE2YGuRWk6ZZpWERBEIxnMeIqmU8RywtXJqJHBjGTwPIuaNUNET+EHDq7XIGpk8fwwSqGpEXQtCgiqzalwEcFsp27NEsybYxpanO7cHgwtTr58llpzBkOP03TKBIFLRE8CYLvVJfscN9sxtFB0oNacxfMtTCOFEAq6GqPWnMb3bSJ6ipiZxXZqNOwCET2JJMBxa5hGmiDwkEh0ohhKDNe3qNtzXM/sWPoB/hoXQ9cD0pf4H9N7J/ACWEuURt7Y+G3tHsgbum/Ca3bjEZw1n/fHhAcfjtBsSl56fg0Km1ISSbQRTXZiJtuJJHILFpQ9p4Hvri4i6liSl75TYPS0xa/9F53c/nASM/bxR7Eukaojb1V54Rt5Th6o41jXT0uFUOnuvh3fd5mZCYMQyWQ/mzZ9Ftsu47oNNgw9im2XyefD+YTQjUVzzKUbV9DTWfRMG0JR8eoVnMLc6va9fKaMVg4xVT9Nzbm82OUGFmdKb6EIjUykh7ieIZA+FWeaM6W3aHo37n24JnIlfcm550cYenSAO/72bjRTY/jlizTyzfkccIFqKMQ6omx6fJDdv70Dq2yHUuzrJN0Z7YijRjRqY+FFSPSncWv2IvWe5eDm5/AbdZR0ZtlthBAYXd3hKv5qIl1LoHL4vV9+QnKTrGbdwspwZqYJrCZq/BpRXiEwB4cWLSokEz00GnNMTh9AUy9LZAcyQBcGpplG0yK47qV7UFJvhPeN51lMzx4hCDw2DHwaoag4TpWp2cNEIxl6uu7ED1xcr8HE1Htk0kNk00PUGzME0kNXY62ImZQentdkavoD/MBBCIVUcoCJqfdCz41E74dx6W7hE4RMYpDOzA6qjSk01cSyyyRj3XS37aZuzdGZ3cXo9FvoWoy+jjupNqbwfYeGnaczs52GlWeucpautl1U6uEqZm/77ZRqF/F8m5o1iwBMI0l7emtIegIXRdEw9RSqoqOpZriKm95GpTFFoXqB3vbbKVZHliRX2cQG2lIbsZwK7ektnBz9GYYSZ3PvY5Tr4/iBTdMuoWsxBjvvo9acoSO9jZnSSeJmO57vMF08Rkd6G5ZTQUqf3vbbmSufJR3vYyJ/iHL9462VuYVbWAsiJtx1j8HJ4x6DG1SybQvrY+6+1+DtN9dWttCsTBN4Dn27HieSyLHh9i8u8IecG36fwsXVZzMFPpz+oMEf/vej7P1Uksd+o43td8ZJpFcni75ekFLiWJKpUZtDr1d55/kyF441sZs3TqJV1cA0s0xNHpiPWql099yJ51mcPPldXKfGjp1fpS23nXz+NGo0RueTv4ZbnKN66gj27NJ+mkrEJHvXp0Iro2QaFIXAatK4eJ65N17Enl45ZfsSLL+K5S9+3ladWQ7P/pSU0YmuRnEDi6ozh+2vrZxgzVLskwdnOPwXJ7jjb+/mnr+/j9u+uo3adB2nNu9zlTRIdMWI5aI4NZcD/+Eo00dX7/mwEtr39SBU0SJXma05ZCAZe/Hcqvb3qhXcuVn0a5ArAC2ZIjq06YbJld9cuqbgFm7h44BbzOPm565JroQQRHr7Fi0qBIGHouoIoaCqOgLobL8NiaRQOk8y0QMIGs08o+NvkE1vpL/3fkYuvkogPfzA5Up1FEXRwj+qQSB9At9FUXSEUFEVgyDwactsIhZtZ2rmMMlET8uSyA+cVrRASomUAaqiIxQVRdxSs/xVh+87KELFDxxKtYtIJLnUZqQMcL0GumaSjPUQj7YzVz7DbOlylFYIpZU2K1AIFVnBdqqMzb7PlZOBUu0ibcmNrX9bTplKYxJV0Zgth20WayO0p7fSsPMYWoJac+mC+IiexHaqlGoXSUQ7cbw6hhYnkB6ThUO48+IxvbnbqTVnGJ87QFtyI7nUFmy30pqoCREqhUkEteYsE/lDeL5NJjF4i1zdBBBmBMWMEFg20rIRhh56S0Z0ZNNGOi7CDOtVREQnqDfB+/Dq2z5JiEYFDz8SoVQM+C/+fgJVA6t5+X7cMKTyzltrI1ee02D00E8wkx10b32A8eMvLsgc8t0bi4o1agFv/7zModerbNgZ5c5HUuy+L0HPUIR4SkWZf22tlXDJS3l9EhxbUi15TI3YnDnc4Pg7NYZPWJTyLquwel0R4bNGaT2botE2stnNTE0dpNnIA5JGfYZYvCsUseruI7VjL0LT0dNtTP3s24uzuBSV3P2P0nb/YyiaxqUcfyWhk9yxDz2TY+IHf4kzt3Z5dydoMmctVoxdC9ZMrgI34MhfnqQ+0+C239pOdlOazo5Yq5RDSonX9Jg6NMuRvzzB6BsT6244pxpaq7ZCNdQwp3iVkI6DNXyB6KYt1x7MikJ8zz5qRz4guIZ62q80bq404lu4BoJmk+aF80QGNlxz3GvpNLEt2yhfQa7K1THSqUGGBj6NpkXxauN4nk0uuxVNjeC4DaQMSCX7yGY2oygqzWY+nNDOfwaEPwc+rmfR1303uh5nZu4otfoUiUQPGwcfRaAwOXMQVTVIpzbQ2b4Lz7NDEhb489GxS88TyVz+JF2d+3CcGp5vX37B3MJHhpvpMVBpTOJMNWhPb2ao+1Ocm3gFADkvOjFdPE61MUUi2rFEDZFECBUQrQitlOD6TVYfpr98NarNGTozO+nO3katOYPnL/0eKTfG2dj9EIqiM5k/QhCEC5W+71xVr7C4D6HybbiKr6qR1vE/7vSjW1gIETFIPHQHSjKBEjOp/PhVIts2ENm6gaARqvhWn3uD+EN3oiZiAAT1JpXn37xFsIBSUfK//a9VDF1w/pzH1/+4ztzc5Xnfb/xWlPUQiZWBh12bIz96GKdZWdc6w2Y94OR7dU69XyeWVOnsD32pNu6K0jMUoa1LJ5FWiUQVdENB1QWqeuW9LOdL5yW+D54r8ewA2wqolX3KeY+5SYfxczYTF2ymL9qUZj3sZrDu5ZJB4OE6deLxLlQ1QmfnHoRQmJs7zqXnlFC01vWL9W8M7Y0Cn+b48JLlMbGBjWTufBBF05FBgFuaw2/W0dM51HgCs7uf3P2PMvXT79yUWWFrJlcQqiqd+ckFLr41QduWLNmNKaJZEymhmW9SOF+meLaEXV1/dbnS6Tl2/K070WIaMgjN/U5+/eB1tdE4d4b0px5GNaPLbiOEwBzcgLlpC40Tx9ba7V9O3JrHfnIgJY0zp0jd+wBqdPlxj6KS2Hs7tSOH8OthmNx161wYfQVV0cMolJRhnnJtPCROMsAPPBy3Rr05B1LOr2hJRsffbPlJXPr53IXnWhPCS3UtYxNvoWkmge/OR7qg2SyAgCDwkfPRqvGpdxcUGZcqw9QaU2HNIBLf/3D8d34VIf3ViRisVL/6USId7yMR7ZwnSWG0NF85R3fbbgw9gRBQDnzylXP0tt9BRE/iBy4zpVM0rAK59BYMLUbMzJGvhNkQVxP2iJ6kLbkR00jRltpEqTqK6zexnQrdbXvwsjaF6nlcr0mpfpHBzvs4OfqTZfusKSGRc706uhpBVXRAtiK0l1CsjjDYeR997XcQNzuYKZ1EESrdbbtRhEoy2kWtGYrRpGK99LXfTjLWw2T+0Lpd3w8LdsWmOlKiNlEhWOfF2JsB0vexhydQkzFi9+5B68gizAjedJ7qy/tJf/FR9IFulFgU+8wI1vHzZP/G59Da0ngzN24J88sE3wPLl/zFn9Yp5IMFZOrIofWJyAAEvktl5uz6NLYEpIR6xefC8SYXjjd59dkimi4wYwpmXCGWVInGFAxTQdMFiipa+wW+xPMkri1xrACr4WPVA2wr/Le3Dmp/q4HvO8zNnWBwwyOk0xuIxzuYnDxAox4uyiqKTjSaw7ZKoAjMrjBl32vUaU4sVuEWmk72zgdRo3FkEFA9dZjZV36KVw/tibo/++sY7d0kNu/EaOvAnl1spbEWaEoEU03Q9Cr48sbmEOtCri7BKtpMvDvFxLtLS4t+GKheLHHy6wdp39eNEIJTf/EB1ZHV+VxdgjM1gTM5SXTjpmtup0RM0vd/CmtkmKBxK83vFj7ZsCfGsSfGrhm1FUIQ6RsgvvM2Ku/vb02ug8BtrahfwtVeV1JKXHfhfeJfsVp/6Wf/auEWaEW5FrTvLy4evtL473I/1s/I9RYuQ3reyoahQqDG4h9Nh1aBhl1opYdOF47hBy6VxkQoUhHJ4PoWrt/EqddxvAZRI4PrNQkCl7nKOWw3VL0s1kZa47FpL3y/SCmx3AqjM++ExH9+lalUH8MLHFRFJ5if6TlunWpjioa99DtKCIVMYpBS7SKO16A9vZVABpRqo4zPHcC/InLVdEoMT79JzMxRrI7SsAuh79W8KmexOornN0nF+yjXx6lbeUq1MerW+qXlXw9iappcZGDlKJqE0mvTvPL2j5B+sKRU/I1Cb+8gtmUbbqlE4/SJ9XGZvQFEhvqI3bObxvvHkY4Hl9T85p1vpe/Piw1JpOcjAz9MSVNW570jVJXYztvQEgtNUK2LI9jjF9f7dFaFSP8AZv8GnNlpmufOsh6rsVLC9NTi7/DUiXW09VB1Mj07KE2dIvCuHSBQUOkwh4iosRXbdQObGes8vlzcV8+V1Mo+tbLPDaugfMSYmjoY1j2nBigWzjAx8W5rEVTTowSBS6F4FqHpaIkUQgi8Sgmvulg0wuzqJbZhCwBuucDc68/jFEKi1hg5S/HgO3Q98UXUWAKzu2/dyVXOHGBb9mGOzP2Mkn1jba8rufpYIMEuNMgfnqIxVUUGMpQrvY7VrqDZpHbsMObghmurpwlBdONmUnffS+n1V1m3pZFfFtzKPPlEIWg2qB3+AHPDEEJbPtogdJ30gw/RHBnGnV17fvMtfDIhHZvAdblmJZsQ6O0dH1WXVoTrNSjWFufSN50STae08Hd2cSFxkmFa4aI2/YWLCI5Xw6kuYSQrfarz+wsU2tNbaUtuZKZ0sjXpWAqqos3XSoXRKtutEkhvSVJku9UFohhSSqrNhYubl+rLSrUb92lcDyT1dnakH0IV1552BDLgePkVysXFFhBrhdk/SPsXv0Lj9Ema504vVt/9iCClBFVF68ohVCUkeQIi24dAUVATcdzxacydm4ju247e14ls2vjF1fnuCE0neftdRDdsRGgaQg/rUPPP/eRjI1exbTvJPfk0lQPv0rxwbuWFmpsEqh6lrX8P5VVErxShsTFxBxmje8Vta26Bgj2+JLn6JML3bcbG3kQIddHzzbGrnDr5PYLARYnGUCImAG61vNgvVQgS23ajxkKCWj11dF7w4jKa48P4dhM1Gsdo71r3c9EVk4gana+1vTGsK7kykjqJ7jjxzlhoWCglTs2lPtOgNnVZ5GI9Ee1MsP1rt5McTHPsP71HtDOONVsnf/T6JoGNE8dw730Ao/PaX5TQNDKf+jTu3Cz1E8c+Eq+PW7iFDwuNU8dx7r6XSP/gNaNXRlcPbY89yeyPvn8ravsrisC2CZoNyGSuuZ3R04timgTWrQjiJUgkTbvImF2kYYVSwLqI4EuPgMsTESkDLs6+SzTShhAK+fI5bPfGjSwByvWJVnrgLdwccC6MEzQshKZiHT9H0GiidXdgnx7BuTBO88Bx/HIN6brY5y/iF8p4s0WkvbrSisCxmfvxs6ixGEo0RvbRJ4lt2vIhn9UvJ3zPxrVr6EYc32muvMMNQhEaES2BH9g4fnNJkvJJwNJ9lq1MFaEIxLxqh3SdRQscWjxJfNN2QOA3G1RPHubqAjq/USewLdRoHC2eXPdzCFOx1xYtWBdypcc0Nj4xyNZnNpLdmMZIGFeY1gU4VZfC+RJnfnKB4Vcu4jbWj6nndndSuVCgMVVFzOeiJvrT102u3GKB6sH3aXvysytGr9RkitzTX0B6Po0zJ28RrEu4dRk+cfAqFSrvvk17Vw/CMJbdTigK8d178es1Ci89H06yPw6oKqzBt+UWbhyBbeFVykR6lpe4F0IQ6erG6O7FGj7/EfbuZodcEHlSUNgauZNJ9zxFf+G7yvPtVsRrPeD5zVsaCDcbggBvcqHysPQ8gkYTZ/iyvLR0XPxCGefC6iWnwx0lXrGAVywgVA3/zrUR9F9pSIkMfDbc+SUapYmW11V5+gzV2QvrcghDjbExex+ZaC/TtdOMlg4ymL6dyerJRZLgug59/SqjI34rqzWTEWi6YG725vckk4G8LEChqLQcqucR7R8i0hZmP1iTF7FmFhv5St9rkTKhLaQxqtDDiNO1uJFk8edX/M5QVk7rXAlrJld6XOeev7+PHV/ajGZquE0Pq2ThzZsEa1GdSMqg/74euvZ0kNuW5f3/cHjdCFbgBqFzuiLQYjrxniTVkdL1NyQl1Q/eJ75rd2gYfI28cDGf+tLxpa9QePl5aoc/QF4d2vwwIARKNIb03I/meNeLW2mBnzxISe3YEWI7dhHfufua417RdVL3PYgwIhRffh6vdH21jTcMRUFLpYlu2oKWzlB67ZWlDbJv4UOF9DycqQli23Zce5zE4qTuvhd7YuzmfE5dBYGCSpiKF0gfn7W8mwQaGkIoSBng4y3wxrmEiIiRVbuZ8VZO1VPRUIR6zb4pqCgoePP1GRoGAf6CqNj1tHf5bAQqOkIIfOkScPNP3j6psA6fXrRQW3vjILJ5S53440a9OIFVL7QsQAD8Feqvrgft8U1IAiYqxzDUGFIGRPU0MSOL3VxIrlIphd/7mzH+t39ea8nP79mnMzSk8fU//ZgWPa8D0nNb1kR6Mo2iGwR2GBEUukFq5+3zSoIB1VNHljQLForaEsG6MvKlCJXt2YdJGmtLTY9qa4+GrZlcbXpikB1f3oLv+Jx89hQjr45RnaqHbuICtIhKsifBhk/3s/WZIXZ9ZSuFMyVO/3h9VjXzR6bYumsvuT3dtO/rpnK+cN1Rq0vwSkVKr79Cx5e/ihq9NnMVQqBl22j//JcwB4cov/U6zvTU+hfIzheIG13dRLdswxzcQPGl52me//DUa27hVwtBo0HpFy8T6epBa8utTLDuugejs5PSqy/TOHvmOp3SVwlFQU0kifT2Edu2g+imzeht7Vijw5Te+MX6H+8WVoaUWKMjSNe9dpRTCOK79mCNDlN5b//HJhqwEgQKbWo3Pfpm4moaBQVHWsy4o4y5p5EEdGgDpNQco85xXHl5nHdpQ8SVFCPOCfx5QhMTSfqNHWTUdlSh4UmPWlBgxDlBIwgjB1GRoF3rI6t1E1USDOo76dAGAGgGNUadEy1CpKHTo2+mUx9EFxGcoMmkd4Fpd5gAHwWVAWM79aBCj7YRU0kw6hxv/d6SDc5aB2jIsCZLQaNHH6JL34ghTFxpM+OOMumea5EygJzaS1xJM+uN0W9so03tRgiFkj/DWesgHjc/Yb5RCFVDiYb1IIFltczThWGg6Aa+1QTfR4nF0XPtKBET6bl4pSJeubwofWkBVBUtnUFLZxCqRmA1cQv5Vpp1UL80wdRRImaYhlu+PLEWmoZiRpFBEGYOXEHElGgUoSj4jea1+3A918Iw0NtyqIkkSIlfq+IWCis+74URQc+1o8bjSM/DLeTxqxVWTG0RAi2ZQstmEboRRsrL5QXPD+l7BM0lUvOEQEulW/tK2w6PW6utfNwVEPgO+dHrU6C+XkTUOGVrikC6GGqo3hsGUha+ixMJQW9/aJrc369iWRJFwPYd2icmcyhwHOz8DNGBTRi5TsyefhrDZwCID20lNrQVIQR2cY76+ZNLtqGYUZT5d1BgXR4PAoWEkSNrLp9dsVp4SwhtXQ/WRK40U2XjYwMoquDdPzrCsW+dJljCY6o8WmXy4DTVyRr3/sPb2fj4AOdeGAkJ2A1CaApaVCfwJee+d4yJ14cBQXO2hte48VXt+oljmAMbSD/w0DXTA2E+RdCMkrrrXmJbtlE/cYzakUM405NLPwBWAyFQzChaOo3R3UN0wyYiAwPobe0okUg4sdFuUh2ST8jNfQuLYV0cofiLF8l97tdQIua1I7eqirlhI52/2UPz3GmqHxzAGh3Br1VvOEU2nNRE0bJtRHp6iQ5tJNLbj5bJIgzjlk/PTQJ7Ygy3kCfS3XPN7RTTpO3JpxGqRvXAewT2zVd/1a1vZFvkLhpBhRl3BF96xNU0AHI+QpNWO+jWhhh3zuC2SIUgq3bSpvUw5p7Gly4qOtvMu4kqScbdM7jSISoSxNX0gqLoiBIjpqRQUBGEohWXIltXRrgUFDZF9tGtDzHpnqceVEgpObZE7sAQ5jyJUujShgDJjDeKoUTZZt5D2Z9l2htl0NhBt76R885hBIJBYwcDxg6m3WFqQZGEkmVjZA+GMDnvHG6dc0rN0advJaN1ImXApHcejbAGYalI2C8LlIhJ9tEniO/cjT05Tv5nP8IrlwBI3X0/qbvvo/D8T0EIMg8/itHRFdoO+D5epUz1g/cpv/X6kmNda8uR+dQjxLftQE0kQFGRroMzO0Nl/1vUjnzQInKx7TvJPfE05Xffpvzmq602EntuJ/vok/j1OjPf/QbuXFhHp5hROr/8WyjRKNPf/kv8yhpTAIXAHNpE9qFHiPQPopgmyHASa41coPjaK9hjF1nqhR/p6yf76GcwNwyFTvRfYgABAABJREFUogW+j1ssUH7nzWsKWChmqMSc3HcXaiqFUNQWkboyMmFdHGH22W8j3ctzPDWRJH3fgyT27ENNZRCqivQ8vGKeynv7qRx4F+msLfpnRNO0b7wbzYgxefIVjGgKp1nBtaor77wK1Jw5OuKbabolDDVGZ2IrUS1Fw12YHTK0UeVrvx/lrrt1/of/dxJ/Xrit0ZD8uz/4pNRCS+rnTpLefRdqLE7XE1+kdPg9FF0nvfce1GgMGQRUjh3ErZSWbEFPZ1uiGEupDTa9CsPlA3jyRr53QVdsM23mwA3sexlrJFcaia449ZkGF16+uCSxugTfCbjw0ii3/eZ2Et1xNFNdE7nKbm9n81d2IxRBJGPi1hykBC2qcfqvDjF7YHGe5mogXZfiqy+jZduI77wNsQrpU6Eo6Nk20g88RPKOu3FnZ7DGL2KPX8QrFPDrNQLHvuwTI0RY1KfpiEgENRpDTaYw2tvRO7rQczm0dCaMninKgonlx8ZfruiDUFVQVIR6+Y+WTC3YZrk2tEQSLZ1B+vPysr4P/rzMbMtR/GZkaeJy2qOiXD53RZ1fkUyvSMbDKGQsPP/WuQeXf/44z19KqgcPoGWyZB5+DDRtxdRYNRolftteYtt24hby2OMXsccu4szN4tdqBFYzzE8PwjGPEAhVRTEMlIiJGo+jptMYuQ70jk70TBY1lQofmkLcIlQ3IbxKhfrJ4xidXdd8NgohUBNJck9/gdjW7VQOvIt9cRS/Xls41i/vEP6tKOEKvaaHK/hmNBwn8QTS86ifPLYukTBTxBkybqPqFzhmvYkt59Np3KvXilcHQ5gk1RwXnZOMOidav1dQFqTSlfwZSv4MObWXNq2bi+4p5ryxRe2l1HZ69c2cd45w0TmBRDLFeTxcBvTt5L1xrCCcTDVlnRHnOFbQYFf0QabdEWa9UVJKjoSaRaAQU5IMGNsZc04z7BxBIlukr9fYwpQ3TD0otY4fVRJMeyOctw9dkTp4ZVLULxcUM0rbE0+RuucB7KkJiq++3CJWAGo8zB5JP/gweq49VBg+8gGBY2N09RAd2kj2sc8gfZ/S668sGN96rp3Or/w25uAQ7tws1cMfEFhN9Fw70Q0b6fjiV1CTqTAi7/v49TpqOo05sIGKpoWkSwiim7ag59rRMhmMzq4WuVITSSL9A3jFAoG99hTC2PadYZ9icazRYezpSYSiYvYPEN+5G6Orm5nvfhNrdHjBfnpHJx1f/k0iPX24szPUjx1Bem4ohvTkZ/GKy/hzKQqZhx4l8/BjuPk5Ci8+h1cqore1kbzzXoyubrxCnvqp41gjFxYYzqrxBO1f+DLxXXvwigXqRw/hN+po2TaiGzeTe/oLqKkUxZeea5HX64VQNXp3Pobv2ZiJHKoWIdm+Ec9tMjf8/g21eTXyjREMNU53YhuaamKocUZK72N5C8nb0SMe/8c/r/F3/l6cr/9Jo5UW2LQkjfon596sj5ylPnyWxJadRLr66PpML1fWlVhTY5SPvLvMXEgQ7R0MFY6DoCXRfiVsr854/ThecGP3g6FEP15yJQOJ7/oIW6yKKPm2j+/4+E6w5sh16Uyew3/wFrnbukgOZrj4wlmkhL5HNyLXKPHpVyvkf/YjFNMkunHzqggWXJ5wKgODRAYGw0JI1yVwHaTrtjwsUJQwZ1TXEOq8TKqmtSYYH+WkUqgqajqDEomg6MZ8+oMe/m1EUEwTJWJe8XcEoYcpEkKfnwDpRvj7FSJqQlVp+8zTZB5+dP66uKFazPzPgW0T2BaBZbX+lo5N4ITbBY4T/u26IWGtr8NKjRBo6UwYrTF0FMMIz88I/4gF5z7/96VtLp2/EV43NZ5Y8XCp+z9FYt8dS56/vPr8L/3bmd9m/vyl4+I3G/OpFusH6bmUXn0ZxYiQuu/BFQkWhGNVGAZGVzdGVzfJO+8Jx/r89xSOeR+EEt5HqhZKA2sqim4s8G25RaY+AQgCaocOkNyzb8UU0ktjI7ZjF9Et2/DKJdz8HF6piN9shMIkQkHoWvisad1jkTDtw7x8rwlNo3n2DI0zp5BrTNcAiCsZTBFn2Dt6mVgBLFkhtTJcadMMqvTom7CCOgV/Ekday9YoXT7K0kfLqt1IJHlvvLVtQMCcN0a/vo202tEiV1ZQRyJxpY0nHSxZJ0Di4WASRxCSNU0YNIIKUeVyPYEl6+giQlxJLyBXnnTDaN6CmqxPzuTteqBEYyGxuvt+7LFRZn/43TDF/ypcsmKpHTtM/qc/bNWcikiEtkefJPPQoyT23k71g/dbz2ahamQ+/Tjmho00zpxk7kfP4hZCY3WhacS276Lji79O9uHHsCfGaJ49Hd4ftRp6Ww5hRJCeh2JGMbq6cWam0ZIpIr191I8fAUDLZFBjcRqnTqy5xlHLZGl7/LOo8Tj5539G5d23W1EfNZEk99nPk7zjbrKPPMH0t/7isiKoopC+70EiPX1hdOl738SZnQEpUSImmYceIfvIE0seU8+2kdx3J9J1mfvx92meO9P6zJmeouu3f4/Atim99nKYJnj5CyF1930kdu2hOXKB2R9+F3f+mKgq8e076fjyb5K+9wGsC+dD8bEbuSZ6DEUzGDv2PAO7P4sEPLeJZkRvqL2lEEiP8cphpmonw5TiwCFYRqJ9bi7gz/+0weSEf7NmXK+IwGoy+8pPUCMm0b7BUNgCIAiwZyeZeelHuOWla7rVaIzYYOhJ69Wr2HOLy4A8aa9JadGTa3/HrIlcuQ2X/KkiGx7pJ94RpVm4dupHojeBmYkweXBmTal7AIHjYxeaqKaGXWpi5cMXpFu1iXas3cTSnZtl9tnv0PGFLxPdsm3VBAuumCQKgYhEUCKRNffnw4Le0UnX7/w+2nyqglBD4oeirHv0QMzXj12PyaiUsmWqSBC0zBQr7+0PUzTW+HRRYzE6f+N3wjSnK85dqOqHc/6miWqaq96ndf5B0IrwycCnefY0M9/95oL0iPVAYNsUXvg50vdJ3/8pxCrH7pXXSRgGGMa1/ZBu4RMLZ2aa8rtv0/bEZ8O0qBUghEDoOkZ7B8ZaPLDWkXubSgyQNIP1SaXxcDhtvc/myD52mPfSlHVm3BEm3fNY8vqPYSoxPOkuqPOCkMQF+EREjEsXJJifRIQJhgHBgpXLcJuoiKNhsN28e8HnilCRBChX+bn4eFekQf7yQQZh9FSJxWh7/LOk7r6P5vB55n78/XCCvgz8WpXSqy8vEPORtk318EGSd96Dns6iJpItcqV3dBLfsYug2aT46su4+cur7NLzqJ84ijm4gcxDj5K68x6aF87h1+t4xQJ6RydqIkHQqKNlwlqt6sH3iG3dgdHdi9B1pOuG6Ymqij05seash9i2nUS6e2heOEf1/XcWpNP5tSrl/W8R274Tc8MQRlcP1kiolqclU8S27kD6PpX9b+LMXJ7wBrZFef9bxHftWVJpVEtnUJNJ3Lk57KmFGUf25AReuYTW1oaWzS0gV1oyRWLfHQSeS+mNX+BecUx8n/qpEyTOnSGx9w7iu3bTOHf6huYLwbxRfTTViVA1dDNBLNNDdXb4uttaDjG9DZA03CL+CvedEKBp4Z9PgF7QsrBnJhj//tdJbL0Ns7s//N3sJLUzx3FL+WX30zNtCEXFyc9QHz6LW7ocEQ1kwGzjPJ50r3oOXh/8wEWuMQK0JnIVeJKTPzhHz91d7P6dHbz77w7RmG0uihwJVZDsTbDv93bhNlxO/+gcwXWY/F4LxVNzbP/a7aS3tgOgx3RO/cUH69K2OzvDzPe/Te4zTxPfvS9ccf8lW10XqoaWSKwq6vJxQAgB8yl4V+J6CMq1DxAaNqqJT8D5XzGRVWLxldMwbxCBbVF46Tn8WpXMpx9DTSR/6cb9LawBQUDlvXeI9PWTuG3vdS083SyQS5aLrw4CWkpVV6ISzHGk+SpptZNufYgBYwftWh/HrTepB9cXZQ7T9q7VP7lg24W/XvxulYSrsWfsgzSDqw2PZUtwY6n2fxkhHTessXr8M6TuupfmudPM/eQHuPnFRs1XwpmdwZlbTL6CZpPAslCTyVahPUCktw81nsAeG8WZWkJePwhonDlN+r5PEekbQEsk8aoVnJlpzMEh9HQGd2Yao7MbRTewRobR29oxOjtRY3G8agWjo5PAdXGWWMG/HghVIzq0EVQVa2wUGchQte3K7tZr+PU6RkcnenvHZXLVlkNLpfDrNazxxWmufq2KMz25tI2DECy7ciK4/NlV7yC9sws9m8OrlHHn5hb1FREuBIU+jd0ohnFD3nu+a1EYO0LPtk9jpjowomnqxXEqM+euu63l0JXYiuPXF9VYLYVEUvBf/cM4/+e/qDEzc/0EQDENRETHLy9c9NGyCRTTwM1XkM5HY2zsVcuUDrx5+btdxeKAPTvF2Lf/MyDmy20u91Xic6Gy9lTNqjPLSPUgln/jNXVrVkaoTtY489ML7P0bO2nbnGHy4AzViRpuw0MooMcN0oNJeu7oJNWX4OzPhkkPJEkPpha1NX14lvLo9Z1MbbTEsf+wn0R/GgTUxspYc+snR+kVC8z+8HvY01NkHngINZW+NdG8hV96SMeh9ObrOLMzZB/7DGb/wMo1ZbfwK4OgXqfw8/m0juuM7N8MuJRSF1NSi3ymroQkCCNvV0z+BMp85GgxPFzy/jhFf5J2rZ9d5gN0aAPUnWPLHGHpd0nDr6BpQxgiii0viyNFRAwFdZ4grZ4ANYMKQgicoEnpGuf7KwMBmYceIXX3/XjFAvnnfrIisYKwZGDJ2h0pw1Q/xAISoLflQAi8SoVgGVEFv1omcGzUWAw1nsArl3CmJ0FR0Ns74OxpzL4BAsfGzc9iT46HthSZLL7VRG/vwK/X8EqlG70aAAhdQ8u2IQjFM6IbNi7eSFXRM9mwfjh6OS1OiycQmk5gFZc2mZcSr7JYeABClWavUkbLZjH7BmicOdWqTTf7N6ClM/jl8iLrDy2dQeg6WipF52/89pL+h2oqFKhRIiZCvfHpbmniJI3iBEY0je872LU8gb9+WSOu31wgfHMtBH4r0/6GYPS3k35kL850Eb9cp/b+GdRkjM6/9SRCVWmeHqPwg7eQ7kcoXnMdEVfpuXi1D9eKperOUS2t/Dy4FtZMrnb/1nZ2fXUbRlynY1eO9p1toUnYPKFW1FAIQAiBDCRbnh5i6+c2LvlOee1/2X/d5ArAyjdaaYEfBoJmk9Jrr2CNDJP51MNEt2xHiUQ+HpI1/xC/hVv40BH4NE6dwJmZJnXP/SRvvwstk/lYxr30fdxCnsbpUwsKmm/h44Obn2P2B9+l7TNPE9+15xMV2a8FJepBmV59CyV/hkZQQSLn/aLUlty4HTTQMEioGZpeGPFJqW2k1NyCvHwVDVXouNIOU/MIaAY1fPwlJ00+HlJKTLF0inTBn2JQ7qJb30jDruDjoWHQrQ/hyCZl//pe/CV/Diuo02dspWaVWoRNRUUTBo5s3mC12ScRkujQZsSW7YCc99DbijM3u6JBeeC61/X+vRTFkp67bEqa9DzwAzCMVt2yMzuD9Fz09g4U08To6cErl/AqFZypSYSqYHT3hKQkncErhsJZa4KiIjQdCWEpwzwxuRrefMrjgiiQpoGihEJV/jLnuUwKu1ssUD2wn+yjT9L++S9TO3oYr1JCS2dI7N4HAsr731ogMAKEdd9CIBUFLZEMU+iXgDM3i1cuLvv5aqAZUZKdmzAT7fieTXXmHPXS2tMwL6FiT7MhczcIgeVemgNLyvYUrr9QebrZlJw75/G7X4vx1psOnhv2YWrSZ3x85UiWUBWiOwYImjaRgQ6UaASvXMedrVD88Tu0f/Vh9M4MzvjyqXm3sDLWTK6cuktpeOkVieuFVbz55HpbCAKs4fPMTE0Q3byN5J13E92wESUW+9AnFFJKpBPKttaPHwlzq2/hFj4ieMUChRd/Tv34EZJ33E18523hquGHHK2QQYBfr2FPjNM4eZzG2dO4hfxN65v0q4hLBMseu0jqvgfDIvxPQBTLkU0uOEfYHrmHfdFHKfmzBNLHVGI0gipn7QMEBBT8KSxZZ1vkbrJqDwJBSm3DDhqo4vLrM66k2W7eQzOoYck6CioZtRNPOsx544uO3wgqVIMCQ8ZtxJQkAQGObDLmnCIgoB6UGHGOMRTZTVRJ0AyqxJUMCSXLeecQDVlFu47XtyVrnLMPsTVyJ/uij1INwjoFU8Tx8TjefOuX2r9qIQRC0yi/8wZ+vU7bY58h++gTeJVyKBKxjouXl9T7hK6HdcxLkDehaaAqEPitqJhXLuHXqqE6YDqDns3RPHeGwLZw87MElkWkuxdnego1ngjFLNZafxsEreOX33yN6uEPrr1584oIle+BDMKabXXp+3/ZyFEQUH7rDdR4KKmevvf+kKR5Hm5+juJLz1E7dnjRc196LpKwfGP6O9+4ZspfKOt+YwvwQtHo3fU4mhGjWZlBM6L03fYZJk68RC2/sgn4amBqodpyW3QQGQ3PU8oA26stIlcRU5DJKGzZqrFxk9oari88ZzM+vvIcWgaS+sGzzH7jFxhdGTJP3UVgOfi1Ju5cGTdfQU3GgOsjV5FIGNXzvBu0Ifolw5rJ1dFvnOLEd8+svOEq4Fk3/4p0YFnUjx2mefY0Rm8v8e27iG4OJVIV01wyF/+6IWVoFGg1cfN5rIsjNM6exh4fW5OX0C3cwg3D97HHLmJPTlDZ/xaxbTuIbd+J0dWNGouvy4RaSom07bDmYHqS5oVzWCMjOHMzyHWQGL6FDwdBo0HpjVdpnD5JYt8dxHfcht7eEaqJrnHhSQYB0nHw6rX5gv31I9az3hh20KBTHyShZBBCwZINCt4kwXwUpxFUONZ8IzQaVlK40mbEOU4zqBFX0ngynNA2ZY1pb4SU0k5SySHxKfiTTLsjLSJzJVxpc9J6h159C3ElTYCP4zWv0BCUjLunacoaXdogCSXbMhkO0xglPj4jzrGWKEcjqHDO+QBLNgDJlDuMJvTWucx4I1iyRqe2gbiSbu2T9yZaRsgAeW8CWzZxgpt4sXONsCfGKL36MtL3UHSd7GNPknvqc/i1aquOaD3g5OcgCNBSaRQjsuQE/9JnXqXUij75jTpusYCWDP0ulWgMa+ximF5XreCWiugdnaElgqpgT0+ueV4gPRevXAQ2oJgmXqmw6jb9Wg3puqHKZzQ+b957BYRATS0uBbkELZ3G3DCEdXGE/HM/CW08PC9UBV6GNHnlEtJxQkVF28IrfjiRFs2IokcSjHzwIzy7BkLQuek+4tn+dSNXs/WzzDXOL/r9UqIM9Zrk3/yr2qKS69UmdPiVBlouRfLeHRg9bUQGOtG7snj5CmoiihKLIL3rm4sris6mzZ/FtsqcP/8cN1vNpiI0cubAggWxlSAJKFgTuMGNkcU1kyvf9tfkV/VJRWBbWBfOYw0Po8Zi6B0dRHr7ifT1h6tNiSSKGQ1TZdTL6ntAK7VPBsH8apVP4Nj4jTp+pYIzN4szOYEzO41bKIQO1B/Sar1bKjD34x/cvMbEy8CZmb6mKeFqEdgWhRefCz3FPkHwyqUb9u1YE3wfZ3oKZ3qKyrtvo+faw3E/MIjR3omWSq0w7oP51BEf6br4jQZ+rYabn8OZCdt183Phy9r7EPOqZUD5rdepn1i6FiYSVejbFGHm3amPNA1R2jaFF59HjV17PC4lFX096Ow3UDWYHF46WpHOaSQzKmPn7dW9J6XEmZmm8MJzlN95C7OvH3PDJSPoDGosFvr6aWpYLHDlmAgujQmPwHEIGnW8anV+TEzj5fOkvDRttJHtfpRqfZKZ0kkMPU5nZifjcwcIApe42UEmOchU/jDtme0IBKaRplgbIZfaRKEyjOfbJKKdRIwk9eYshh7DUSMcm30LP/DIJAfItG0lq+yi2phitnSSSpDHQ5KNDdF0SrTltmJ6DSbmDpLLbCUIXPKVc4w6J4hF2uhI72B89n28wGGpi5eO9xMz25nMH+K0/T6GFqMnt4/pwhiSgJiZozOzA001KVZHOFHdDzIgauZo79hGTtuN7VaZLhxj2h1BVQz62u+k2pzCSPUyqGxgcu4QRXvhGJFIyv4cZT/fqiELUwEX9rES5KkEv9wpQS2fRc+j/PYbqOk06bvvJ/f0F5j59l8vUPVbC+zxMbxqJXxO9vTSPH924QaKQmzrdoSuY4+Pt0iJdF2c6WkiXT2YAxtCP5/pUBAjsG2c6Slim7cS6RtAev41FQ5XC+l5NC+cI7FrD9HN21CTr+MvUyd1NdxiAa9aRUtniPT1484urOtTY3GMruWNx+O79xHp7WP22e+smtw6M9O4xULoF7ZpC25x9WTweuB7Dq5VRY/ECDwboWiomoFVKyAUDZCh+uQaoCkRdHWhSJcEbK+2pCR7EMDOXRpbt+s06gEfHHSZmlzdHNGdLVF98ziJe7fjVxrMfuMX6G1JzI3ddP/9L+BXGjhTy3iSLQNF1YnHu6hVJ7jZiBWAoZjsbHsUU0uuvPE8vMDl4MyzFO2PiVxdDdVQ0MzQs8lruvjOL3kKjwxTl/x6DWv4AihK6JFkRlGiUdRoLKzP0ubTAgQtae1L3kWB1Zz3NrKRtt2Sif0oENTrVA++95Ec62aEdF3qRw9/3N34SCE0nfiO20Lj34mLN9xOYFnY42PY42Pw3v75cW+ixGLz495E6GEuPpJwIcH35/277Mvj3rHDlJaPMiIrZVg4vQy6BgweeKqTc99f+4rwdXXL86gf+/DH4z2Pp4gmFL7zb2eWPL3Nu6Nsuz3Gt/5gGv96OLwM8Ctl6pUy9ZPHFxoBR2NhdF+dT4OaHxOB6yLnn4N+sxl629l2y2w4Geuhp+9uxucOEkgfVdEQgKHFaE9vYTJ/iAAX00jRltzITPE4HZltNKw8ZiRLKt5HqTZCf8ddzJXP0J3bQ758lk29jzCZP0w2OUSlPkm5Noquxag1Z5AyoL/zHgLpM1M8jq7F6Ou6m7nSacr18bDWQwaApDu3j1LtIn7gkEtvIWIklyVWAJ5v0922m0LlHLZbJRHrJhXvZXzufUwjxea+xylWhqlbeQa67gUB+fJZNNXEcevUGtN0te0i0pXkzNgLKIpGd24vSauHYmUYYFmPnPkv6VeovmplBLZF8aXn0ZIp4jtuI/f0F5j9/rfWXsMEuPlZakcPkXnwYbKPPBFGneZmL/tc7biNxL47CZpNqgfevax8JiXO9BRC14kObcarVUPyAKEX0MQYib23Y/YP4teqi+qRFkBRQBFX/Kwsu1jbOHkc+467ifQNkHvyaYq/eDE8bhCAUFAiRiidHk/QHD7faserVGicPkn6/k+Rvu9BnMnxcAFUSoQRIXnXvRidXcs/SwMfECRvvwukxG/OT2hlQGBZoT9epbxgf69SpnrwvXnvzMfw63Ua58+EXl/z11eJxTE6u3BmpldNFK+GEAI9mmLTvb+N0yihaAaRWAarOktucB++02Ts2PO41o0ry3UmttCd2HHpgBhqFD9wOT7zAjVnIdEXAr7wayZPPW0yPuYTiwue/pzJv/zfawxfWAXJCyS1989QO3g2fERJiQXUD51D78zgFaoEteuLWksZ4PvOmuXLl4PQ9HABXIiW/+f1kLiAgLpXWta/SqCgKQaGEkURGpZfY7ZxDsu/8WfA+pArAan+JJueGKT79k6iWROQHPijo4y8GspyCkWQ3ZRGi6gUzpfxmuuz6m5kTIQisEvWukQy1owgfBgElgVXqdvcwi3cDNDbcnQ8/WuU331rTeRqAWQwb3xswbVe9KtELKEQT6k06wG1ig8SEulQrbBW9kFAuk3DtgJcOyCeUnEsSSKt0qj5NKrBorYa9YB6OXz5KAokMiqNWkAyoyKAct7D9yGWVFBU+MnX52hUF76s9IggldXwfUml4BH4oBmCaFzBc+aPf8VxACJRQTKjISVUSx6OJRe25UkqxbCt5RBPqfiexLYCMu0atbJP4EniaZVq0UdRIZXVUBRBuejhOeExkhkV2wqIRBUipkK15GE35fwcK5xwqVoYqaoWfVxHks5pzI47TAzbLWIlBCSzKnYjIJFZ3GfdEKRzGqoWttms+VSKPtJx8B3nhic2EL64hVBQhEqpOoLjhWlv10IgA4rVEUy7TCLWxWzxFJnEIIqi0bSLzJZO0pbaxFz5NKaRxtBiSCQzxRNomomq6DSsOWKR7OV+BD7jswew3cuy5aXaRXpyt5OIdlJrzpBJbmBs5r1r9q9h57HcMtnkBqYLx8mlNlGsjuD5Nu3pbQgExeowgfSoNqboyOwgXz5LuT5G3ZpBVSIY1TgdmR1XpKELZoonKVTWTx76Vwl+rUr+Zz9GjSeI79iF9/hnyP/8x2s25SUIKL3+C4z2DmJbttPze38Ha3SYoNlEa8sR3bARoWkUX32JxvmF5RXuXEhOjK5u6sePLlDhc6an5j/ronH6JH7jinRDIUjecQ+Rvn5U00RETMz+AQCS++4k0tM7v7hl0Rw+t2Bx0SuXyD/3Ezq++BWSd9yNObQJZ2aKwLJRDB01mULP5rAnLmKNDofZNwCBT/mdNzE3DGEObKD7d/8WzeHzoQ9XZxdGZxfN82eIbd2x5GVqnD7VOp65QKVQIj0Pr1ik9NZrVN9fSEAr772DnmsnecdddH71d3CmJltEU4nF0bNtKNEoU3/1Zzf8DAp8l6nTr6EoS0+Xg8DHc9dWZzRVPcVs/XJaoKkl6U/vww8Wp8MnkoIHPmXwL/7XKsMXfFQVfvN3ojz06QjDF1ZXV2b05ohu60cxjZa4nD02R+PIjaXE+p5NPn+SdGaIqamDK9ZdCd0ge8cD2HPTNCdGwuyspaAoxDduJ3vnA0Tau0BR8WoVaqePUjr8Ln59dYTW8Zscnv0py6mzCgSqopPQ2xhI7iWh55izLtL0rs9C40qsnVwJGHigl/v/8Z1kN6VbfQ+8gEhqoe/Azq9sZdMTg7z6P7/DyC8WeyHcCNIb29jwzDZqY2Vm3p+gcqGwZoPiW7iFX2ZEuntDX7ObVNht694oT/1ODkUVqJrghW/lOfp2nU23RXno8xm+/i8mSbVp/Mbf7+R7/3EGx5J87b/uJj/lkmrT0A3Bt//tDKOnLbbui/HUb7ddbuubeY6+UyeeVvmb/6yHiQsO/Zsj+L7kW38ww8yYw+BWk0d/PUuu2+Bf/7NRqsWQQWTaNb74tzvIdmiouuDk+3We/2aB/s0RfvMfdlGYdomnVSKmwrf/7TQXjlsMbjP5tb/TjhlVkUjeeb7C6z8qLWhL0wXH36vzwjcLLeWnq/Hg02nsZsDR/XX+8T8f4Nk/mmVmzOHJ32zju/9hhid+o42NO6NIKZkZd/nBH89SL/t88W934NgBHb0G0YTCK98rcuAXl19Iqi749BczDGw1+c6/ncH3ffY+kOD+z6bJT7n86f9vAt+DaFzhb/13vdQrPrGEQjKr8eZPS7z6wxJmTOErf6+TeEqlvUcn1abx3X8/w/4XK+uSIVJvznJh8jW6c3voatvNTPE4U4Uji9sWYkG6YRB4SOkT+M4VkRpBMG8QGUivFX1CCFQ1wmDnfZhGGs+3SMa6sd3LK5eu38TzF052XK9BuX6RXHrLfOsK1cYSfkZXQMqA2eJJutp2U65PEDNzjM8dBMDQE8TMdoZ6HgIkiqJTa0yhCJXO7C7aUhtxfZuInkBR1NYtHAQujrv2SMsvOwLbwp2dDifgV0VR3Pwscz/5Ae3PfBFzcCOxrTtaUWS/XgujH9WlJ1syCNVMA8dZJCzhV8rMfP/bZB54iPiuPSRu2wuqinRsnLkZKu++Q+3IwUVFM26xiDV2ET3bRvP8mQXpyW6xgHVxBD3TRvPC+YUp1ELBHNxAdGjT5fO2LJz52iWjo+vy7x17UeZG8/xZpr7x56QfeIjYpi3ENm0FVQXfD6/f3Az140cXqQK6s9PMfv9bZB99EnNwiOQddyF9H6+QJ//8T3Hzc6HBcmXhcyG6cTPZx58CIagd+QC/Ol9XLsKIhZZtIzo4RO6pz+EW8jTPnr7c/2aD/M9+iDM5QeL2u9A7uoj0D4AE6Tp4tSr140fxCjee5ioDn3phfeary8GXLv4V0u6O38T1LaJ6dtEE/5JeSKMhkTIcNvWaJNe+uhe61pak828+iVeu41care/CK9545A0kM9OHice72Lr1C8zOHcd16lz9kG42CzhOlUhHN+0PPYlQNUqH9jPz4g8X+FUBIATp2+6k84lfQ4vHuTRhMTJtRHsGMHv6mfr591ZJsCTuSjWkATS9MhVnln0dn2NL5n6qzixN78ZI+ZrJVdumDA/8P+8i1Zdg5ugcM8fyZIZS9N7dtWA7GUimD8+y8ytb6bunO4xorcOLd/bQJLWxMm27uxh8agt6IsLcoUlm3hunPvkxij8oSpgGE40iFBUZzKdDNRvXrpURCmosLAoVShgC9eu1letrVBUhlHCAzntEXErHEYpC4Dj49TrSvcZKnKqixuKoZuhf4VtN/EZ99ZWSa4EQKBGzVZuBlGEdWrMZ9vka36MSMcPz1HSk5+LX6/Nh42Vw1bUSmoYaT6AYkXDS1WjgNxtLH1NRwu/z0nVWVdRYAtU0kVKGqU2N+qpq5ISuzx/XCJXxGo2w4HmVY1boBmosHsr9CpCuh281QoWqpY4vQpWs6MYt8+khofTuQsgVxqdAicbC70lRw+9oFfVRl2r6Wm0rCmo8MT/WJL5lETQaRMyAZ36vnYOvVjnydo29DyZ45mvtnD/a5MR7dfY8kODzf7OdZFbj5IE64+dsugYNeoYivPy9IqcO1Pns7+b4zG+38df/aopnfi/HgV9UOfp2jX2fSvDM77Vz7lgTRREMbDE5/UGD//w/5xGCVpTq5IEGtbLP3/5/9baiO0LApz6fQVHgz//3KTI5jd//Zz2cPFBHVQX9myP85OtzXDjR5Nf/y07ufizF+HmbL/7tdsbO2rz4nQIC8DyJEPDQF65oq13j9/9pD6cO1LlwYulxW5hx2bovRmHGxbUDNmwL8/MdK2Dr3hhb9sT4038+gd0M+N1/0s0DT6V58dsFMu0aQsBf/+vp+Sjf5bElBDz8hQzbb4/zrT+cDiOCwGs/KiGlZM8DScIXmkQogq4Bg/0vlHnhWwV23ZPgia9m2f9ihcGtJv2bI/yb/2GM3iGD3/7H3Rx/t75uqfeSgGJ1mHLtIpnkBjb2fJpidYSAMKIlRBjRjOgplFYk50qT3dUhFeslm9zA8eEf4rg1tvQ/ubAfcnF9EjCfYvgomhqhVBvF81dOqSnXx+htv5Putt3YTpWmHWY52E6FWnOaMxefww8cQCAJ0LU4ve13MDz5GqXaRToy2+nO7V3lmd3CJTTOnMK6OIL0/CWfc/bYKJN//p8Rqop0L39eee8daocPhlLsSzxb/VqN6W//JUIol1Parvy8Uib//E8p738rVFrVNIJmE7dYWNoXCvCrVaa/+RcIVWmpDl7+rML0Ny59dtX7MfDJ/+xHYX3jClhOYdCZmmD2B99BS2fQUmmEps0LTNRDX65lRCbs8TGmv/VX6Ll21Hgc6bq4hXxImBTB5J/8h1AsYT59TEunyT39BbRsGzPf+WsaZ08vmm+ISIT2Z75I6p4HiG7aQvPsGa68DwPLovzOG1SPfICezaJEY+H8wbLwqmX8Wp1rpgXcBIgbOWL65Si5rpqkzE6maicXbVutSi6c9/lH/zjB4UMuiYTg9jt0/ug/ri5qpWUTeMUa03/yHNJev0BEV9c+MukhdCNBe8cugmDx/XXu3M+YmnyfWP8QihmbF2gpLyZWQKS9i/aHPoMWT4RzK8dqiaYIVSW5bQ/27DRzrz+/rkJHtl9jtnGeLZkHyER6PiZyJWDrMxtJDyQ5+YNzvPfvD9EsWOz92s5F5AqgPFrFbbhkh1JoprY+qYGBxG04WPkGbs3BSEaI96bY8bc6ufjCOWbe/XBXHBZBUTD7BkjuvQtzYANqIhk+qH2foNnAmZul/O6bNM8vVljU29pJ3XEPsS3b0ZIpUFWCZgNr/CKVA/tpjpxfetKsKLQ9/Dhm/yD5F36KWyqQ3HsXyb13oGXaQnJlW9gTY8z9/IeLzfyEINLdS+qu+4hu2BRGNQhX65rD5yi/9/Z8Af2HQ1T1bI7EnjuIbdmGns4iDCNMr7Rt3HKR+vEjlA+8s+ihq0SjJG7bR/K2fei5doRuIF0HZ26W6uGD1E8cWUyyxKVrtYH8K8+B75O+71NEBzeimNGQ5FTK1E4do/Le24vy7tN33kfitr0U33gFt1ggfd+niG3cEl4zKfFqVRrnTlPe/2aotrQEhKoS3bSV1B33EOnpC4/r+3jlEvVTx6gcfA+/uvwNrUSjxLffRmLXXoz2ThTTBCGQjo1Xq9IcuUDpjVdafVciJrFtO4l09WB0dhHdsAmEILXvLqKDQwvadksF5n7+o6VVrbJtpG6/m9jWneELV1UJrCb2xBiVA/tpDJ9bkogrsTgdz/wa0g+Y+/kPUUyTzD0PEtuyHTWRDHPsG3XqJ4+hnf0FG3aY6BHBngcSmHEFw1SIRBUaNY/n/irPf/uvNzA74fL6j0qt26FS8Lh4xqJRCzj1QYMv/d0Oct0GQ9tNdEOw91JbEUEkqiADaNYCju2vUyst7nPgywXzFVUTbN0bo61T43f+cReKKoiYgkRao1nzmZ1wuXCiSaMaMD3m0LcxQiKt0t5t8IP/PNuKfgFoethWpmNxW8thZszhrsdSDO2McnR/nfYeHc+VTI6Gkbbx8xaz4+GL8uSBOrfdm+Cl7xYIAsnpDxrkpxa/RLffGeOuR5P8+/9xnLnJhZ8vNRex6gEn3qvTqAbMjDkoikDXBb4nUVRBPKUSS6o4VkDgr9+zIhnrIZvcgO3WiBoZXK9BELj4gY0feAx03oPllGlPb13TE8rzbYRQaUttRAiFZKyLfHnlNLuGlcfx6mSTQxy78P1VHcv1mpTrF+ltv4OzYy8iZXjBi7UR2jNbGey6n4ZdQNeiFKsjNO0ifuCQTvRj6In5SNlNkAb/CYP0vMVKdlchWIIcXUpvXb5hSdBYYXIbBHjFAl5xtWIBcnn5cHmNz2D5NKvrwXzU6XqjPtKxcSYX2w8QSPz6QiKpd3RhdHZjT4zRvHB+yfeHtO3QgkNKlIh5ab1ncfONOvYyRPVmR8LI0RHf3Pp3IH3Gy0ep2Yv97Hwf/uLPGjz5VISdu3Tqdckf/6cGx46sjij5lQbSD9AyCbzC5SiiDOSahNMKhTM0m9ce29XqeGgO3TsY9sVq0ri4WCURRSGz7z70bDtSSqypMfKvP49TLhIb3Ez7g4+jxpOkbruT8uF3ccvXJ8CxEiy/hhCCmLa019tqsCZypcd0Ove0Y5Vsjn3zFM38tVfsrLKNb/lEMhFUQ2E95PAz29sZ+vwOvIbL7MEJznzjME7VIbu9nd6Hhz5acqWopO64m7ZHn0JLZ8LJbrVK0KiH4e1UBr0tR/XIwUW7Rnr76fjcr4cFqs0GXqmA9H3URIrk7tuJbtxC4aWfU/ng3SVuAIHR2UN00zYivUdI3n43qTvvI3Cs0ItCUdESSbRsbknls9jmbXQ88yX0XAdepYxbmAMh0DNZ0vc+SHTDJmZ+/D2skSVugjXCHByi/elfw+wdCIsia9Uw9UJRUGNxYtnNoRLSVeesxhPkPvN5knvvCAl2MU9QLqGYUaKDG4kObqTS20f+5ecWvoQEGJ3dxLZsx6uUiPQOoLflcIsF/FoNNR4n0tNHpKcPPZ1l9mc/QDqXVw31XDvRzdvw6jW0ZIpIbz9eqYg7N4sSjWK0dxLp7sXo6GTme98Io1hXQKga6XsfIPvpJ1EiodytOzeD0HWM9k7M3n7M/g3M/uT7S5IzLZUm95nPk9i1F6FpocJkvQZBgBKNEunuQygKpTdeuXytkkky934KNZlCCBF6rgCKGUXLtC1oX/r+krLqRncvHZ/7MtHBjaFFQLGA9DzURJLErr3h+Hz5uSVJsFBVzIEhhKJi9g2QefARzIEh/HoVv1ZFGEaYGx+L4bse9bLPS98pMjUSXnfPlZQL4UJM14CBbQUYEUGmQ6dRC7dRNdGq99ENge9LfE9SW6KtSsEjmdEIgnCb1UBKsK2AD16v8dbPSq3fFWc9BrZE8Fx5eYhKQIRDVkqJbiy+nmFbVd7+WXlBW8uhOOehqoLBbSYvfadAz4YsG7abPP/NwnyanooQYTtGRMGxAy4JwV0ZrboSzVrAheNNHv5ChvHzNlb92i9W35d4l67XFU2OnbMp5T1+5590US36/Owv8zRWaOt64Lg1fN8hamTwfIuz4y/ieOF9dXb8RXKpTShCZXT6LXQthh94zJZOY7kV/MDFdmt4vsV08TgNK4/llPF8m5nCcTzfIl85j+1UaNh5hidfJxHrxHIqnBt/BUl4HpZTYbpwlEAuQcSlT7UxhaaaNOzVT0Qr9XHa09so1y+/oxy3xtmxF2lLbSZiJHDcBpZTxvUanBt/hbbUEKpqcHFmPxE9XNH1A5epwpFbaYG38InDJasGoWkIXVvwrr0EJRbHnF8EdAtzH1820ocAXY2CEJStSSrWZYVFiURKf144Z/F+9bpk/zsuw8M+ji25eNFfNS+SUqJ3Zuj9v38JZ7LQmhM2T16k/MqNiylVq+MheVoBihFBT2UQQuBVSzhLSOgb2XYS23eH2R6NOrOv/IT6+VCAyp6dQkukyN3/KEYmi9ndt+7kylBjCMSahH/WRK5UXSGSMrBK9orECgApkTJMMVmvgg+35nDh2eNUL5YJnMsvvupIifFg/fwqVoPYpi3knngGNR6ncfYU5f1vYE9PIl0XoWlo6SxGeyfN4YWroWoiSe7JZzAHNtAcPkfhleewpyYhCFATSVJ33kvmvodoe/yzuKXCklEvCCex6XseRIlEKL76AvXTJ/AbdYSqoqWzKIaxaLKv5zrIPfUF9LZ2Kgf2U3r7tTAfXYjws8c+Q2zrTnJPPM3UN78e+mytE7R0NiRW/Rtw52YovfUazeFzYUqeoqDFE0R6+rDGLy58oKoq6fseIrXvLrxqhfxLP6Nx7jTSsRFGhNiW7eQee4rU3Q/gVSsU33hlMSFVFJK334Obn2X6e9/AGr2A9FyUaIz0vZ8i+8CnSdy2j+rRD5a83onb9uJXysz++HuXjx0xSe65g7ZHnyK+ZQexLdupHj6wYL/Ylm1kP/0kQlEpvPRzqkc/IGjWEaqGOTBE7jOfI75tJ16pyNxzP1yQuiJ0neynnyC55w4C26L0zuvUjh3Cq1ZCcmVGiXR2IwN/wQqhWyww9Z2/RCgKQtPo/NJvYQ5soPLBu5TfeWNB/6TvLRojSixO7vGniW7YhHVxmPzLz2FPjoPvo8YTJG+/i+wDj9D22FO4pQKNM4tTGQDUWIzc408DMPODb2GPjxI4DkI3MNo7w/SAgsv5401uuydOOe+1CNPclEuuW+fpv5Hj+/9hlvZenc/9fjt/+X+E9S2pNo27Hk1ybH+d+z6T5tzRJrMTDhdOXG5L0wQSFkVprkYsqZBu1zFMQaZdw7EDmvWAw29UeeCzaU4d1GnUAhIpldLc8oSoXvG5cKLJE19tQ1XDh79tSUZPWxx+o8Z9T6U4fbCxqraatQDXCWjvMZi4YFOvBGzZE2Vu0sFzJV/9B53seSBBsx6w98EEr/2wtKK+z8gpi598fY7f/X9085nfauOnf54n8EORjERGxYwpZDo0qoVrZxgoKsSTKoffrDIz7lKYccMSjXVyCrDdKuNzB5b8rN6cod5cLEM9WwrHoM3leoXpwtEF20wXQxn+K0Ug8pWz5CtXyWUDtlsJ67yughAqmhohFetltnhyyVSYRfugoCg6mcQGCpULOO7C+812q0zmP1i0X605Ra25WIJfBgGT+UMrHvcWbuFmgzM3i1vMY3T1kH3kCWqHDl7OuDAi6O3tJPbeSWzrDpzZaRqnl1d4/aRBESpD2bsxtBgg0NUogfTwAxdNMfClx6nZV5ZUC3zm8yZf+nUT3w+fv6ViwB/86zqjIyunPwaWS+mFA4vMnt2ZGxcduh4ITUONhKUnbqW0ZAlHYvNO9GQGCdQvnKIxesXCfuBTP3+C7J0PoERMIh09VE8tfjbfUN8QxPU2umNbCQiwPi5BC+lLfNsnko6gLLE6ezWiuSh6VKc8WiVw1ycHtjFVI7eni62/tQck5I9Nkz8yjdd0KZ1eHFL9sCB0g/R9D6Emklgj55n5wbcXRR68UnHJ6E9s645QbrVSZu75H2OPXTamC2yL4qsvoKXSJPfdRfqeB7HGRpZWMRICo6OL2Z89S+XA/gWEYkmpViFC9aCuHpqjF8i/+NMFaXD2+Cj5l58j0t1HdGCI2OZtVA+9f/0XZxkk99yO2TeIX60w+5Pv0zh3egGJ8ivlcBJ/FYz2DlK334VEUnztpbBPl/azbaofvIei67Q//SVSd91H7cRR3LmFEzAhBIHvUXjlOeonLt+YgW1TeutV4lu2Y3T1YPYPLkmuBILiG79YdOzKe28T27R1/jvdtIBcKRGT1N0PoMbilN55ndLbr15Bnmzqp4+jxuN0fOE3iO/aQ+XAfuypy+cf6eknuft2pAwovvEKpTd/sYB8+bXqovMMP/BbY1HoequGLWg2wpXAFRDbtJXY5m34tSpzz/9kwRgObIviay+jJdOk7rqP9L2fCtWwlnhgCiOCEosz/Z2/wLo4srCLpXzrMj77R7M88qUsz3wth+dJDr5aRQA77oxx7N06h96sEjEVvvB/0xncZlIueJTzHrGkytNfy1Ga9XjhmwUcS/Lsf1rY1iUxB88NOH+8iW0tJN16RPDIl7Js2GbSrAV89ndznD3S4JXvF3n3pQqKKnjoCxlUTXDxjMWZIyE5Gj7ZbKXC5addFBU8R/LDP57j0S9neep3c/iu5J0XKoyettj/YhmhhDVPiia4eNrizOHl03x8T3LmcJPSbBjZO3WwjhBQK/mU5jye+0aee55IoaqCd1+qcPD1KkgYO29TXIK0zU66REyPWsXne/9xhme+1k73oEGt4vPZ383R2W+gG4Iv/90O9r9Q4czhBsMnmzTnI1JWw2f4ZBPPk/RtjICEjTujbNgepaNX57lvFHjvpRt/MX0yIOjK7qI9sw3HrZFfpVJfOjFAb/vtCKFwbvxlbqX33cKvKrxSkcJLz5F78hky9z9E8va7WimNim6gRKMgw1q4wkvPLf1++4QikAEXyx/gSpuM2Uva7GGiegzPt4loCbqTO/CWUAtMJgVPPhXh3/9hnZMnPAwDfvtvxHj0sQh/9icr110FtSa1/VeRVFVBjUbW5bx0PU4kkkZRVOr1Gfx5ESAhlFBASCitGuzAai7yCFMiURJbd4GiIF2HyrGDi2q6vWoZ32qiREy0VGbFPmnCoD+5B00xlt1GEErgZyJ9JPQsNbdIyV68mLVarIlcuU2X4nCZTU9soGtPB+enR5bdVtEVNj0+iB7XmDtZwF0nKfa22zoZ+tx2Zg9OAIINz2xHBpL84bWZbF4v9LYcZt8A+D7l999Ztt7maghNI75lO0LTaY6cx5maWLRNYNvUjh0Kzf0GN6Bncy1DwQVtCYE9O0X9xNFV5c4qZpTY5m0gBPUTR5f09XDnZnDmZoim0kSHNodkYR3C8sIwQllWIaifOUnjwtlVtxsd3IiWyuAW8tTPnFi8n5TUT58kc//D6G3tRAc3LvlQdmZnaF5YPCHy63WcwhxGdy9aIkUr3+oKuJUS9dOLjx3YFs7sDLGtO1ATqQWeInquHbNvIFRoOnFkcUG1lDQvDuO3Ug77FpCr2OatKLE4zvQk1UPvfzQmworaMrm0zpxcUrpdug61Y4dCstw/iN7egT2+tMR748zJMBJ5BTQN/u7vJzg/7PH8yxbFGY9n/2g2jDTJkFhICW8/VwkLW31o1AK+8++mkTJMFXTtgJe/W6RS8PB92aoZKsx4fH+JtuqVgL/+V9OX09zm4dqS579R4MrMyHmvbxxf8tqPSrz1szJChG0FAUwO23z7D2daSn+HXq8ilHBolOY8nv3Ps62omT+/jWMt3da18NoPi+G2Prz3UoUDv6i2jvnBazWOvl0HEaY+Xpqv//TP55as9d3/QjnMHZAwN+HyV/9yqlVn9t1/P7Mgr8Dzwuv5rT+YaaVRzk64fOsPZpCB5NO/luXt58q89Vx4Ll/4W+1s3GX+CpArSaFynkpjAtupzgtQrIxac4rhqTdw3Dqevw658bdwC59USEn92JGWKbLR04caT4SLn/Pp5/b4RayLo+uaNXNzQGJ5VeygTmdiC8XmRcpWOK+ru0VysSFiemZR9ERKKJUCRkd86nVJvQ6jIz7p9I1ng+ltSZIP3kbh2TdvuA0hVLq69tHXdx9mtI0g8Dh29C+pVC5iGEkGBx9mevowjaA8Lw7EZXXXK2B292J29QGEUu3ji3lF4LotEQzFWJ4wXYKmRNiQuh1TXZ2JcNMrc678Do0bFLOANZKrwJOcf2GUoU/3c/ff20PgBUwenEaZDzcKEZoKxzpibH1mIzu+vIVmweL8i6PrtlgX60ww+dYo4y+Hq+le0yXWleCj9pfXs22o0Rh+s4E9sfo6L8WIoOfaAXCmJ5edMLv5OfxmEzUWQ29bmlxBSBj8VRazaokkWjobph/G4sR33LZoG6GqYT60EKHK0SWlvDVCjcbQs20QBFijF1avSDgfnUNRcEuFZY0e/XotdG9v7yTS3bM0QSrMLaMqKMNUTiEQqspSFbReuYTfWPrY0gsnWUJVwtWa+boNva0dxYwSODZGe1dYnHsV1Fg8/EFR0FJXFFMqCpHu3pBAT0/ifUQvGsUwMHKdANgzk8uqS7mFPH6jjppMYeSWIVdBEJLFq1hEKqnwN383wTe/V+f5l8PvQwbgOguv+dX1UVcPQxnIRfss1xawrOz5cr8PG1v8ubzqd0EAXHGKyx1/qbauhSsX+IIAgqvy/pZqa7lb9WrBiiv3Xa5G68ptLp2zEDA5YnPXo0mSWZV4SmXTrig/+OPZJdv4ZYPj1Vv1X6uF59uLJN1v4RZ+ZSEl7uwM5dmZcDHyCjuF1p9fcthenY7EFiy/hutbxPQMyUgHk9UTi7d1JI265L/97xMcO+KRSAruu9/g4AGX3/1aFNuGl160KBUXXjc1E0dLJ3DnykT627lyBdHoyqC1JdZ0Du0du9i46TNUq+OUy6N0dO5p+fD5vks80UPOd2hMvtmKTqqxOELVkJcWphSF5Pa9KPOK1bUzx/GbSzxfr7LdWAm+9JhrjmCo0eU3kuAFNjU3z1xzhJqbZy1EZc1S7OP7Jzn6jVPs/b2dPPb/fZDyaAXN1FBUhV1f3cbmp4ZIDSRJdsfxLI9Df3ac2RNrpz6RbJT0pja0uE52W0dYbyWg865eRn52euUG1hlqLAGXJM+voeJzNYRuoBgRmJfiXg6B44R1PckUajS+/Ha2tWrFFyVihqxfUcg+/PjSg1QAQglr5VQ1vCHXIaNTiZihup8MwpqhVUIoCkosHq5sNRuLvDZaCHz8Zh0hBGo8uSS5CkPSN1Z4H9j2kuIgV/V2wb/UeBwxL3ff8YWvXPN6Q+jxcanfQtVQzFhYwF6rfjTy+IRphEoksqIaVuA6BLaNllZRYsuMz3mp+quhqmDogrHxGzun4qzH9//TbEtK/BY+OkgJL3yrwLmjTbKdOtMXHV77QYmZ8ctRHAUVXTGJqHFMNYGpxokocXQlgir0VuGwLz28wMYO6jT9GpZfxfLruIHVWqC4hRACgaZEMJUEppogqiaJqHF0xUQV2vw1DfClhzt/TS2/ju3XsYPwmvryI4h838JHDlXoRJTY/L2WIKLGMZQouoigzNsWBAT4gYMTWFhBHWv+fnP8Bq50+NhSVdegVndtCHRhtO4VU0thqnF0Ed4vEArTuNLG9us0/SpNvxKSncC6LmGDGxFBmK2fJaLF2ZS9H0WoeIHDeOUodWfxXFlVBVOTAa4L2TYFIeDgQRcpobNLxWpKNG3xgnBksJP47iHqh87T8bXH8YqXF4eVWAR3unjd/W7tr+h0d91BIX+as2d/TCSSJte+vfV5EDhYzQLxWAfSdXFKeczeQSK5ToxMDns2DBaYnb0ktt6GANxaherppWupVMNEmbeRCZYQQbkabtDkWP7FVZ7N+oz9NZMr3wn44E+P0Zhrsuur28huSqPqKgjo2JUDCb4bUDxf5vBfneDcz4eR6yDTa+ZidN03MN8Hj447e+d/9kNJyY8arXn09R5bLvPzDW53Pas8lx0oqZ86tlii/So4+dlF+bE3jBuMYEtY1TnK1v8W/HDVRmsYJze0ohaedNBsUj95dMWHgnVx+PIxrtSA+ShX8uSSP65+p6t/u8RH1Zrk9FmXLZu0pTjwirDqAcffrSNQyEX6iSjLLz4AOEGDvH1xTUpAV0NBJRcZQFcWRyOXQtOvUHQmWc9JjCo0cpFBNHGtNAlJyZmm4ZfW7biOJTl1cCHx1kSEhJ4lG+klY3QT17JElOg8mVq5PlcS4EkX269T8woU7HGKziQNv0xwk5OChNZGSu9g+YecpOhM0PSvL/osEETUOBm9h/ZIPymjE1NJoCnGKq+pxJcObmDR8CtU3TlKzhRVN4/l1wjWY9XsE46IEqct0otgZY+oS3CDJnln/GMcl4KIEiOlt9MW6SOtdxHVUguIw0oI8PECm6Zfo+rOUnDGKTnTWH7tE72wYShR0non7ZFB0kY3UTWJrkRWvF8kEk86WH6NijPDrD1CyZnCDhpc65ktCeaNya8PXuAwXHyXsfLhFrlabjw1G5I//7MG6bQgnVHwXEk+H7CM9VgLjaPDNE+MEtnQRfWtExR//l7rVIy+HKmHd193vy9BUXUikRQzM4fxF5i2h5BSEkh/3vM1oDF8ltSOfWjJDO0PP0Xh3ddQNI22+x9FT2eRQO3MMexlauy0ZKrlx7r6LJ6PlhesmVwBeJbP8e+eYeS1cTp25chtzRBtiyIENEsW+dMlZo7OUZ9trNv5lc/mOXI2ZPVaTCeSjWLNNZDB+nqsrBZ+owEyQDEMVDO6rJP71QgcJzTkm5ceXw6KEUEYRqjmdh2RsWse27aRroPUdSoH9lM/dXxd2l39sV1ENBZ6Ha16xyA0VZYSJRpDqMqShE8oKmpsPtJTr90UqQVBszFvJt2k8IsXViUmcQnS8wksaz4Slwglgj4CY0TpOmG0SQjUWGzZ7ZT5CKwM/GVNMZeDZUn+zX+s8l//oxTPPBll/wEby1roMyUlNK/63VLoj+2k29zakvhdChV3jvfyz+IE61fvElHj7Ep/mqiWWtX2BXucA4Wf4Mn1Sw+LqWl2pR/BVJd/jviBy6HSc+tKri5BIIiqKTrMIbrMTST1HJqIXPO7WL4tFUOoGIpJUs/RbW7GDpqUnEmmmmfJO2O4wSoUaj8GdJhDbEs+sOx5Syk5Vn6FscaxVbUnEMS1NnqiW+kyNxHT0giU676uAoEiTHTFJKZlyBkDyHiA5depurPM2aPM2aPXTfp+WRBVk+xIPUynOdRKZ7oWpJQ4QYPTlbdvaEK9ViioJPUcXeZm2s0NxNU0itBu6H5T0VBVLSTvRhd9sZ00/Sp5e4yp5hnK7gy+XD/D2Q8bppKgK7qJnug2EloujOZex3URCAxhhs8fLUdPbBt1r8R08yyTzbM0/DJLTWalDG4oIixQaIsNkIsNUWyOM1e/QNrsoWrPLiJZQsDDnzb4na/FiEbDczp/3uPf/2GdmelrjMNAIgMfe2wOd66MdC63685VaBwdvu5+X4IMfDzfwjQzLLWopGkmsVg79do0UgbUzp/Enpkk0t1Hcsde4hvD2n/FCEU13HKR0sG3lp3jmN39YWaPlDjFj0647nqwLuQKAAn1mQb1mQbDryxdzP5hwGyPsf1v3E5qY5Zj//FdzI441mydwvGPVlXGKxXwm02UaIxITx/O7PTKOxGGNJ3ZaSL9g2FNzbwT+tXQcx2o0Vjo6n6dpn7L9rlWxS2VMJNpIj39Hy25ajbwykW0TJbo4FAolLGaVDcpw9o03w/r3OLJJcVD1HgCPZubr/OZvCnIlTM3S9BsosYS6O0d10WuCPzwvHfchtHdg5ZIrBhpXBkrv2wC18GemcLcsIlIV0/LqPlq6G051HicwLJw8tf/sBsaVOloV/h3/7KN4VGPen3h2lexGPBP/z9FJqaWHyOSgKqbp9vces1jRZQYhhJdV3IV1zIYyjXyua9CVE0RUWN43vqRK1NLol9DDQnAlfaainSXQ1RN0RvdTk9sGzE1jbKKyen1QAgFU43TZW6mI7KBsjvDxcZRZq0RPLk6IYmbBUIITHV19Q2GEqM/tpP+2C6iauqGJs7X6odAJaaliGkhKT5VeZOR+q+erHtUTbEj9dB1ESs7qHOq8iZTzTPrGgVfCQKFpN7OQGwXHeZGIkpsXccFhDLhcS1DTE3THd1M3r7IaP0oZWf6po5wqkKny9zEYHwvKb29lQa5FgghUNFI6e0ktTZ6otu42DjGZPP0onfIpYjX9SIT7WMgfQe+dElFOsk3LtCX2s1Y+TAVe+FcMp4QfPk3onzzrxscOeRhmvA7X4vxxGci/NWfr/xOk5aDby3sY1BrUj+4OrXTpeD7Nvn8KXp67qLZLOC4YSaJpkWJx7vo6r6DaDTH6MgvAIlXKTH72s/p/uyvo6WyrSiUlBK/USP/xgtYy+gKKEaE6OAmEAK/2cCZW81cW5A2unCCBpZXveb9qgiNpJ4jwKfmFG44crt+5OpjQm53N7XxCla+gdAUFFWQGMx85OTKyc9hT44R27KD1F330Rw5v7T8+dXwfeqnT5C4bW84ge3pWyRTrURMErv3IXQD68wp3FU7vF8bQbNB4+xJzL4BErv3UTt2aHlSeIXq3boc27apnz2FObiR2NadRAc3ziv3rfySao5ewCvk0dpyxLfvpLz/zYXkSQji23aiZdpwy0WaF4fXrd9rgZufxRobJb7jNlK334M1Nrp8lGeJyFTj/GnS930Ko72LxJ47KL/9+nWLi8ggIHDdMBIVjy9Zi7YAQUDj9AmSe+/EHBjC7BtY5NMmDCMcn0YEe/g8bv76xQzicYWz5z3Onl/6fErlAG8VEemqmyfAR73Go01TDKJqkpq3fsaDSb0dZZUpOEAYPVDT1L0bz3O/GgmtDWWFdCbLr82ntqwPNGHQZW5mQ2IvCS237qTqagghUIVO1uglpXcwa44wXPuAijvzkU5w1wpzhdRVEKT1TrYm76Mt0rcuk8SVEEifqntzrgJ/mIiqKXakH6IzsnpiZQU1TpXfYNo695GOO0OJMRDbRX9sF6aaXHdSdTWEEBgiSre5lazRx0TjJKONo1g3YXQzpqbZmLiLnuiWMP34Q7g2Qigk9Da2pR6gzejjXO1dKu6V7zt5QxH1tNnDdO00XmCTinSGEbDAC02Gr4KiQK0qOXLII58P52RHj7h0dq7yGaEq6G1J3HwFoSiYW/tAgHV6HOndOHGemnwf08yyecszSBkQiSTZsuVzCEVDABfH3qBUujy3rZ09wYRtkd53L5GObiAsPSkffZ/G8GmWlLkF9Gw7kbYOpOtgTYzgFFaeb+iKyc62R0EIjs49Ny9WsTQ0xWBH26NoisHBmR/RuMF39CeeXCElMgiQgUQzNaIdCeoTH70EsHRsyu+8gdk7QHTDJjq/+FVK+9/EmZ1Gei5C1VATCSLdvTjTkwsIVOPc6RbByj31BQovP4c9NQGBjxoPTYQTO3bjVyuU33trSRfzG+u0pPLBe8S27MDsH6Tji79B6a1XcaYnCRx3XnwhhtHRhdHdS+mtV1ed7rgaVA8fJLFzD5Hefjo+/+uU3n4Na+QCvtVECAUlGsVo70SoKtUjB1skwC0UKL//NrknniH70ONI16V+9hTSthGRCLHN28g+9BgIqB5494Ym+x8GAtui/M7rRHr7ie+8jQ7fo/L+O7jFAjLwEZqOlgiNkxUzusjHyhq7SO3YYVJ33kvbw4+jRqPUThzFr4YS5Uokgp5pQ2/LUT3yAcFS6aN+GAGLb99FbPN2ohu3YE+OQXBZsOTqNMrm8HnqJ46S3Hsnuc98nsLLP8eeHEN6l0yE7ya5+3b8eo3yu2+Faa7XiT/58xp/9ldLqy9C2J1lhAoXoOGXcQMbVV3+0aagEtMyYC9vHXE9ECik9c7repmrIlwJnbWH160PcS3DtaKRUkrqXglvlZLhKyGmZtiUvItuc/OHNplZDkIINGHQbW4hrXdyoXaQieapT0zqkqHGEChLrooKFDrNjWxL3U9MzXxk17XhV6itI9n/JCCqptiZfpiOyIZVE6umX+VU5XVmrAsfKbFK611sSd5LLtL/kZDtKxFGW+MMJe4gY3RztrqfgjPBzeLRltG72ZZ6kKzRvarvca1QhUanuZGYluZM9W1mrWHk/H/ODZArP7Ax5k2EQWBocSJaHGcJqwarKSmVAv7u34tx9IhHIiH49KMRDh10eerpCI4D77/rUK0u/d3oHWnavnAfs3/xMtFdg7Q9cw/S8ym9eJDauzcuBue6Dc6f+xn5uZNkMhuJRFJIwGoWKBbPUqmMIeUV5E0GNEbP0RwfaaUDBo694oKxVy0x+eNvgBB41cqqBC1MLUFMz2DPCyRd8zx8i6ZXoSu2maSR+/jI1cCDvcTao4zvn6I2dX21FuuB/NFptv72XrI7O8jt7aY2Vmb0ucWmrx8F6mdPkX/p57Q98iSxbTsxN2zCr1fD2iJNQ4nGUCMmMz/67gJyFVhN8i/9DCViEtu0lZ7f+n3cUiGcvCaS6OkMfqNO4ZXnQj+odYRXLDD3s2dpf/rXiA5uxOztx6vN91lVUcwoihnFr1epvPvWuiYEeMU8cz/7Ae1P/xqRnj46Pvfr+PUqgW2HkRUzihKNUj95nOrRDy5P+GVA5cA7aMkUqbsfoOPzv06mWCBoNlGiUfRMGwiovL+f0rtvfogKRNePxoWz5J//MW2Pf5bk3juJb9sZ1pD5AULXUKMxlEiExvmzlN56dcG+0nUo/OJ5lEiE+I7dZB9+nNSd94U1eFKiGBHUWAyvWqF+6sTS5AqoHv2AxK496O2ddH/1a2EkVAYI3cDNzzHz7DcXSNQHtkXhledCX7StO+j+zd8LCaHnzo/PLH6zQeHVF2mcPbXkMVeC57MuKpSO38D2a9esOxJCkNByLCWxfyPQFZO4lr3u/ZJ6OwrquqTZqEJfxURcUnPz61CgLsgaPWxLPUBG7/pIJjPL9kSEdV7bUw8S1zKcr72/rumeHxaMeVW/q1OIBAq9se1sTd7/oaR7LQcpJWVnGvcTcO3WCzdCrBp+mZPl15mzRz4yYvVxke2loAiFrNHL7szjnKm+zVTz3McueJEz+tmRfpiE1vaRL/AktDZ2pR/hlNBb6aFuYIXqytfRl7n6MJtzD9AR34KmGKTMLqr27JJqgZousG1JLqdy7/0GigLlckBfv0Jfv0GjITlx3F2WXKmJaDiXUiB573YKP9kPQGzXhjWRKwDfdygUTlMonGndUwsI1RIIdQRWn4HjN+o0Rs9fV78iagxV0WlYRVz/2uRKElB3iyhCJaqlr7nttbAmcqUaCju+tIXBT/Xy6v/0Dmd+emEtzd0QrEKDk392gFh3EgTUJ6p49Y8pB9/3Kb/3Nvb0BMm9d2H2D6LGE2Ghv+fhlYrUpyZCFbir4M7NMv3sN0ntu4v49tvmPaUUfKtJ9chBKgffpTlyYZkCP4k9NYFimjg34GBuXRxh6lt/QXLvHcS37kBLZ1DiCaTv41UruOfPUj9zAq+2/hHB5vA5pr71dZJ77iS2eSta6v/P3n+HSZLf553g5xc2fWZ51973dPd4gxkAAxAgABIUJYpGEkWtJEqidLur3dOe7tm7Pd09d3vS8+zpVncn71aUSNGIFiBhCBAeGIzF2J7uad9dXV3epc/w8bs/IqvaVGVmZFV1Vc1MvzPzTHdVZGRkZMQvvub9vm8BNZVGhiGB1cCenIi6VvckSKFts/TdP8WeniT3yBPoA4PoqTSh62LdvE713beoXzi31sdKgjM7g5JItqZANue66lcu4izMcWcA7i4u0Lh6CWdmqiWdzl1ajLaZnlw76ByGVM++hbswT/aRx0nuP4SayaAoaiRRuriAMzNF7b2z687e+aUi81/5Apmrl0ifPIPRnMVDSkLXwZ6coH7l4vreECvHNzfD3B//HoWnP4o5smfVbyywraZYyNqHpbe8xPyXfp/sI0+QOXEardCDUFVCy6J6/h2qb/2Ixvi1defmZOBj3byBlp5vq+xj6HDkkM7BAxqaBj940aFYCkmYoGmCWr1zMONJl7pfJtehk5TW8qhC25JOR1LNxp6hWYEQgpRWQFcSOOHmi1KGkmibUAIEMqC6aSqkYMDcz4n8R3c80Fs9omYXa1/6DIaS4nL1JeygdRd0NyCSob87uRIIRlPHOZZ9FkNJbuu5lYQsOZPvK2rlZhAlVs8zYO6LnVjV/SIXKz9k0bnFdnVsBApjqZMczT6NsY3JdttjahY0TuQ+jip0phoXdyzB6jFGOJl/nrTWsyPnRgiBqaQ5nvsooQyYs6+tSreLLiSRLb/M5cUXyCeGMdQkllehbM+sqxjYqEv+3b+utxMjpYVdKgCh46GkEmSeOIZi6liXJ0kcGEaoW1kkk2uSKlVLRIJX4fazCxShoaDghU6sYqYf2oBA6zDD3A6bSq60hEZ2JI1vBxSvlzazqw2j79QQiqGy8Ob0tr2nIlTyxnDrEz8P4rtv0zDeoSrKSAEEAaFjE9h2SwWUoFKm+MPvUn79lShgVkSkJlivt2+VhiHFH36H0ovfiwLjDYg3+KVlii98h/JrL6EkkwhVgzAgdBxC2+7YqhUCPv/jKd457zA53V0l3ltaZPn736T0ygu331uG0We3LKS//s0oXZfau29Rv3QeNZVBaBppM+AnPy7548slQmftgt+Tg88OvMYf/8H3se1g/XMlJcWXvk/p5RfWnM/KW69Rffv1tue5+s4b1M6+FbmQr9c1kyHO9C2c2SnUZBLFTIKiIAOf0LY7epWFjTqVN1+j+u7bqKkUQjcieqzvEdgW0nXbXwNSYt+8wdzUZOS9pesgo5Z8u/Md1KqUXvo+lTdfjbzWFIF0XYJGvaX5dXS8Dea/9PuR906La7+QV/j7fzfHz/9MikJeoVIJ+YW/tkCxFPLx5xL8pZ9L83/+fxRZWOz0EJdU/UVGaC9qkVAz6IpJEGx+oY9U8fSuX5do+j5tRXKVULMdBTW80MYKNlMgEQyaBziR/zjJLZj3kFKy4gojmvvfzD4VoTKcPIIiVC5WXtjVCZYmDDTFuGv+bTBxkKPZZ7Y9sQJwgvo9syMfXCTVHA/ln6e/i8Sq5i9zofwDlt2pbTjCCAKFPamTHM1+BF1JbOqakM3nQRT0R3uP/t3YPoUQGEqSY9lnCWXAtHWZ7aYIprUejuc+tunESiKJ/o2OX3R5bqIEK8Xx3HO4YQMvdKLEoouOvkDBD20W6rfnmVVhsB67IpUS/MJfStLbe3v/UsKrL7u8/FLnxoI3V8SdXCT7zAlK33yTsGaj5lI4k/dz3lKwb+/HaTTmmZvbfsEcKUMkElXRW9Kx74TajO03owK6qeRKKAJFV/BtH7u8M92i1Eh2deHYLqwMx2WMvrbbLduTvDX/5e6q41ISWo2WlK6WCMPNV4+aJq/rGb12ggBuTUcqbx23Xc9YexPvLV0X340q8mqPwrOP9PD1r8F6ZzCTFjz7hM5Xv16Fdn5orc5nnPMc97sIQ4J6naBeRyDYmzlDwshxw3kDjxiqP56LX3bRlQT7Mo9Q9RaZd9ZX/OkxxxhLnVwNJureMuPVt9YVXREoHMg+RkaPrm+JZLp+kWXnVvP6tAitLr+nIGj56BUC/sZfSfPnfzrFr/92jUpV8nd+ObN6nczNBzz+iMHxIzoLi5351XFELXQlgalktiQAz+tDbMS4TRMGGb2XshdPWbQd0lqho6CGHVRxgo2LWfQaIxzPf7TrxGoliXJDi4Zfoe4XaQRlnKBBIL1mwKegKTqmko5UyrQCqaZXDxD7/RQRUahCGXCx8sKupQgqQlv9bBBdQ0ezz2Iq6Y6fdeV5F0gPX7p4oYMvvWaVOzqXqtDRFANdmHf5YLXad9Vfwg53bzK6VbidWO2PdU1JGRVr3iv/gJK7vnrZ/YFgOHmYI9lnukqsVq4NX7pYQYWGX6bul3GCGp50VoNFRagYSpKkmiWt9ZDS8phqGgU19nsJIdCVBMdyz+KGFovOxMY+6gagC5Oj2We6nnW98/zU/RI1f4m6V8QJG6sS6orQMJRE89xEa1FCzbQ9NyvdvGO555qzeN1hMBMVhWaqF5rHoHKw5ymmq+/R8O6e+QlDyeJCiOtIENDbq/DEUwY/ei1eDC5dn6UvvYyia4ROFJvW3762KTGLThBCIZHswXV3RgjFCRr4oUtG78VQUzhtnvuK0MgZg0jCTQm3bCq58p2AxpJFsjeBltzeAcsVVG4UGfvkIXpOVPAa0cXlLFt4tfub7AmhdBwq3WhVaLfgyEGNR8+YfOErdY4e0jl1QuePvtrg2adMPvmxJL4v+eOvNbh63ePzn0nxkSdN/v1/rlIshwwOqPzCn00jJfT2KPzxnzS4eNXl8z+e4sQxnb2jGj942eYPv1QnuCcP+dyPJbl20+ORUya1esjUjM9AX3Sun30qQakS8kdfrTM9G/ATn0qSySgcPaRz6arLCy9HNEBVhR/7eIJUUuHr327w5KMmn/lkkkZDYhrR9/LIKYOf/PEkhiH4+rct5hcDnnsqwe98sUYqKfiFP5fhC1+pU65sB+VB0GOOkdMHuFU7Gyu5WkFKy7M/8wjLzhQL1o11E7sg9PClg6lk6E/so6pmuVk7Cy340F5oE0qfjN5H3hii7MxGydV9QC4r+PxnU/xvv17lX/y7KqdO6PyNv3KbZje/GOD7kuGheGuMFUPUQhM6KS1H2Zvd1LGvJEgbgUAhq/VHHb1NVH0jH6SetutNVH0vbpgGuVIlTqn5rgK9QHqUvXnmrGssu9PYQRVferSrcgsiml9Sy9Nn7ml6ZvXHDvwUoTCcPIwbNrhSfWVDvjP3G6rQVg2nE2qGY7lnSWutaZZSSkICLL9C2Zun5M5S85dxgjq+dAll0LyGoj6ggtIMEqMAOtu8jzNa75ogWsqIErjbzZk3iyix+kSzYxUvsSp781wof5+yt73qwz3GCEezH4ndxZRSIgmp+UXm7essOrdo+KWoi9Kh0KegYaopcvoAQ4nD9Jl7Yr/vCi3uWO5ZrGJ1S9VPW74ngj2phxhMHOw6sbKDGnP2Nebsa9S8ZTzp0m4tUlAxmudmOHGIPnNvS3qmEIKCPhxJwHcZWqeNXizvNqsglCGaapLQc2uSK9uGr3759riDEPBTPx2wd2+856NaSJN98hhCW9k+6o45k4tdeV1pegpDj0eHVxQNw+jgZyrEql8mSlQMCqzGutYv3cLyyzS8EjlzgD2ZU9yovLHueicQDCQP0JvYgxs0qLgb7+ZvLrmyfG69OM3wwwMMnRmgdGP7Vfq0pE56JMuRnz9N6EeLyMQ3rmwrTfCDit4elYeO63zxq9Dfp3DymMFXvtHgZ386zYuv2ly47LGwFOAH8N0fWnz82QQ9eYVxIJMSfO7TSf7hPymxZ0TlF/5cmt/6A8knP5bkn/7bMv/9r+SYmvbXJFYQtb0ffsjkiUcNHAcuX3XpKagcP6Lzb/5ThVMnDP7qX8ryT/5liYdPGyRNwW/+fg3LlqvNqE89n+TwAZ1f/c0K2YzCX//LWf7jb1YZHVZ57OGo5bu4HPDFrzY4ekjnF38uwz/6/xR58jGDF15RGRnS2Dum0mjsHjGMVmj4JcarbzXlqNc/3oo3T6U0j64keGrgz7fdnyRksn6eyfp5hpJHONP72ftx2KswDEE6Lbh81V+XDRk9yETbRuOdcAILO6h2mEGKhpE3i4Saaek/FJmMWhhKYl36kRCCrN6HKvRNeTUpQiPTgRojiahNG+lua8LgSPZpcvpAvEAPiZQhZXeOm/WzLDoTXX0+icSTDp43T8WbZ7LxHoOJg+xLnSGn98eicilCZU/qFHW/xK3GeXaLqtkKBAqmmkIRGgfTj9FjjLa8hnzpUnSnmbEus+zM4Ib1jsl4ACAdnLBO1V9k3rmBgtoMogfpN/fRY4yS1LIEoUfJ3VyRYbcjpeY5uUoFjJeslNwZ3iv/gKq/vfL0STXL0exHYvuarcyD3WqcY9a61jXNOMTHCipYQYUFe5y8Mcj+9CMMJA7EKmgIIchq/RzOPMl75e/fd9+5nD7AvszDsRUTpZSE0mfOvs54/W2q3mLsYlZIgB1UsYMqC/Y4OX2Q/emHGUwcXNeYOPLE6p4iHoQeppZZLbSpQkNTEoThOgmAgExGoDQ/vqoKBgeV1b93gtBUtN4sQtdARAIXiUMjLH/pla6OeWjwEQ4c/LGYzDGBridYXFhrnK4YJsk9B8kceYjE0ChqKo3QNJAw/+0vUb307j3Hr0djMxCNQcRIvrzQZrJ2npPGJziYf5KElmGmfhnLrxBKf3U97k8eYG/2YXTF5Fb1MnVv4zPKm1YLvPK1Gwye7ufULxyjNF5h4b1FQn/7HmTL5+coXro7u5T+7g+I328QQiBENCj5B1+q8/nPpDhySOd3v1hnaTmk3pA47t3f+/hNn3fPu9RqGs88kcCyJULAc0+ZBAEtDWEnJn0+96kU1apE0yKRg4WlgLmFgItXPCxb8smPJjANQRDAq286XBuPFqG+HoXBAZW//HMZ/uV/qDC/GHJgr4YMJecuuMwtqHzmk0kUJdrvo6cNCnmVQl6hXpe8+Y7L888l6e9VePFVG2+LirkCsUrNiQRbt+4a9UKH69Ufbdn+thuNhmRhMeCJRw2+9b27O3ZCwGMPGxgGTNyK92UETcpHwRhuu11G64nFv26HtNaDoSTW/V1IwGTjPHtSD2G2SPSSag5DSeEHGw9IdMXsKKgRSr+tt0drCMZSJ2NXiVe6VZON9xivvb0lVDMvtJlqXKDoTHMo8zgjyWMo6wQ290JTdA5lHqfiLWwJ9XKrkVCzDJoHGU2dWNcfLJQBJXeW8frbLDmTmxZfCQmwgipWUGXevk5CzdBrjJHWeqj7pU3tezcjpRY4mf84/ebe2NfwsjvFhfIPttQLLw4UVPanH2lKiscweZcBc/Z1rlVfp+Zv5P6+Z38EFN0Zqt4Se9OnOZh5HEOsv77dCSEEg4mDLDm3mLIubvo4WkERGvvTj5BQ4nVMouKEw43a20zUz24q8ZOElL1Z3isvU/ZmOZh5YssUPZcaExzr/wSaYmB7FbLmIIpQ1lULzGQF/8PfzzA0HGVTqhqNWPzLfxZvrfUXKyz+3h1KxEKQffYkWk+HztI9UFUd2y4zN/d2x9kkRagMjzyx5udG/xD9H/1xMkceQjHvpr/KpgLyvTAHhhn63J9HNZOUz73B0kvfjqUzMFu/RNboYyxzmj2ZM4ykT+AGFoH0UYSCriTQFRMJLFo3m92tjVMlN51chYHkvT+8zBN/62E+9Q8/ysSLUyxdLuLVvZaftzJZZfHi1i1a+UO95I/0MfvqLYQAr+7i198ffie7Ga4rKeQV+noUjh/RMQ2BIuDauM+/+g8VfvHnMvzEp5P8+1+vYhoCTRXN/0evDwJ5V1WjUgmpVENCCb/2O1UmptYPlqdmA44c0vnW9yz6ehVOnzT4zgsWP/P5NEODKkcOahRLIZ4nkXKtQF2pHPKFr9T5zCeTXL/pUamGqKpgbERleFAjnVLIZhR+8Wcz/Mbv1cikBXtH00jgBy/b/E9/r4BtS37jdzcfGCqo9Cb2MpA4QFLLIQA7qFNxI6qU29HQNZK9zhmDlN25u3j/PeYYeWNo9e81b5FFe/t471uFekPye19o8D/+vRyaBjOzAcmE4NEzBs88afLLv5Th5dccLlyKd09LZFSdbCOHG3Hks2jCwJPd+5KsIK8PribN98ILHZacKfrN/S2TK0NJktLyNILSho/BVNIYaqrtNm5oYW2AP57VetmffrijOTHc7rJcq77Orca7W07HawRlLlZexA4bHEg/gkpnb62EmuVQ9gneLX7rvlfUu8Vg4iDDiSNoYq0wkhe6TDbOM157e0sET+6FJPJrmrIubrrAsJuRVgucWE2s4ohXhCy5U1wof39HEs4+cw+jqROxjjWQPpON97hW/dGWzxb60mW89jZ+6HIs9yy6sjbIvReq0NmXfpgld+q+mQz3GCMMJGLOyxEVeq5V32CifnZLLC8gOjcT9XO4oc3x3Ee3JMGquQtcXXqBgcwRsuYgll/mRvG1dT2ZGnXJf/61BkZzvCEMJcvLkuJyF/ewptxNIw9D9P5c98ddnWZq8uWOyZUQGtncnrt+Zg4MM/z5XyA5duAOinIMReByRJM0+4fInXyE0tuvEtQ7X2++dLlSfImau8Ro5iRpPaJICyGabIuAmrfMfOMat6rvbvoa3nRydeYXT3D8zxzCzJvoKY1Tv3AMGUjCoPVJuvDFK1uWXOWP9HHoZx5CzxhUJ0qkR7J4NZeZF7fGIPT9DMPMRbLiGxwivDbuMT0b8Hd/JU+9HnLthoemC376cyn279EIJXz7Bxb5nMLP/pk0g/0qn/9MCk2DGxM+47d8QgmWLZmY9MnnFQb6VJ5+3OTxh02+/5LFn3xz7UOhVAq5cdPj8jWX7LxCKil4422X0WGN/+Zv5PA8ye98sYbrwcycT+mOmSjfh0tXPV553cF2JJ/8aJLf/oMaX/1mg1/+pSxLyyHvXXKp1iSvvuHwmU8kWVwOeO+ShwwlUzM+lWo051UsbT7gGE2f5Gj+I1h+xEdXUMjq/fSYo1S8eVy3XXIl6E/s42ThE1hBhUX77ms6peboN/dhqCkyei/T9Yvvy+QK4A+/3CCTEfzyL2UYGlRJpwX/z39QwLIk3/6BzT/+/5WpN+J3xGv+ckdRC0NNY6hJPH9jyZUqNLJ6f8vfO0Gdhl+i7pdaUuqiffSyuAlD45SW76hWaAXVrgMwBZV96TOx6UkhPjdqb25pIHMvfOlyo/YmAsGBzKNtv1+Ikuh+cy/DySNMNt67L8e0EQghyK1z7az45Fyr/ojJxnvbMi/2ILGKIGXIgjPBxfILNILyNhzh3dCVBPvTj6CLzolMKENmrMtcrby2qeJQO0hCphoXMNUUhzJPdJ4xb9KcRxJHuFF/m62m4ipCY0/qIbQY5weiQH2y8R63Gu9u+XokCZm1rqILk2O5Z9ctkHSLijNHzV1CESpB6LW8L4MAisWQWjUqLu/br5LLCcqldZ1Q1kAfKtDzU8+g6M21U1UwBgurfldxUa3NYFnLMRX1QnzPWu0EKWaC/uc/R3LsAAB+o4Y1NYGzMIOWSpM/89Tq3NW9CKw69tQEydH96IU+jN4BrBjJFUTPj1u1d5ltXCWl5UloGTTFIJRB9Lz2IvGXrbCk2HznyguwijZWMf4N3ljYuipL7kAPcz+aJNGTXD0eIxfv5vugY2T0SYLAYXLixa5el0oP4nl1qrU6/+zflTENgeNGlD7Xhd/4vahT5flg2xJFgd/7oxp/8KWo0+O44LmSf/drVTwvovn96m9V+bOfS3HhssuXvtbgsYcNnnsqsW5yZTuS//VflPG86D1ffi1KlP7wy3X+5JsN/AAcJ7r4//DL9bsWlEot5N/8xwq2I3nhZZsfvenguJIvf73Bt79v4fmRFK3jwn/+3SrJhMBtfrZQwtCAihDwze9Zm769NGEwmj6B5Vd4Z+nr2EENgUBVDBJqukNlNEqsThSep+GXuVD6Po17tp9uXGLWukpG7+Px/j+zyaPdWViW5H/79Rpf+5bFiaM6A30qtiO5dsPn0lWPRheJFYAVVPBCG7UNXU5XDBJqdsND2IaSaitC0AjKuKHVpOusLw0fzSsMbMpMeIXe2AorMxl+l7SyvDHEYOJQbCrVjHWVifrWBzL3IpAe47W3SGt5hhJHOh6fgsbe1GkW7Yldr4jnhy5Xqz9isn7+vp/HDzLSWoGTuefpM/fESqxCGbJg3+Bi5cVN2hVsHIPmAXrM9Wfv7kQ0DzbLteqP7ltitYKQgIn6uxT0Yfpi0CoFCsPJo8zYV7bcCiGn9dNrjHUhRjLHjdpb961AIQmZsi6SMwYYS57cVPdKoNCfPsRQ5ii6YmL7VaYq56k4a2chE0n42/+7NL/1Gw36+1X+u7+Xxvfh3/+bOm+92XmND+oOjXPjt32tpKS0UMYe7446XVy+GntbKUMmJ18mCCK139T+I2QOnQDAWZhh4btfpTFxndB1SB88Tu70E62faVJiz01DGKAYJmb/ENat7kyFvdCi7FrcT5HzTSdX7/7OJS58Mf5JhkhlcKtgLdQZemYviqYQuAHZ/QWmvr/9Zsa7ETNTP+pap18IldE9H2Fh7ixlt47ngefdHdi6bkQZXEEYsq7Bq91MgMIwSobeetfh0IE0f/nnM3i+5Pf/uDXdZeW1AH5wez/3di/ce24OKW+/Vja7Ziu497VBcPdx79uj8Vf/YoYfveVw+dpW0EqjSSshFISIqDcSCEMLr0UXQTb/6Uvs5UTh4zT8EhdLP6Dhr62kSkICGRKE7rbbEdwPBAHcnAi4ObH59eG2qEXr5EpBJa0VWNqghHBKy7f0llrxxgkJOkrDZ/QeNMXYELUn+gydxSyq3hLdVJIVVMaSxzt6Z62g7he5UXtz26h3nnS4Vn2DnD5ISsu33Xaloj6UPMTN+tltOb6NIJQBt+rnmGq89yCx2gTSWoGT+efpM+InVnP2NS5VXrpvdLZO0EWCsdTJWCINXmhzvfbGhmi+G4EbWtysv0PeGOrYVRNCkNF76TP2bPHslWAwcSj2ehQVYO4Ppfbe97lZO0uvsYeklt2wQnQhOcZI9iRztcu4QYOM0cfBnqe4uPhdHP/uJDWVFPQPKDgOfPYnTL70RzaqCo89rsdKrsKaRe21Sxs6zrvRXczRaDQVN4Uge/QUQjcIHZvFH3yD2tULXe3LKy8jgwChqBg9rdkjO4lNJ1e+5eNbOyfhunR+jsRAmpFn92EWEsy+dovihfe3GaJhZOjtP04YBhhGhuLyNfr6j2M1llhcOI+Uklx+H4XeQ+haEtsusjh/HseJKm5mosDI6JNoepLi0hWWFqNFTgiF4dEnaNQXyGRHMRN5atVpFhcuEAYu6cwwA4On6Rs4gWGk6R88hdVYaiZpAULR6O09Qq6wnzDwWFq8RK06DUj6B04Rhh66kSadGca2iizMvYvn1QFBJjuKK4/wx9/KEARV5mbOU6m4GEaG/sHT1GuzFHoPowiV5aUrlEvjrNy8ppmnb+AEyVQ/QeBRXLpEuRTRqHQ9Tf/ASZLpARy7xML8eVxn/cpjRu9nMHXwrp9JKVmwblDzlrg15fO//osSntfeAisufOkyZ13lcO4ZHun7CWYal1m0xqn7pZYtfykDCsYQR/LPYvkVLhS/v2OV1O2EaYIMwV3n2SAEGHr0u7g5ZCBdan6JgjHSZqvNKQbm9H7UFt5SIQH1poRuIyi37aIllAwJNbOh5EpTDFJq++QikF7X3bm03kNfIp6yWigDJhrvbosM852o+kvcapzjaPbZdQUh7oRAYSR5jBnraow5x+2HlJJlZ4qb9Xd2pXT89kJueJA8rRV4KP8Jeo09sa/dGesKlysv3/dAvB16zNHm/GbnrtW8fYNlZ3KbjixC0Z2h6E4zYB6I0SlWGUwcZNa+umXXsqkk6Tf3xt6+6E6zdJ+sQ+5FzV9izr7KgfRjG7E7BCCfGGGhfo25WpT0lKxJknqBtN67Jrny/SiJffwJnbE9Kr/2qw0efUxnaHhnrX80LYmqtk++fb+B1BSM/qGIQbQ4R2NifW/Odghdh9DzUHVjVTlwt2HTydVOI3QDpr57nfnXo8Um9EJ2m+xut9D0FGN7n2Vh7hyF3kMUeg5SKU8ytvdZarVpbKtELr+XMPSp1Wbp6z9BOjPMlUtfRoY+vmdRXL7G3gPPk83vvSO5UukfPI2q6iwtXMS2iuzZ9zGEUJmbeZMw8LCsJcLAo1adoV6fw/MaTf6pYHj0CXp7j7K0eBHDyHD42E9y/crXqVYmyfccoKf3CEsLF2jU5xkcephEosD1a99AANncGCAoFqcp9Bxiz4HPcen8H6DpKfbs+xi12jTFpauYiTyHj/0kl977Q+q1OQwzx9GTP0PgO5RL42iaiaZHN5Oqmhw4/BkgpFKeJJffy+Gj+7ly6Uv43toAajRzgoO5uxVrQhliBzVq3hJSRnTBrYPkVu0cbmCzN3Oaw7mn2Z95hAV7nIna2XXV2ww1zZH8s6S0PBV3AS/sbJr7QcDf/ds5ZmYDfvv31wY4hbzC/+nv5fiN36lz/uLWiVogou6TKvSuldgECjltgFZPUz90V+c2nKCBHdRadtE0xSCt9VDxui8KmUoKM5aYRXcJ+oB5gITSTsr+NqreInNWd7SMrUFERRxNHm87+wbNirrWR68xyqzdHdNiO+CFNuP1t3F2YeK33ZDIrimsEKkCdptYTVuXuFx5ZUcTboHCSOJIRxNwAE/aTFoXtr2zGRUKr0dS9h3EbYQQ5IxBkmp+SxQMIZJfT2nxPPYC6TNtXdq2LrpEMmtdZTR5ouNa3ApB6JLQMihCJZQBmpJAVxP44drPUK1JXnvF5c//XJKvftlmeTkkV1C4tQWMj81g796PMTT0SMvfSyQ3bnyLpdr1KCESAr9SJHC6p7bKMIyqsRDJtm8xEmqGnDlE0Z5uyTLqhPd9cpUcynDsFx+J5qyaOdXNr11i/vWpnT2wTSIMfOZmI4nLZKqf6clXyBX2ousZrMYSU7deQlENVEUnDH3G9j6Lqhr4oU8QOJRLNxiwzqzZrxCCcukmkxM/RMoQ3UiTL+xnbuYtLGsJP3AYGXuacmm82T2KoBsZhoYfZerWy1TKEyiKRiY7Sv/AQ1Qr0bm27SIT498nCBx832ZsT3RMgW8zO/06iqKjqgauW+Pg4c+tJkkAs1Ovs7x0GVVLkM3tIZ0epl6bo6//BIqicnGdhCmb30MmM8zVy1/GdetYjUWOnvhzZLOja/jAqtApmCOAuGuBFvc5EQ+kx3TjAgv2DQrGCCOp4wwnj1EwRji7/KdrEixN6Mzal1lEMpY+yX7/UW5UXv/A04ROHtNXzZ3vhRDwzJMmr/zIiZ1cQURVC6TfUuxBIEiqGXRhdp1c6UqCtN7b8mHvhA2cIEoU/aY0fF4fWt98EoWcPsCMdYVuC0NJLYfWRslLStkUs4j/ANOVBAPmPuKUYaWMBrt3qupvB7Vo7lDr6xh4qUJjMHGIefvGrrqfpJQsODdZdh94M0J0TXV7P6bUAqcKn4w1k7NiyDzVuMCV6qvrKrJtJ1JankIXs1YbKcJsBUreDHZQJ6V1VpUzlRR5Y3CLkitBrzmG2kG0ZwV1v8Sys733UtVfpuIt0K/E6/bfi4X6dY72f5yHh/8Mfuiiq8mmwMVajzUZwhf/0OLrf2LTaEjCEL75dfuuUY2dQKVya40QhCIUDDNHPr8Px6lSq840HytNdcBwY80QRdMRapS+hO7WF6B7Ens42ftJ3pr/MkVnY7nE+z656j8zjDVf49Jvvb3K5fLqu0tydyMIQpcw8AhDD9+3CWWAlCFCKKiqwfDok+Ty+whDD01Poap6LL6vDEMatfnVWazAt1GSfVEE24ZzZRgZEokCo3ueZmjkMQA0LUG9Nru6mDTqCwRNvx7fd0BEcp+KojE4/Cg9vYcJQx9VNdA0c/V4fd/CspabxxcQBh6KEl2aqfQg9dr8up2oZLKPRLKHA4c+g0QiEASBty7PPqnlOs6m3E94oc2CfYMlZ4I96VMcy3+MwcShNcmVHdS5WXsbN7DRhM7+zCPYQZWp+gXe7x3ZjULXIqNhXe/uu2v4kaiFprR+KOtKElNNdy10kFSzbU2KLb+Mt1p1jLpoJI+vu200ExRRDLsNKtNaT0eZ9Lq33NV+M1ovmTaJ452wwzoLG5xZ2xpI5p1x9qXPtJS7X4EQgoIxTFLLbTuFsR186TJtXSL80NMBI0gkQRj/ek1rPc2OVfzE6lb9HFerr+0Kef5eYxRT6dzxkEjm7fEdu07soE7dX46VXAkUevQRprm0aTVKTRjk9aHOG3KbXrvdnchQ+iw6E/Sb+zb0etuvcHHhO+TMIXTFxPIrVJ2Flt91EECtdjseqFZ3PjZYWrrI0tJ6c3aCdGaIo0d/mnRmCLtyldCJukFaOoui6V0nSEbfAIoRKTS6xa3pjt4JTeixTapb7mOLjmX7IUCoCr7t4VYc3LKNbCZXMvgASMvKln8h33OIoZFHuXLxSzTqC+QK+zhw6Mfj7zoWn/3uh1QYBvi+xfi1b1Ov31aVkaG/mqjdK56xsodMdozRPc9w/erXqVamSKX6OXbyZ+48opaJXRh66HqquTd5z+98Go1FLl/8o9WkDiDw196oOWMQXe1shriVEAiUewLmUAZNCmLQ4uaVq8aHVyuvYqoZjuSewfZrbYQXtiNh3Pr3SCUFH3nKJJ0W7BlV0TX46Z+8e2BZVaKuVV+vwuR0d90GN2xgBVWSWmtzRE3opLRc1yazWb2vpfxuJGZRJOT2g7HqLxHio7J+opdScxhKEiuIH1QKFDJa+yRIIqn4a6uf7dBjjMSSFpZSUnbnd0S2+k40/DIVb4GBDskVQEJNU9CHdk1yJWWUeFfc+Z0+lF0DKUOCmJ3FtNbLQ/nnY6vIhdLnZv0s12qvb9qUeSsgUOg198QqjHqhdZfP4XYjkD5Vb4l+s7PP1IqwxWZ9BCGiaMWlBIYELLuTWyKl3S3K7hy+dGNJ6d8LtSkHvtQY3/oD23FI6rVZatVp+vtOsLh0AXdpnsTIXoz+IYzeAezZ+DOEipkge+w0KCrSc7t6bVyoyual9d+3yVXhaD/7f+IYWlIne6BA35lh/IYLEia/d52ls2slLD8o0PUkYeDj2GWEEOTz+1Huqs5H1LcVlToh1NiqgTIMkDIgkchTVXRAEoY+rlPGaizR03uYRn2eMPTR9CRBjP1qWgIpJbZVhKYYh6rFS3TKpXEOHPpx8oV91KqzCEVFIPC8OrXKFOqej5DNjlFcvooQCpqeWCe5EvQkxtrKVd8PJNQsR/PPUvOWmxQ1D1NNM5o6QYDPcod2sx3UuFx+kTO9n+F44aOcXa6vdrpMJU1PYgxdGCS1PJqik9H72J95BF96OEGdJfsWkhBNGPQm9mIoCQwlhaGm0BSTfZkzeKGNG9os27dWq7hprZe8MdikUg6jCIW+xF6EgCD0qPlFyu7m7y/TFHz2Uwk+9myCo4c1kPDx59ZeF5Yt+Z0/qPPOue6qzIH0qftFesyRlsGLQCHdpaiFQES+VS2uJ0lIzb/bx8/yK7ihTVJdP7laMRPuZjZKFXpHpbxAuqvCGvH2qZE3hmKprIGk6E7veMclkB7L7lS8oA+FgjHCtHV51/g7LTmTePLDMVsZByFBLEGLjNbLyS4SKz90Ga+/w43am7sisQIw1RQ5vT/W8Tf88pbLm3cHSSMoIwk7zl1BlBRtxkdwBWmtgK7EixecoEHN2xoP1W7RCCrYQS2W4fK9GMmeJAg9Zqrb7MV313Un7yM5JopHVc2EUFK7eoHsyUfQ0ll6n36euW99iaDR+doWuk7h0WdIHzyGAKz5GZz5uymgSS0Xm0LaCskOz9U4eN8mV425Kre+vf5gcn1mZ+RUtwpSrtAiJGEYEIZ+9OcgMpYrl24yMHiGIyd+msB3CQIHxy5BU3iib+AkhcIBsrkxpAw4dORzlErjFJcuR3TDOxKiaP+3HzS+b7O4cIGRPU/T23+CWm2GyZs/JAhcbt74LvsO/hgnTv08UoZIGTIx/n2qlUnC0G8e58qHiCTCgUiEw17m8LGfwvcsgsDBbiw3XbFDgsC9o9IkCUNv9eFaWr7OYvY9Dhz+DIHvgoDlxctMT75KvTHP5K0XGdnzNMOjkVCF41QYv/YNvDtohLqSIGcMbjslMJA+QijsyZxapW5JQiy/yqXSD9dweRt+GYFyV2BR9Ra5VPohh3JPMZw8ynW/TCh9klqOvelTzUVEUPeKCGAkdQKJpO4tU3RmCKSLrkQyv9GwrVhVHxpKHgEkTtCg6i7gN7t/eWOIvZnTCBQEUHUXSKoZRlMnkYQs2jepuHObrg4WSyH/9/+lxGC/yv/rf+6hXAn5jf9y9+xOKCXlcsj4hI/dZfwpCan6S1FXtM13n9YKCJTYwbYqDLJtZnz80F0jne+GViRqoWRamAnrZLTerhSuDCVBQmktNQ/gNN83/j6TpLWeWNv60t2x+Y97UXYXYlWNV8x7dcXckDrjViOQ3o52I3YjIgp8++RqI4nVjdqbjNff2TWJFUSzYmZc4Rh/ecdpjHZQI5RhLMqUJgwSambTXeKM1tuR+rwCKyjvmCiMHzpYQYWs3tf1azVhELBN16UQJI6Mkj5zAGEaq2VH+/oM1Vc3Lp9vGBk0ba1UvhAK6cwwvX3HWJg/h5Qh9RuXsW7dIHXgKNmTjyI0neKbL+PMT98tUCEEQtUQuoHZN0Du9BPkTz8Rybh7HqW3XyFo3I4ZFKFxoud58ubohj+HANQ2owRx8b5Nrtyyw3L5g0mlcOwSN67+Kb5vs7RwAaFohIHPzevfwXEqBIHD5QtfwEwUCAIXxy5jmFl83yZqwc7huXUW5s+v7tNza4RhwPi1b+G5t4OtxfnzFJevrCqvgGR68lWKS1dQVRPPra0+6GrVaS6/9wUSyR6EUPDcOo4TBZEzk681g+0o4K5Wp7l++WtNcQuLqxe/RCLZQxgG2FYRw8ziupGp7tVLX1mVTw/DgPHr31mdsQpDj1vjP2Bh9iyankJKP+qANass87NnKRfHMcwsUoY4TuWuxAqigeFkDJ74VsMNG5xb/hammm5WswSh9LGD2pohaknI9cprgEJwzwN0yblFeXEu8shqdgnK7hxvLX6VVnS9yAMrWqytoMq7y99ouS33qHPNNi4z30b9LSTYMtqF48CtqYCXX3VIpgQv/2hrK/h1b0XUYv02vxCCpJrrir6SUNNtr6c7xSxWEIlaFCnowy2PI5Jijp/kJdVs2yqplDLqmHVBy0mo2VjzHxBViXeLTYDVNGyOUzVOqBlMNb0rkisnbFDfYVrlbkMo23euuk2svNDheu0NJupnd53MfVbva2nncCeklOuqy243vNBuisF0Dj4VocVWHG0FgRKbEghEdOwd+o5DAmp+kUEOdt74HhTtSYYyR6k6/XiB1Xy6SrzQiTnGER96f47+n/849vgcQel2LBg0Nvfs3bPnOYaGH13nNwJV0ak3FpibexuQBFadhR/8KSO5AkbvANkTD5M+cBS3tLTqXwWQP/Mk6UPH0XM9GL39qMk0QlGQQUD53OtUL569550EuprEVJNRTLNB/08hlK49Yu/F+za5+iAjDD0a9ShxdN3bXbhG43aV2HVruHckSdYdN4ZtLWFb6y/EK/u9vZ8q3GvEG/prtluB71vUqmuDEtu+uzoV+Db1O+gAnte4K+lZOV4J1Gt3UswkVuPuariUAZa1BOt+JonjlFeTvPWQN4fbKqrdTwTSo+GXYm7b+qFwb8VSEnZRxZRdVTzj0nK2En/8tQaZ9NbTNq2gghtaaG041KaS6oq+ktZ62tJUrKC6bqJW8RYYS55su19NMWKrl6W0Qkf6Q81f7irYSKn5WMEeND/nDiutrcANbeygSlordNxWU0xSaj4SGdlh2LvoHO4WBNJvqeaYVHOcyH0snnhFMzi9Vv0Rtxrnd5y+uhYrPnvxZol2QyEjkH7s8ygQGBuUJl+BKjSSauuZ2TshpaThl3Zk3moFDb/c3v6jBRJajp7kXgqJPfjhSmwUcm3pJSpOd/PAnaDmUniLZZb+8AWku3X3RLF4fU1hG6LvxXUrlMu3cJzS6s+tqXFmv/YHDP7YT5EY2YuaTJG8x7MqfeDomn0FjkPl3OssvPANwhYy7nW/xMWl73WlkrsCgWBP9jQj6fUFqOLiQXL1AB9oCFR6zNENO6c/wPbg1mQA90Eee4WO1242SVfMrugrOX2gJU1FSrkqAX8vat5yW2n4hJohoaRjBtuio6LfitdXN0hpudiziVZQ2fYkvBVCGdDwK/TFqKEoqB1n1bYDkUx+bdd1U3YarYo7hpLiWO5Z+szOPlZSSrzQ5kr1VaYa2+8LFQeq0EhqudhCHBsJFLcakjB2RV8IgaEkWE+MKi40YWAoa6lm6yFKQHdyJg2coE5IgNplaL1sTVB17qVYyzUGwiswE7Bvn0YqfTuymZsLmJnu/N34xWifxkgv3lwJudLdCUKkv/H7pFi8SrHYhYeglDRuXmXqj36T/MNPkTtxBr3Qh9D0NfeElJLQsbHnpim/8yrVS++2VRj0ApuSM7NhGm2PN7ah192JB8nVA3ygYapJska8geEH2J0wdDh+TOfKNR/b7u4hHUifmr9Mj9HaR0YRGmm1wBKd551UoZNtM4C+npjFCqJOj9VSGl5XEqS1nmhOrONxqGQ6zEYFTSpiXAgUEmo21r0ipcQOajtaJb4TkhA7qMauGifVLAKx48fvBDU+rBYLrRBIf833ogmDI9mnGUoc6ii2IqXEDS0uV19murF5KfD7BU3osSm4itA4kHl0tauxU9AUI7a4BETzqRtPraL3a8c6uBOh9HGDnfHbW4EXWoQyiN39X31dYBGEXiTGoOi4gYXj19a9djUN/uavpHnyaYNa9fbvv/mnDl/+484JuNBUjJFeRv67P4e3UIamunb93Dilr78e+5g1LYGmddeZ9Lw6QXD3NeyVllj84Tcovf0KicFRzIFh9HwPihldZ4HVwC0u4cxP48zPEFidv2M/dAg3cd8H65g3d4sHydUDfKCR1ntJtJHifoDdj8EBlX/0Dwr8vf+pyI2b3VX5JWEkfd/0QVsPAtEUcegcBkSCD627HoH0qLeggbqh1ZSGX39ea0WFcNbuXP3TRYJEB7qMEzS6ErNQhBI72JOEOMHODI63ghM22n7PKxBCkFAzzfm2nexoSJxdMPe12xCE3l3dEQWVA5nHGEud6CikIKXECRtcrrzEjHVl1yZWEBVT4irLqUJjJHm084a7DKpQ2WznKq7yWyB9vB0W/PCku6FuvqllONL7UZJ6vulnqrLUGOdm6Y01NMxMVnD8hMb/8g+r3Lrlr55aP+ajMag2WPzd70c+J3f+vNRd129w8GH27f/kXT+7R3vwrp9JJNevf4P5uXfW7iwM8SslapUStavvRQJUK0Uy2dqqZ81uZMCN8uuE0t8Uq8KX3qZZGQ+Sqwf4QKNgjnRdRXqA3YVkUpDLKSgbHMmqNWXwlRZKckII0lo+lolvSsu3Vfdy26jzrXbRWtBUV8yEFdSONCZTTbely0gpaQQVvC4q3Qpa7NlEKcNdNyvkhXYzmO58oegigSLUHaU1SiIVuwe4G4H07gjMFPamT3Mg/UisdTyQPlcqrzBjXd7xrmQnRInDB/vZtFn7E00xYu8jkN6OU2xD6W/oGAbTR/FCm6tzLxGEHqaW5kjfR8maA5Ttu9VEPQ+Wl0NsW3LnyFFc7YbQcrGuzWDu6UcfLBDaLs74HEGlu2JZrTbD9NSrq39XNYOhoUfwPItK5daqXoBp5snn9+F5DWrV6Va7uxtdJFR3vYyQBetG16+7F8v2JO8u/ummRGQ+2Hf2A3yoEfk0jbA9JrsP0A1OHNP5xEdNvvZNi4nJgI99xOTggfWXo7ERlVx24w9pK6h2VJJLqFl0YXZMrrJaf9uAyPLbCRTISLo8ckxYFyktj6EkscP2VcSUlm85u7WCmrfU1ayJItTYwZ5E7jpvJj90o45HjNtdVTQUocEOV7p3n8jCziNSLo06kCPJIxzOPhm7e6EIhYzeg2KrOx5od4KmGNE1+EHGJun4mjBiU/qDTXYrtgKhDDd0TwshqNhzOH6UkASuQ8MtrZtY+p7EdeB//kc53nnbw3WjJOTNNzxefTnGeqYp9Hz2cdKPHiFs2AhdQwYBC7/9XbzZ+DTySuUWlcoKlV6w/8CPUa1MceXKV+4SYgNIJvs5euynyWRH7xJm261wghoL1ubm9z7odzaKUFCF3lzI1NWLNZJ79fGlF9EQuqYP7O6q2N0QCBRUoaIoGqrQUVCai1bUsg+lRDYHiYOmz1TEWX0/fc67kVAzpDsM/X8YIVBQhIIidFShRfeFUFa7KZKw+ZAIVitxUoZbSrF57mmTv/93c8zOBUxMWvzyX8nw+c8mqdXW4ZjrAs/d+HW4QsdrpyRnKElMNd02qVFQI/PgFjMfUspml6z1w7XuF9v6MZlKiqSWw3bbL+wZrbft7IlcSeS6gCLUWP410f7DHQ9k7sV6szqtoKDF/qz3E7u9u7ITCJrJVb+5j6PZZ9FFIvYargiVvanT2EGNifq5XU0L1ITxQGipAxShxT5HcfzR7jck4YbEU2rOInvyD6MIFS90SOkFsuYANXcBXTXxAoeyPRMZOAu4cMFjZvru9/G8eGuJMdhD4sgYc7/6dbzFMkJTKXzqUXLPPsTSF1/s+tgBNM2kt/coMzOvr0msACxrkXptlr6+4yzMv7tpmfP3Az5wyZVAwVTTZI0B8uYQWb2fhJZBU0xUoTcDEknYNLn1QhvLr1BxFyi7c9TdpaYqT7sLVe7qh6KCiq4mSGg5MnoPKa1ASi9gqmk0xUQT+mpAvZJcSRkSyIBAevihixs0sPwyda9E3Vum4Zdxg8auflhFEChCRVdM+pL7MNXOPhuq0Dbt6N0KOx2ECgSaYmKqadJ6Dym9h7RWIKFl0ZXEatFBQW1WGWWkzLNafHDxgugeafgl6l6RulfECeqbMuP8wpcbvHXW5er1aB9Swq/9Vo3f/N21w6qHDmr8X/7+xtXdQulT95bpM1qrjKmKTlLLUfZay95qiklGby0iIQmpegu0Wzssv4oTNFp20VShk9X6KLqt6RMChYze2/L3EEn3N7r0T4pKMPE6hFLKXbcWREFNzORKKLE/6wNsH6SUBNKjYAxzPPfRaDauy+KYKnQOZZ7ADurM2dfZrQXCDzolcCugrM5sdUZUANzZ71pKuaHEYYWO3Z8+uDpz5YcOfakDgMDyilScOaQMsW340hdtRsdU9u5TsS3JtWs+lXLMtS9hEDYc/OVqpBAYhLjTS6Qe7t6f6zYEQigYRob1ZuwURUM30oiVgpaioiaTBFYDwi7PlxBNo2EBYYgMdmeH+gNzdytCI28MMZQ+Sl9ib6S6ItZKOq6HAqOMyOP4oUvNW2bBusF84xp1r7huALFS1d9N0IRBSi+QN4fpMUfJGP0k1MwqZ3kj3ZsogJIEoYsdVCk7cyxaNyk6002T1J1dyKJunIahJjHVDGm9Z/W/pJYjoWY7VqcFCgfyTzCaae0/tBmUnBmuFF/a1kBUQSWhZckZAxQSo+SNYZJaDl0xo0rgBjt5K4GPG1jUvCWW7AmWrFs0vGLX1bpSOeSts7cpDLYjOX/R4/zFtQmbZUssa+PXmkRS85ejql8LCXUFlbRaaLufpJoloWRa/t4PXaotlAJX4IY2jaDcNknLGQPQaD0ErikGSbW9KbYT1LsSs4CImhL32pDNJHy3IX5wtdK1f4DdhpSapz+3j7TWs6G1KpIAT3E0+wxOUKfkzXZ+0Q5A7ILO6W5HN509uSuK3hs7hoX6NRYb11vv9Z5i1sc/YfAX/lIKx5HouqBUDPmX/7zG3GznOMNbqqCkTPKfegT7+ixqyiT38dPUfnS56+NeQRA4VMoTjI48he9ZlMvj+H5EG9f1FH19J+jtOcLNm99DypDEyD6GPv1nsabGqbz3NvbsZOz30tJZBj/902jZPPbsJAvf+xrSj1/o1YSBriaaLLZ211ekiLtR6vaWJFdaUiM7nCbZl0BPagil/Q1Rna6zdCU+t7MdBIKsMci+7MMMpA5iKKmuF2RBpEyiqwl61FHy5jBjmYeYqV9kqvreGvO+iDq389myIlTSWg99yX30JfeT0wdWL5qtoMIJIaJqtppAVxNk9H5G0sepecvM1i8z27iM5W+PsaEiNDRhYKoRbSqt9zY7MQUSagZdTaIKrevPLkTkF0SHTsBG4YcuQoiNGoV3gUgBrScxSn/yAAVzhISa2VQyteYdhEATkTRuSs/TnzyAk6uxYI0zXXuPsjO34STy3/yHKkvF9RO0ai3knXNu1zLsd2KFrtcq2Y5ELQptxSQyem9bWWA7rGEHaykRdyLEp+otMGDuX/d7ESIyFtWEgd9ipslU0h1V/Rp+uSsxiw8bHqRVuxdDycMoqJtat6L7uYdjuec4X/oO9aC0dQe4RRAPEvz7gB3uXG34dWHsGCGdFvzE5xP8h39X58IFD0MX/KVfSvH8J01+/3c6q48G5TrFL79C/tOPkXn8KKHjUX/zCrU3u/Couvf4Zcjk5EsYZo6Dhz5DGPpNyXWBppmAYGH+HPPzZwFI7T1Icu9BknsORLYec1OxBSwCx0YxTFL7DmP0DlB6+zXcxc4FFFXojGZOMpw6SkLLRIXWNrdfEPqcW/wGZXdjxZlNJ1eFg3me+FtnGH5kACNroKidF4sLf3SVl/5JfD39VtCEwVjmIfbnHiOp5bcsiFSEQlrv4VD+afoT+7lWfo1F6+Zq4CgJd9RvQlcS9CTGGEodoTexB1PNIIhfdd4ohBCoQidnDJI1+hlKH2W88gbzjev3dTB7LPMQA8lD0bC/mmp2YCK6wId9nkoRKlm9n8HUEQZSB6MEYQsTqvbvrZDUcuzNnGEgeZCp2nluVc82u5rdYb2O1QoWl0L+r/+whLWJ5MoOqrhhazoeQFLLoQht3a60QJDTBloqV0kpqXnFWAlNxVtsazSZUDMk1DQ1f/19JdVs288hpaTqL3ad6EaUlnjneDvWm40hfudtpwOxB1gLIUTXBqzt9tVjDHM09xHeK38fd5fJ3ndzDa6wSN5v2P7Zmt24Jm0tDAMUATdvBtgW2JZk4qbPnr3xO6H2jVmcX/sGwtCQQYh0/U2fOtsucvnSF8nl95PNjkUUQRniOJVI/KI6RRi4IASJ4b0ASN/HmrrZlTKg9FzsmVtkjjyElspgDgzFSK4E+7KPcLjwkaYqsI+UAapiABEjZ4UJBQIvtKh6C5tSxN3UKqYaCo/9tVMc+vH9NBYazL27gFNxkUH7E7V0qT11Jg5MNc2RwkcYSZ+MOhb34UGvCJW8OcLp/s9wvfwjblXfJZT+qvv7dkNXTAZTRxhNnyRvDsWmPW41oo6WSt4Y4qHeT5PV+7lReeM+JZyC/uQBhtPvP4+P+wmBQk9ijLHMQ/Ql9mGqKXYq2RRCkNAyHMo/Rc4Y5HLxh5uSML0XUkK9sbnAwg1tLL/a9LNaH6aSwlAS+MHa6zgyD+5rc34lFW8+VkLT8Et4oYOqrr/86kqClJZvaUac1nrayhNHs1/dn3/ZHMeOg5Wu9m6Cghr7mCRbK9DyANsDKSOVSgUllrmsEAqDiYPYQY0r1Vc3NSfaDsZADhSBOxd/zrGbxKMRlBmvvb3rFRDvhRVUNnWfyS5EtQTKrluT7gdqNcniUshf+aspXnvFJZMV/PhnE/zh73VXPJB+gPSjQqKaT5M+fYDKi+c3dWy+b7O8dInlpUsIoUTf3D3XuaIb6PkCQgi8Ri1W1+leOAuzyDBAqBpm3yDt+SJRvjCWeQhFCKbrF5ipXyKUASd7P4EbWFwtvRIVqo0B9mROIQm5Xn6NRgvPyjjYVHKlJTV6jxSwliy+8397kYULS4R+5xtps8UMU81wsveTDKYOo3Rwa98sVvnbhefQFJPx8usEMtiR5CqpFThaeDbqVO2CqrEQAkNNcCD3BKrQuVp6GX+HpY0/LFCFxoHc4wwkD+6OawGBECoDyYNoisl7S9+i5sUroggBTz9hsLAYcn38/gQPKx5TfXJvy/OlKwlMNb2uEIShJEm2Me0NpE/FW4x1LHZYxw6qJFqIrayoEs7b6/t1dBKz8EKHht+dmAWsKKjGm52LFCd318hut8pi4YdAseqDhFAGLDmTjNffJqf1czj7VKwESxEqe1KnsIMaN+tn70tSXXjqEELXmPvj+IycbhI9L7SZsa60pAp/UNFNMimEEol07WCDT3D/i06eB7/+Hxv8wl9M8pf/qySNhuTrf2Lz+o/ax15CUxGaSuj6KMm77xt9qEDi8MimkysQGEaGRLIHRajUajP4fhQrC6EiZYDQNNRE5NEY1Kv4je7N6P1aFel5CFVDy3YWu0ppORJalpIzy6XlF3DDBqow8EKbQHqUnVlCApbsCYr2FGf6P8uh/FO8u/TNDTcNNvV0DJyAylQVI6tTX7Tw7fsv8mAoSU70Ps9Q6nBbKeKtRERV0DmYewIpQ8Yrb+AGNlLKbQ1s694yJWeGodTu6uKoisbe7BmcoM545c0HFeFtgC9d5hvX6Uvu2zIazVZACEGPOcqxno9zbumbuEHnhTOXFfzDf1DgW9+z+X//s/s1w9dZ1EIVGik1T5G1Sn0pLY+uJFru3Q2t2Op8fuhS84vk9aGW60dW61t3/ksVeiRm0WbZccI6Ttg9NTOS3Y8X8Ami+bvdBE2J38kPNmj2+QDbDyklVlDlZv0dpq1LeKFNyZ3FUFPsTz8cS1JfFVpTQbDGrN1mtkQRaNkkQlMI6g6hHd0PStJATRl3/QwBWjbZVC9Tb8+aC4GWTSA0Bb9iIVsUnH3pxqb6RZYZO5s47AQiQ+kQWqzZd0JdUb3dQUSiQPf/GObnQv71v6ij65HYnh9jKUudPkD64YNUXr5A/194Pvph83pSUybO5Ob8pxRFY3jkScbGnsE0c4Shz7l3f4tKZQLDzHHgwKeYm32Lmr+MaLI2QteBsPu8IfQ9ZBC9TtE7G9/rSmQaX3HmcMOVmEQSyCBSihZi9VyU3Tlm6pc4kH+cgjnMonWz6+ODTSZXvh3w1n88xzP//eM8/d8+ypWvXqcyVcO3/bbdKa/h4VS673CoQudQ4RmGUke6SqxW5ghCGeBLd5XaJ4RAQUVV9NWqZ6uH850JlhPU8aXTNlC7Hwikx3TtAn3J/S19ctbD7TkKuWpyF3nChKvnQaCgKvqGRCEgqhofyD1O2Z1j2b7V+QUPsGksWDfY654hZwx29X2tXA+SsGm86Dc9QqKfRx5YWnRfNK/vbkVC+pP72Zd9hGulVzsm26Yp6OtVuXHz/ga7kaiF11rUAoWUtn4VLK31tpTrl1JS90u4QTxahiSk4i0wljzOelmSEIKUVkBXEmuSJF2YJNR02+povUk77BYBAX4Yb10WQmmbbO4EdJFoS5e8E17oIDfgR/MA24dIndRn3r7BjdqbVP0lViKgQHpcr72BqaQZSXaOB4QQ6EqCY7lnccI6RXdmzTaKqTH4+UdJHRpC+gH1q3PMf+1tUocGGfyJR0BGxzT/1bewbi5SeOowfZ84iVduYA7mqZ6fBEXQ9/ETZB/ehxACd7nG7BdeI2isva/8MIpF4kiyq0LfdZ3i7UBkDC7jGYM3LWZ2Egoq6jYdg5TgNi+rkVGFI0c1Xvh+6/XbujKFO7OM1pPBnVyk/L13IIzuJ32kl9RD+zZ1PAODZziw/5MUi9dYXDjP8MgTq3FD4DskE7309R2nPvfKaqwhNG1DRtNCUaLBMyBexSHa9k7auySyYzK0PJrQcVeLbZKKu9C0POnfmeQKoDxZY/K1GR77a6fY/7ExvIaH7wTIsPUHvvK1cV7/t+90+U6CkfRx9mROxTe6lBJfulSceZbtSSruHHZQa96wIUJEA2y6kiCp5SmYw+TNYdJ6z7rzTEJEnkFHCh+h7hV3hN+77ExRdmbpS+xrG/BGXkU+TtOvquYtr/pVeYG9JslUhY6umCS1PHlziII5QlrvjT3XFVEEUxzIPUbFmdtCeqCk7pUo2q19f1rBVNMktVzH89ToIjDuFnVv+b5JVjtBjdn6JbJGf9skf0XG1WvOHdWb10LdK+EGDbzQIZRekya14hNmYGoZsvoAPYkRssYghpLsysxzT+YU843rVNzW3lEAliWZXwgo5O9vJ9oOqjiB1TIpiJKa/JqOkUAhp/e3/exVb5GQ+MlhzVvCl15bM+GEmlmTXJlqqm1SI6Wk6i1tqHssZYgds+MlUDCVZNfvcT9hqKnYyZUTNh7QAncxpAyp+cuM195m1r62bkfVC22uVF/BVFP0GmMd1yYhBEk1x/HcR3m39C3q98xTpI+Pkj4+yq1f/R5+1Yo6UqrC4OcepvzWOOXXr9PzkaMMfO5hpv/LS/T/+Gnm/vgNGuML7P0bnwQB5lCe3k+cZP5rbxPUHMZ+8TnSx0epvDW+9vilE60BdC5SaMLYdZ3i9ugm8G2NKE6JVwRRhX7f/CrjQhFq/GMQgozZR0K2orVJ6u7yKi1NVSOlwHpdkkoJlDuWukOHNR46pbdNrsK6TVi3kZ5P5cXzODfnV38XNBz03ta0905QFJ2hwUdYWDzPtatfw0wUGBx6+Pb+AxfbXiaZ6keGAaEdxVtaOouaSBI63Y3ZaJkcih7dD36j8zPLDx1CGUS+eShN/9EQO6jRkxgjoWVx3btjwMgjdOP33KaSK6EKzvziCR7766cQqsAuOXh1r21iBcSay7oXWaOfg/knYl+4QeizZE9wq3qWojPdkTdZdKaYrl/AUJP0mKOMZU7Rm9izJrkQQpDUciS19j4z9wt+6DBdu0CPOXrXuZBIkNHva94yJWeaoj1NzVvqyvC16EwzXb+IoSTpTYyxJ3uGnsRYLGlcIQS9ib0UEqMsWuOb+Zh34Ub5NcYrb3T9uj2ZUxzr+XjbJFgScqP8BrONjXs8tENkbHj/gri5xjXGMqdJ63d7wqwk15ZfaXYTJ6m489h+FT904tFR3DnmuYZa0cka/YymH2I4fQQ9ZpJlqhlGMyepLi+0PQfVmuQ3frfOn/lckm9/3+bmLX+tr6DcPCPGC22soEJaL7S8Jlbk6+98oGtCJ60VWu5XElL25lv+fj1YHdQLNcUgrfWsMTVOqBm0NmtgSNBSCKMTJCF2UI1HdxasqpTuBhUzgSAZcxZVysi/5AF9eXdCSsmsfY0rlVdpdJBQt4IKlyovcqbwaTJaO8GZCEII8voQx7LPcb78vTsoQpAYLmBPLuMuVlfVy9SMiZZNYk0sETo+jYlFep49ipZNohga9nSRoO5gTSwhVIFeSGEMZMk/egAZhDhzZYLG+rGHFzpRXNJmlnMFqtAw1RQ1P55QjSp0QkLkDvlx9mcPE4QuxfrEur8XQkVB6RiX+KGLL10MOhdyVKFh7HA3XVOM2B1GBYXhzAl0LYkiVFJ6T8SKChwMLYWUkvfmv0HNja6fPXtV/trfSPFfftPib//XaVLp21S2nh6F116NV9D2l6uRgfA9Pyt95+3Yn3PNZ1F1DCPD3NzbhC1sisJmQ0O6Lm5pmcToPrRMjsTIXrxyF9ZMQiG171DTSBjcpc7PXiuo4AYWGaMPQ02u+rRW3QX2Zs4wmnmIRqmMH7qoQqcvuRchFLxgh9QCjbTO/o+PIUPJm//xHDd/MIlT7awW6Nvd0X9UobM/+yipGKaCK0p+45U3uFV9t0vhCYkbNJhrXGXJvsVI+jgHc0927H5sNxatm1TdRfLmMBDND9S9ZRatmyzZN6m6S83PvXHXBTdsMNu4wrI9yd7sw+zPPYauJDqeB1XojKSPsWRNbFnwEkgfNjAfEc1UdD4HgfR2VFp/M7D8MnONqxzKP4mUzQDZr1F0Jllo3KDszmH7mwskA+lRcmaouPMs2uMcLTxHpq1yXgQhBAPJg9zU3sLqILBwfdzDMFP8+r/t55UfORRLwV3qrLW65Dd/t06xtJnPEYla9Mt9LWkmphJJ/d+pGGioSRJqa/NgL7Sp+9359rmhRcMvt1QvFChk9T64p6Ga0gptuzMbFbNYQcMvx6I7CwQpLdccUt752SVFqB2NlVcgCbfNn+8BuodEsuTc6phYraDiLXCp8hKnC5/CVNLx1qXEfg6HT3Kl8soqy8JdrpE9vQctYxJYLigK0g3w6w7mYA5nuog5mMev2fgNB+mH6L0Z/LqD0Z/FK9bwqzbuXIX5P3kLd7EaCQjY6ycQgXSxgzpZvb/jZ1SE1lZQ5+5tVYYKJ6nZC9TtxdUERhEqQiiEoY9E3lFEuvvP6+0v6vLK5p+DVeEIRVGbnp9NmpdQEKgk9Bx+MzBdsQZZ2U6g0JPei6YYLNXGCUIv+rlQUMTd+/OlG5virAgVs4VI0HbBUJKoMUdFQhlwo/gqTmAxkDlMSs8zWT5LIH0MJcm+nifuKvLNzgT8xq81sG2J40h+7VfreM1L68RJjbE98d5XzSbRerI4E/N3/UzNJHGnN6byK8MAz7dIJvtY7+Gq6ynS6UGqlSnCwKcxcY3cyUcQukHhsY9gTY7j1+KtyYnhMbLHziCEgt+oxzIgdvw6FXeOvuR+snr/ql1M0Z7G8ivszZwmrRWoeUsktTz9yf14oU25A+umHTaVXIV+iFt1qS9YXP7Kderz3at+xEGPOcpg6nCsBMcLLS4XX2S6dqGlGWgc+KHDreq7NLwSJ3s/SVrv3TUJlhs2mK5fJKFlKDkzzNYvU3SmcYIGWz3x6oYWNyqv44cOR3qe6zjrJYSgYI6R0DIPAphtgEQyW7/MUOoIXmgz17jCojVOwy/HplPERSgD5hvXcAOLU32fjpVgJbUsBXO4Y3L12U8l2TOqomuCTz2/tvq4uBTwR19tUCxt5hOwSplrlTxoiomhJO8yDk+qubbXvRVUsbv09gqkT9Vbor+NmXBa61n15FhBSm2vjGQHtQ2JWayg4ZfxpYcRg3qdVLPowsTZBcmVJsy2CfCdCKQfW3zkAd4fWHJucbX6GsdzH401j6wIlbHkyUhBsPZO1PG9MEXuzF72/PVPEDQc7KkiC998l6Xvnqfvx06RPb0XvZBi4Vvn8MsWxVevMvwzT+LMlTF60zgzRZzZEuW3xxn5+WfwqzYyCJn70ht4xbX3ZCB9Gn4JKdtT/CFaD+IkYSDoyxxkrOdhavYiVXuO6eK76FqS0cIZdDWJ7VWYXH6bofxxXL9O3VliOP8QU8V38NbQ4wV7+55grnwJx6+xp/dx5iuX6MscRNdSaIqJ7VWYLr6Dqpjs6XssKnToeRar10jqBUZ6TqGpCRrOMlPFd8gkBtnT+1hUoDF7mS6eQxEKI4XTaKpB3VlmpnQeKQMC6eGE8eJKgRK7wHK/YCqprmbjgtAnkC5JLYvlVVYFoOzQBylJaFkaXlS4cxy4cT0gkYQv/oHFe+f91QKk40iCmI97fbiX9KOHIwGLJsvMGO0j/dhhFv/L92If+12fI3BYWrzA6NhHsJ0SrlON5nKNDNnsGMMjT5BIFLhx49uApH7jMl5pCaN3gPT+Iwx88vMsvvgtvNJSa88rRSU5soeBH/sp9J6+SOhmajxW5yokYLJ6jqq7eJeKccMvM155k6M9H6U/eYCB1MHmrKfHZPU8Fbc7Rsqd2FRy5TV83vnNCzzxK2c4+GN7ufHdW7g1lzCQbU3BwkB27G6tQBU6Y9lTsYang9DjRvn1TSdWtyFZsie4WPw+p/s+s2sk0AFm6hcpOdPUveJ98+5YQSgDbtXOkdIL7Ms+0nF4OKFmyOh9D5KrbULNW+Ls4tex/epdNJf7hZIzzZXSS5zu+wyG2p6uIVDoTexlpn6p7Xb/8t9X+U+/WWv5+yCA+YXN39N1v9g2eVCbFeI76XhpraftA7PmLW9gxjAy+m1nJpxSc+giQSBrq8eW6LAGNfxSbFGK9WAHNZygHoteYyrpdefCdgJJNRu7au2GDeygkzPKA7yfIJFMNy6RUDMczDweUyRC42D6Meygxox1haDuMPXbL2EO5RC6irtUgyCken4Se6aEXkjhlRp4yzWQsPTd89QuTIEQBLVIPVj6IQtff4fyQA41beJXLLxy6zW50jT7jiOMldX60YTRYa2RLNVu0pc9xEzpPFVrjlD6eL7FbPk9VEXn4MBzzFcuU6zf4kD/M/RnD7Ncn1gnsYp6EEmjB1WJBL+SRmRSnzR6sL0y08V3ODz4PGmzn7TZB1Jya/l1Dg58NBL0COrMlM6jKSYHB55lvnKZmj1PsX6LIPSYLb1HKH0ODnwEL7CZr1zmwMBHqFqzVO15AhlE3fQYVGUhBBmtd3WmZieQ0gobihGrzgL7Co+hqwlcv0HK6CFt9DBRWlsEsi144/W7Y76JiYCpqc7PR603izFUQCukMcb6I6lBIUgcGY1EIjaB2dk3Mc08Bw9+GlAwjDRHjvxU1N0MPCZu/oBKOaKJeqUlim+9zMAnfhJF08mfeYLE8B6ql89hTd7Ar1UIPQ8hQOgmer6X9IEjZI6eQs9HDDa/XqX4+g8jxcEYWLQnWLQnuLsBIZmuXcAJ6gymjpBQ0zhBgyX7JvONG4SbKBxuWtDCs3wqUzWe+JUznPzZozSWLLy6TxiELZsok6/OcPGP2sih3oGcMUBvorU3zQqklMw3rnOrdm6LEqvbWLImuFF+g2O9H9s1stdeaOO52+e1FUqfm5W36Uvuj0xM23wfilDJGUMsWOv79HxYIVBIK3l0YdIIKzhyaxIhSUjNXSCl5PCwtnQGRkUjp/YhkVSCpdV7a9EaZ75xjbHMqY73ZlbvHBRUayHFUldG7RuCHdRwg0bL5EFBJXEX/SaqGLf6jFLKZiLW/YHX/CJ+GzNhQ01iqmnscCW50tt2Z6SMErbNBBZuaFHzl6MgpcP3qikGWb1/zVzYTmDlGouDul/CDe+PgM0D7BxCAsZr75BQMoymTnT0wFxREDyafQYnqLPsThE6HtbEPdQoCd5SDW/p7uKP9EPsybXzjdIPcWZKsY655i3hh27HIhVAWiuQULMd564i9deQMPRWg8NMYpD+7CHC0EdXkwihYLsl3KBOT3ofNxZejnW8K2uClAGWW8L1G7h+HUNLYegZGm4R12/QcItICdnEML2Z/YTSR1MjNU/ZVCyO/vOijpPRQ0ooJPRc01z5tiBG3S8ikbEExNJaAV0xd+T+FihktPYehK2w1JgAIehPHSBnDuH4Na4uvbgu40PXYf8BlevXgtXZ5J6CQNMF83Nt1n5FkDw2Ru75Mxgjfej9t1kQ0vNZ+qOXNnTsK/B9mxs3vsni4gXyhQMkzDwSiW0tUyxep16fvW2cLSWlt1/F6B0gf+YpFE0jMTSCOTCM9D0Cx0Y29eUVXUcxEwjttv5BYFssvfwdGjfj5RHNN133pyEBC9YNFq2b0UzYFs3JbzpTOPzj+zj4yb0gBNnRDNnRztSMxmK8C18gGEwdxoihSmUHNcarb92X2RmJZLp+gcHUIfqSm5OrfD+j4ZeYq1/hUP7pjttmjN5dM+y+W9CnjTKqH6YSLEV0hy1KriAKvHvVEaywRtCFal0nCBSSSpZh/QAXrFexZFTxD2XAVO09hlJH0NXWXQ4hBKaWRleT+H7r5Oq//ptZ9u3ROHve5fIVj1tTAcvFEMve2uvHCx0aQbllgSBSFLst1KAJnXQbKp4vXaobFJBwgjp2UGvZcdGEQUrLryYvhpJsKYABzZkyr7vZr3sRElByZxlKHO4YzAgUeoxRphsXt7yg1Q0UVHqM0VjBl5SSsjv3wOPqAwpfOlytvYapplpSbu/EioLgsdxznCt9e8NiMBtFw6/QCMqxkitDSdBjjMQStZAyIGHksb0qfmDTnz2E49WoWDMU0nsQQDY5hK4mWaxeZzB3jKnld9YElZIoWUub/aiKQUKP1kJF0cgmh2m4JUw9i+PVUBWDXHKYijVDxuyjFEwzkDtCzZ6n7ixTSO1d3W8YBiS0LIaWxgssanZEv1qsXUcVOnXn9mes+ctNC43OdM+kliWp5nYkudKVREsrj06QBCzWr1OyppDI1Tm09ZDLK/ziL6X4J/+4hmVF25x+WOfgQY1f/09tYopQUn3tEv5ylfRjRyh9801kMzuTjkdobV7hOQx9yuVxyuXxVYaTbKHKGtoWC9/9E/xalcKjH0HLZBGKgjBMFGP971qGIW5xkeVXvkv53JurXldbgciaaOs6nptOri584SoTL3Ynk12bi0cjMdQ0fcnOC2TUtbpGxbl/FVQvtJmsnaNgjqIqu6N7tRNYsG6wL/tI54BazaAKfQsl2XcGCiqiKU8OkXwuRIm/ikZIiCYMAumtJjUqkV+YL93VoFMXJgV1kFpQZMa7vrqfld+BaHqnNb2mUNCECUg86a4+9FQ0tKYSlCddQKIQmSfO+eNrEisdEyEEXnPfAqX5maJBY6/p13bXvmWAR/S9+bgs+Lfo08aiYuId633VXaDqLdKr7ml7DjXFxFRTbeeubk0GPHLa4K/+pQy5nMDzYHYu4OJlj7PnXS5e8Xjvorc6wLtRhEQJyIB5oOU2CS3XpJYE6EqibbfICeobpr96oUPNL5LT1/cpu7cSaijJtt0ZT9pbMktUcmfwQhtTTbXdTghBwRgioWZ2dIYpoWYoGK0Nme+EL911PY4e4IMDO6hxqfISRiHZ8t66E5GC4CDHcs9yvvS9baW5etKm6M60NRS/DcFg4iDT1qUOowCSufJFBnPHMdQ0M6V3WahcZTB3FEVRWaqNE8qATGKQqeJZbLfMcOEUhpbC8e+lZktmiucZyp8gaeRZro0ThJE8uqaYjPacYal2g7qzhO1VMPUMI4VT1JxFLLdIw12mP3MIVTFZqt2mWRXrNxnteZjRnoeZXn6HmVL0HqOFh7G9Mg13efVZYwUV7KDWtrC0Al2Y5I2hHemmp7R87LnPe6EKnbHcGfrTB5mvXWG6+h6D6SMsNsbx7xBly+YE+/ar9PYp7D+o4lgSocBDp3Q8L0YhMpTYN+fxy/U1ioFbiTtHR+78c2RLc/s4A6vO0ovfpHb1PXInHyG191BE+9MNhBLFXDL0CR0Ht7hE/cYlqhfP4i4v3H+ayyax6SyheKNM8cb9ebDmjIFYlQAvtJitX7rvPNsl+xY1b4m8OXRf32c3o+GVsPxK2+QKoiqbIjR4nydXA9oeerVRAuljigTz/i3m/HESIsMB8xSutEmIFMvBHDPedQrqAKP64dWK3033PL70GdUP06MORTM2QmPKvYIla4zqR8irAwgEtbDILfcSCioHzNMYzaRrwb/Fgn+LpMhwwDzdPDLBlHuZSriEKVLsNY6TUNK8Z72Ej4dAMKQdpE8bRiKxwhoT7kUySp69xgk86aCLBFZY5Yb7LprQ2W88hCZMNKEz415jMZhqe2586VJ2Zukx23vMrHjJtcMXv9Lgy19rkMko9PcpHNincfohnWeeMPm5P5eiXpf87H81z82JzVeqqh3mHEwlFUkZN30x2h173S92qUh6G5KQqrcIyWO0ki9Ma4VV362Emm3r8bdCedws6n6JqreIoXSmYyfVLL3mGI3GziVXveaeWEFNZPZc3PbuxANsP2r+8qqCYFLtrPYrhKDf3M+R7NNcqry4rUXBRWeCvalTHWmtK8WMvD7EstteIa1izVCxZlkJZKv2LFX7bvrydPHs6p8nl99sua/1XouULNVvNKXWm8p+ocOtpTe4twpXbkxzbxfG9ipcn//hXdtOLr+15rUAbmBR85diUZURgn5zH1ON97a9O91jjGzYi6wvfYBcYoiyPYOpZZAypCe1F9uvUrJvP4f37VP5C38xyaOP6fwf/8csQVO7oFqV/Lt/Ha8oIB0Pb6GMkjIR6u3EJ/R8ZAtlyzhQFI3e3mP09R1HN9Ks90ybnn6V5aW7bW9kEGBPT2DP3EIxk2jpDGoqg6LrICH0HIJ6Db9eI9zgKIxAYTh9DNuvUXZn285SaYrJQPIgofRZsG5sWBhsa1swIpJnT/QkMNLRiXEbHnbJxq15XY4lCHoSYx19rSKaxzxVd3FThx4HbmCxZE+QMzpXwz6oWJF6zpmDbbdThLbjbulbAU0YqKhcdd8kKTIcNB9mOZhBEQpZpZeL9qvUwyiwVNHYox9n2rtKOVhgzDjKqH6U6+473HQvoKLhSJspL1pcMkoPg9o+xt1zgOCQeYaiP4ePR1rJM+6eoxFWVm/upJJFw+Ca+zaedFYfHpasMuFe4HjiaVYWtKSSZVDfx1XnTdzQ5kjiMfq0ETzpklQyXLXeBiQnEk+TUNJYYZVJ9zKKUOlVRxjU93dMroDmfSdplRxAPDM+XYfegsKeMY0Tx3QeOWNw7LBGPqdwc8LnwmWPen1rKlV1vxR5p4j1qTiGkkBTDLzAJqXmW65B0bzV/KYocVV/iUD66z6UVyhLmmLghlYkfd5Chl1KSd2LxDo2C1+6zDvj9JpjMSTZFUaSR5mzrt3Vjd0u6MJkJHk0pnmwZNG59WDe6kOCZXeay5VXOJn/eCwDdEUojKaOYwc1btTe3Daqa8Wdp+ovUdCHO885CpM9qYcoe7Mxkod718vNrJ93v7ZizTa7XOvts5v37bxtSMCyM92kKne2iMjrg2S0vm3tXqlCp9/c+MhIWu9loX6dUHrkzCFAEob+GpbU+XM+/+Qf1/jlv5XiN369gW1FXBfHkcT14RW6Rs9PPkXq9AGUpIF0fYShUf7+WcrfemvDn2Fo+HEOH/4srlvDcaqs912KdjGhlIR2A9duQAwFwG5gqEkOF55BQeWt+S9FRc0WECjszz0WMTLmy1TdhQ2955YlV5nhFIc/e4B9HxsjN5pBS0S79m2f6kyNWy9Nc/VPx6lOx8uuNaFTMDsvNiBZtm5tU6VJsmxPsi/7yPvMLX3rsGI02glK07Pig4BGWL2LDqgRBdu2rFMPK6tUPFOkUIVKPSwT4FMNlhnTj67O70RLze0FJ6GkSSgpBrR9gKQRVgkJsMIas94NxvQjeNJl2rtKPSxTDhbJKHkOGqdphFWmvas4cv1A0RRJAulhh3VCAhphlaSSxQuWaIRVbFlDQSWQPgoqaaXAHuMobuhgduHV4QR1Qhmgdhge71Qk+W//Vpaf+3PR7NHcfMClKx6/9Xt1Ll31mJoOKFdC/C0qREaKeI2Ws5yaYqIrCaygEnlNtUCI33aRjoOGX8YJGy2TT1NNYShJvNDu0J2RVP2lLeveL9oTWOkzTV+tNomzEOT1YfrMvcza3QwXbw36zH0UYlGqwAktFuwPl8iOUASKriAlhF6w1U4duxySOfsaCTXFkewzqELvOJenCo0DmUexgypT1iW244R50mHWukZBH6JdkQpue3T12/uZs6/d92NrhYXqlW19v5I7gxtasTrUhpJkOHmEije/bTPfeX2QnD6w4aK77VfImYM0vBKKopMzh0jqOWxvbaxVLIb81m80WJgPVwUtuoE+3EPyxB5K33iD7EdOUPrmm2SfPo5fbK3W2wmqajA4eIZi8RrXrn4Nz2usy9rbKU/EhJrFVFLU/RJ20P5z+qFN1V0gl+knq/ftbHI18FAfz/4PTzB0JvJhCNyAwI2qPmbOINU/wNDDA+z7+B5e+advMHe2c0BiqmmSWqHjdn7oUnK2j0Nf95ZxgtbB0IcB8VyrRUfJ9vcLEkoKFQ1DRPSwgAAFtcn5vYM/LH1CAkyRwpUWSSWDK+2WC7wX2jTCKjfdc3jSjRzrm4nagn+L5WCGUf0we/XjXHRei7wavCvovslB4zQD2j4mvfUlzl1powgVXRh40iUhUlSCiA613vH0a2O4oc24e54BbS+D2t4126wHv8m/V2mXPHW+FgYHVIYHFS5d8Xn7rMubZ12uXPOYmw+oN+J7eMQ7ZgcrqLSkmahCjfxKUEm3WYPcwKK+CcNeiNT5LL/S8n00YZBQM1hBlYTSWoY9kH7XRsbtYAVl5uwbHEw/Ch2NwzX2pR+m6E7H9qTZCphKiv3pM6hK+8Qdos7esjO5YfGR9yPSIxkO/dQx8gcLhH7Iwtk5xr9+Fa9+f607dhMkIbca72GqGfanH25fOW9CEwZHss9gBzWWOtDvtgrz9nX2pU6R1tc3Fb8TmjA4mHmcqrf4ofFrawRlyu4cZiKeSfRw4jBTjYuxxD82CwWV0dSJTRXcF+s3yBj9jOVOoykmOWOQ2dqlVY+re5FMCnQ98r4CGNujYluSpaXO2ZZi6vhLFawrU6TOHMCdWqL6o8ukHz1M/Y2NJc2KoqHrSeZm38K2Sxvax/2EoSZRFR3LK3e0KpFILL+MQMXU4hl3r4dNJ1eZ4TTP/R+eYOBUH3NnF7jxvVssXy1FNEDAyOr0HenhwCf3Mng6SsK+/Q9+2LGDldTzsbxW7KBGwy9t9mPEhhtYWH6ZtF7YtvfcbdiM9v/7ESklxwHjNAklzbI/jSdtNKET3EMb8XGZ9cajDpDciymSTLgXVn8fEhDe0VmohkWqwTKHzEfxpUsgPSbcixjCZMw4RigDTCVFKYha5Hm1n0FtHwERjazRpCMW1EF61GESIsWYcZSiP0s1LFIOFjhoPEyAj0BhOZghpWTv4hBHn0FSC0uM6IfYbzyEKVJ4TXpZVumhTxslKdKMaIcoBnMUg9m7PtNWVAf/v/+qwpe+1uDMQwYPnzL4b/5WloQpWC6FXL7q8ebbLl//lkXD2vx7hQRUvaWWohYKGqaaQlMMEmq25cO8EVQ2PfweSJ+qv0SfXH++SREaKTVHRSxitBGYcEObxhb6ykkkM43LDCeOkGxzDuD2LMje9GmuVV/fFo8ZgcLe9GnyRrz5V086TFkXPzRrl6IrHPv5hwjcgCtfuICiq+z79EFCL+Tal9p7zn3QEEiPG7U3SagZhhOHOxZ6hBAk1MyqgmB1GwJ0K6gybV3isPZ0LAn5vD7A4exTXKz8cMMzn+8nBNJnzr5Of2J/LDuchJplf/oMF8ov3Hd6Z485yqB5YFOjIl5oc235JZJaHlUxcIMGtr8+tS6dFvytv5PmX/zTGjPT0Vr79DM6pin4nd/uTHkOKg2E2iwOByH5Tz2Cmkki/Y2fpyD0cd0ahrExQY+7IEQkZrEi+x+GEG7uOxQiEiYLpBfr+RSpNRLLL68VNpdcCTjyuQMMnOrj+rcmeOWfv0ljYe2XO/XqLNe+Oc5H/vdPcPBTezn8mQO8/evn2+46pRU6Ol1LJA2/jHcf5NdbIZQ+da9If3L/tr3nbsOHTV69GMwx699AIGiE1ci7Iaxzw313TYK14E9SC4rowsSWDdw7aHuz3o27buyQgHH3PEklg4qOKy18XALpM+1dRRM6nu9iNX2OqsEyvvRQUXGkjS2jwN4JGywzw3IQdXBdaSEJmXQvkVSyKKhYYS3ad+DjNGdOQgLGnXexZYN6WMYKqyio2LKxSgt0pU0xmKfYTPDcex/kW6TYs7gUsrjk8qM3XXJZhX17VR45bfDRZ0x+9qdT/MxPpXjrrMuNm1sTHFe9TqIWaUwl1ZI6KKWk6i1uwdC0bHssAkFSiwpNehspYjvYegPpmr/EjHWJg5knOtKpFKGyL3WGmrfMrH2N+0unEgwlDrEvdSbWrJWUkkX7JqUPkUqgoqtoSZ3Lv/8e9dlo/Qi9gKEnR3f4yHYGbmhxufIyppKKZPtjdD9y+gDHcs9xvvzdjlSizUMybV1iMHGInDHQ2QZBKAwnj+BLl6vV13ZNgqWgRpLW9+H+X3ImqXnLseh3QgiGk0dZdqeZsS633XYzMJU0hzKPdxRs6gS9KcVf9zp31nUdEgmBe0cDxnEkwyPxqPzeUoXlP3mNsOFQ/t5Zen7yKWQYUvzKq10dsxAKyh0zYQvz5xgZfZJ6fZ5K5RZhuLZDHob++nLniopR6CUxuo/E4AhatoBiGCAlgW3hlZexZ6ewZyfxa5Wu445QeoSE6GoCRagdRSpWvo/NPN83lVxpCY3Rp4Zwax7v/s7FdROrFdTnLd79LxfY88wwI08Mce73LuFbrQ5ckNZjOF3LSL1uO6uRUUJXiuUY/gAfDIQyXBWtWP0ZAY1wvU6BxJI1LLn2Ybyer1VIsGbfkrXvBxDgUwvX0gQsWcNa5+EfrrOfAA/rDtGDhrzN6b5z25UtHGnhBPdfAODRMzofecrk2BGdQwc0ensUhBAUSwHf+I7FO+c8Fpe2rgLZCMotzTtXKteJppjEepCEVLwFtiKJqPlFvNBZV/pcCEFKzWOq6dbHIiU1v7jl6lgSyWTjPfrN/bECGl1JcCz3HIH0WXBucn8SLMGAuZ9juWfRlUQsmw4nrHOzfvZD5W0VOD61qSqDT4yw+O48iqYw+NgI1kKDzFgWGUqsJYvQ3Tl/su2GFVS4WHmRhws/3tLn7k4IIegz93Ik8zQXKy/i32fBFiuocrP+Dg9pn4g1dqAKjT2ph9CEwbXqj3aQIiiaSesIveYYN2vvUA9KW/4uTlhnxrpMVu/rKGwBK/TOp7GDGkW3O7ugONCEyeHsk7GS9U4YyZ7EDxymq+2bDgANS+J5kiee1Hn5JZdkQvDY4wbnz8Wk+wYh7mQ0muNMzDP3q1+PVuouO1f9Aw8xMvLU6t+FECSTfZx86BewrGV832pKr9/G1OTLLC1dvOtnRu8AhcefJXv0NFouj1C1u87nyj6k5+IsL1A59yblc68T1OMXPGy/hh86ZPV+klq+bRKrKSY95iihDLC8jd9Tm0uuTJVUXxK7aFOb6UyPqc00sIoOqb4EqqG2TK4EgkQsrqNs651zv+D4tUhSe4vFFh9g96EUzD/4nrcBv/AzaZ550uT6uM93fmBz8bLH+ITP/EJIvR7ibXFcbAc1nLDR0rwzoabJ6D3RbN06iDyqtmZ+xw6qOGG9pa9UQs2QVgstBWIkkpq/fF/oeFZQ5UbtLU4VPtm2cwYr6oZZHso/z9Xqa8xYVwm30NBaQWM4eYSj2afb0jXvhCRksn6eire16lO7HYqmYPYkGPv4PvZ+8gCKqqBnDZySzfAzYwROwLn/+BaV8dJOH+q2ouLNc6nyEqcKP0aihXn3nVCEwkjqGHZY43r1jftOMZuzr9NrjjGWPBFrZlkVGqPJY6S1Atdrb7LkTGxTEUGgKyZZrY+BxH56jT1ktB586THZeI/7dZpm7auMpo6T1fpjJccpNc/J/PNcLL/AsrtWEn6jMJQUh7NPMpY6uSXCXXEM0FdgW/CHv2/xN38lzZ//+SS6BpO3Al74fjxRNzWfJnVyL7XXryD9YON0QCmRd3SApIRK5VanF93+oxCk9x9l4FM/RWJoDKGsf72vfM/CMEkMjWH2D5Had4j573wFN6aqoOVXqDjz9Cf3czD3JFdKL+IEa3MWVejszZyhYI5gB1Uq7safG5uKGmUoCf0QzdRRtM4LgdAEiqbgWX7btp4qtJZ0nLveH4m9xvTu/sMNreii2gQfc6egCA115T/FQBWR4a0i1KjNK9TmNmpTTv3eP2ux5xw+CFivg/RBgYKKoqxcDzqqsnItaChCQaC2vQ4UoZLQMrEEBTrhn/6bCkEA1VqI361rwwawYinQSg3QUFIU9OGWr7eD2pZRhbzQoe4XWwYMhpIkbwyitKDAhdKnFoNOslHM29fpaQyzL30m5rxKlhP5j5M3hrhZP0vdL7G5b1SQ1grsS59hNHkcTRjxEispWXammGic/9BRmQM34L3feKf1c1mCW9l+6fzdgEXnJteqr3Es91wsY1oFlf3ph7GDGlONC/f1Wgqkx/Xqm2S03pjGwhE9K68PcabwaRadm0w2LlB257ZcQVkVelR00vroNcYoGEOktMKqkIMQAj+4v2IpdlBjov4uJ/PPxyp6CiHIan2cLnyK67U3mbWubOq8CBQKxjCHMo/TZ+7dMkXkojXJaO4UDa+E2wz6JRLHr6/LzPrRqx43rlUYGlFwnSi5ajTiXZd6f47040epvbk5ddeFhfdYXLzYecM7cCclMDm2n6Gf+FmM3gEAQjcyCnaXF/CrJULXBSFQkyn0fC9G3wB6toCi6WSOPoTQNGa+8rv41c4xWiA9JqpnyZvDjGZOkNLzzDWuUnOX8KWHgkJSzzOYPBSN/AjBVO29TTVvNpUd+LZPZarGvudGGXioj/p8e87/0Jl+Uv1J5s8vRglWCyiKhhZj0QtlsCNcYy90Nmwstl0QKOhqgoSaJaXlyei9JPXCqrSzppjNREptBtJKM3BqVgnu2dsDvJ8R+UyZapqUliet95DSe0ioGQw1ia4k7kiwo8FPIZRmNe3emto618IWXB4Li/dfBOFOSEKq/iKD8uC6AUxG7yWtra/cFdHwlrds1jOiGC4ynDjCeifTVNMMJg6t+zuIij1x7BE2ipCA67U3SWs99JmdjYWFEOjCZG/qVCTRbl1lzr5G3S8RdOHDpQqNtNbDYOIQI8kjpNR8bAVSKSWNoMyV6itbPov2voAEt/zhTJ46QSKZalzCVDMczDzWcWhdCIGGyeHsU9hBnUXn5n09vkZQ4nLl5dgGyCvHqAuT4cRR+s39VL1FFp1blNwZGkE0lx51tNoH4AKxWjzThYmpZkhrebJ6Pxmtl5SWR1cSqx39nRiNmLWuMmDuZzBxKPa5Sao5TuQ+xkBiP5P19yi5M1358mnCJKf3M5I8ymDiIIaSWve9pQwJZIAqtK7OTcroIWcOkTOHV9dIKUOuLr1IxZm9a1tdh9MP6ySTt/ffP6AweStg4mbnuDSoWkjXQzF1AnczXc67O1fdQE2mGXj+J6LESoY0bl5j+fUfYk3dJLAaIMPbl6oAoWpo2TyZIw/R++RH0Xv6SR84Rs+TH2Ph+18jjib9ojXO1dLLHM4/Q485Ro85SiADpAyajQVtVfRisnqOW9WzmyqkbCq5CtyQ8e/dYt9Hx3jy7zxM4AbMvrOAb/mrPEkhBHpKY+SxQZ782w8jg5Ab354g9FqfDAW1oy8ORMNm3Tystwqh9Al2YXKlCp203kPBHKEnMUZG78NUM2iKsRoiP5gT+3BAoJDQsuSNIXoTY+SMIZJaDk0176K6fZivh6q31FJIQhVam6RRUvEWtpSGF4ljBGjrJA+RZ1zrYpMVVO67BLoT1rlUeZHThU/H9nMRQiGl5jmUeYI9qYeo+UuU3Dmq3iJ2UMOTNqFcUZsUqKjoSgJTTZPV+ykYw2S1vlUWQ9xrVUqJGza4XHmJ8oeMDvgA8RDiM157m4SSZjR1IpZCX0LJcDz3HG6p0Zy3vH9Ydqe5VHmJk/mPYyqd5cfvPE5dmPQYo/QYowTSaxZfathBHTds3JFo3fajVIWOLkz0psffSgFWF8ZdwmK74XnhS5drtdfJ6H3Ngku8BEsTOoPmQfqMPdT8ZZbdacruHHZQjQrmhIBEoKyypxJqhpw+SMEYIq31tO2aSykpujMsOhMczj7V1TjBQu0ay42JNT9fz/bGTAg+81mTgcHouZXNCsb2qPyrf16LlVyFlgOhZOiXP4d1fWZ11sqZWqTx7njsY74X/f0PEYYey8tXuTeJV1WT4eFHKZdvUatNkz50nOTeQwDUrrzH7J9+oXUHSoL0PbziIsXXX8CenWTkp/4iRm8/uYceo/zOa7jLne9HScit6rtU3AXGMifJmyMYShJFKIQywAnq1NxFpuuXWLTGN51bbJrXdvOFKa59c5yjP3mIT/+jj7F4eZni9TJ20QYhSPaY9Bwq0HesB9VQee8PL3Pr5fbDhSvUtE6QMtiRIeVQhrtI0leQ1HL0J/czlDpM1hjEUBIfGI+pB+gOupKgYI4ylDpCb2KMhJZtdiV3/qG429DwW4tatIMvvU2bB693LG5ooXVJsZRSUvO2XsxiPVT9JS5UXuBU/pMtPcLuxco2pprCVFP0GnuQSALpEUp/NbmKKubqatV8o9eslBIvtLlSfZV5e7zr1z/Ahwe+dLhafQ1DTTFg7o/Vkc1ovRzPfZRzpe9gBVtnfbAWknn7OopQOJ77aFcJ1sqxQiTqoCkGKS1/vw50R1DxFrhafY2T+edX/SfjIEqyDArGMHljqNlp8ghk0GQjSYRQULm9FiFEx5koKSVWUOFy5WUCfPanH0FV44fXgfRQ0ciZI+hqAtuvULHn1i3g1aqSf/KPa6v2g4Yh+PM/11ncZ/UcGDp+pUHoemiF23OHfnnjtiKKojMy+hSuW20mV/dC0tf/EIlEL/XGHJkjJxGqSlCvsvTyd2JR+6LdSKzJG5TeeonBH/sz6LkCybH9sZKr6ChCSs40ZWcGXUmgq0lUoRHKEC+08UJry1hpm06uvLrHa//ybdyqy5HPHWTksUFGn7jNFZZSIkNJfcHi0m9f4N3fuYRvtz/4iJ4UZ1hZ7gg9T8pwfTnJbUZSyzGSPsFo+gQpvfXA+wN88KEJg/7UQfZkTlMwh1GF/iCh6gAnrGOH9a6TKydsbHlgtbLPTp5S9yKiNy5x/6fUIpTcGd4rf5+T+Y/HGiq/F6IZqESduM7U726w0rG6Un2NqcbFbfHbeoD3N+ywFkm0F5Lk9MFYCVavMcrR7DNcKL+AJ+/fWIJEMmtdJZQBx3LPklJjKCh/iDBnXSOhZjiceTKWuuK9iOjv0WjEZqeGPRkVdEreLKaSwg0bLQWK1kNCy3Kk72MoQiMIXQw1RdVd5Pryyx0L+Z4nqdUk+/bFi//8pQpLf/BC7GOLA0XRMc0sxeUrrPcsCgIP2y6STPaimkmM3oj94CzM4izMrt1hO0hJ4+ZVAquOms5iDnZvLyGRuKGFG94/JeQtUWSwlm1e+1dvc+2bE4w+OUTPoTyJnIkE7JLN8pUSUz+apXi9ROh3DgJuz3u0h5RyR5Ic2fxnp6AKnaHUEfbnHiNrDHSkNDzABxcCQc4Y4mD+CfqTBx4kVV1gRdQip/d39bqGX9ryRTmQHjVviV5jrMvX+dT9tfL89xNFd5rzpe9yLPdReo2RXdElvz1j9Spz1rUHidUDxEbNX+JS5aXYM04rHlN2UONq9Udbqoh5LySSOfs6TmhxLPsRenbJ/bYbEBIwUX8XVegcSD+yoQRrs5BIvDDqgM5aUcfGC12soEq2i+dKf/oQdXeZidKbhNJHV5Mc63+ejNG/ZuYqlRb84i8l6e2LrgNDFxw+qvGf/1O8zpPWl0Xry+HcnIcwRHoBaCrpMwfQerM0zt/Em+32mRIzHhYCoWkoiaig6deqhH739Du/USdwHNR0Fi29BcbF9wFbJncXuCHz5xaZP7eIoiuRSpGE0A8J/fv1oPtwKUABmGqGQ/mnGM2cjK2aFRe3PQlWkkeJlNz+M1HHThF61/SlB9h6KEJjJH2cQ/mnSWnxuOfdYNVfYvVaWLkOmv/IEIFAU8z3ZUInCal6iwzFHIyGrTQPXouyt7BKkYsLN2xg3Ucxi1Yoe/OcL32HQ9knGU4c6XqAeysRypCiO83V6msU3Rk+jM+FB9gclt1prlRf5UTuYxhKsuO1rAiVvekzWEGVyW1Qoyy5M7xb+jYHM48xkjy25c/+9ysC6XGjFiUkBzKPoov49LjNIvLQa3Dtnk55SEDNLzIgD8Q+Fk0xsf3K6pyPF1h4gb1uwhj4kombAcXl6P2CAP7kqzbnzsZLUvS+PAO/9GMEVYug2mD5K6+ipBL0/tQzOJOLJI/vZf7Xv0lYj9+VDUMP2y6RLxxgZuZ1guBuRUbDyJBJD1OuTCDD8LYAhbKx70oI5S523G7EfdESD72wrWBFR+zSk3UbO3N8SS3PiZ7nGUgd3BAFUMooQQpCDy908EILN7BXh1z90CEIPQLpN0U77vl/6CMJ2Z97jLHMQ/fhEz5AXKhCZ3/uMQ7mnthQcrOSKAXSxw9d3DBazKP/W/ihgy+9aDYmvPtaWPlzKANyxiAnez8ZS4BmN6LmLyEJEDGXwpCAyhbPW62g7i/jS7erGYKGX9kRxVSIjJgvll+g7M5xIPPIttOWIhqgxVTjAhONd7dMGv8BPoyIKHimkuZI9mm0GOuZJnQOZ5/EDmosOOP3/QitoMKlyossO1PszzxCXh/cNaMAUkp86VByZ+4r1Wo9BNJjvPY2VlDjcOZJ0tr9X4eklFT9Ra5WX2PBvnlPp1xS94otxZLWQ8WeZW/+UUIZ4gZ1MkY/ppa5y+w2lRYcOKCiKDAzHTBzzz56+xTmZmPE3QJC26X49dcxRnrJPncKd2oR6+o0S1/4IQO/9Gn0wQLOjfh0vTD0WVg4z5EjP8mBgz/O/Nw7uG4NECQSeUZGn8JM5Fm6cYnQcyNFQEDP96CaidW/x4WWy6Mmm92vSqmr124Xtia5EmxpvhGXdhdlrzvRIt/+ipGppjnR8zyDqUNdfeaVAKTuLVNx5ql6C9S9Em7QwAttAuk3qZXxqY5usL2L5wPcDQWVvdmHOZR/ErWLCqaUkZCA5ZepuAtUnDnqXnFVLckP3WiesNmljANNMd/XHkINv4wXupgxh4/d0LpvNDwrqOIEdQwlXnIlpaTuF3dEMXUFvnS51ThP0Z1hX/o0Q4nDsSr/m0EUyLksOZNM1M9Scmfvu7nrA3zwIQm51ThHQk2zL32mY+IihMBU0hzLPYtbamyLMmUgfWbtqxTdGYaTRxhNHier9+2IaNEKe6HhV1h2J5mzr1N25/G7kDjfKoQEzFiXqflLHEw/xmDi4H2hyK+sPXP2NcZrb7c0km8EJQLpx05+i9YkmmIymDmKrphYfpkbxddw7vBxHRlR+Bu/ksY0BX19CqmUYGYmwDCiv//7f1vnT77SudAm/QBnfB7r4i38Uo3en/4IYbUBoUT6AWHdRkl0XyxdXDhPKtnPyOiTDA09iu/bCAGaliQIXCYmXqBcGkcS4izMktxzALN/iOSeg9SunI/9PkJVyR4/g2ImkYGPNdPJuHhnsOnk6ujnD9J/opezv3WB+lz77DPZm+ChnzvK8vUyN769VnZyBaEMYs1SRYPR259cCTqrx2wlFKFxMP8kA6mDsROrUAbU3CXmGldZtG5GQVjovq8D4QeIMJA6yMEuEispJXZQY9EaZ75xjYq7gBs0HsylEAlJ2EE99vCx7VfXdXbfCkQzYKXYSnwrtMadh6TmL3Gx/EOmrcuMJo/Tb+4jqWa2tPglZYgTNlh2ppixLlN0Z7bcKPUBPtwIpMf12hsk1AxDicOxFQSP5Z7bBgXB23DCOjfrZ5mzrtGX2Mtw4jA5fXBbChuB9LGDKmVvnkVngpI7y/+fvfeOr+M4r/6/s/X2gkoCBHvvlKjeq3svieOexIljJ3md6ryx4yS/9J68sZ0e9ziusiw7LpIsS6JEUWLvYCd6u7i9bJ3fHwuCBFFJghDl6ORjO7zYOzs7O3d3zjzPc07NK10D75MgZftQ/sf0106yILKOtDF/VkjWOVKVtXvpqhwiY3VNuakVyN5XZ2RSHfTcZ6B8nKHKKQTKiIrq2PE8fcrjE79bIBQS/OKHojz6wxrtR1x0HV77hjC2PbO1nTOYR03HaP7Aq1CjIaTjEtu6EjdXIrJ2EXpzCm/7pWdDeJ7N2bNPkBluJ5lYhBlKgpTUallyuTOUy/2jvlilE4dIrr8OxQzTcPsDuOUitd7OabPWhKaTXH8dyQ1bQQjsoX5qPZNziRcTV0yu5m1uYsk9bRx75NS05Eo1VVa9bhmZ4zk6tnXjWRPvNvrSm5HUuRAz88OabYgRb4i5QmN4Ma3RtTM6p5SSqlugo7iX3vKxkYXgy4TqJwVhLcHS5A0zeomei1T1ltvpKO6jZGeugRfgtQXHt+ivnaA2w0VRxu6+agt6iU9/7dSMj/ekN+lueWxBEqdiYw3PXZTZxyNn95K3+4loSeqNBTSEFgZeVWpkxv5qF+bQ+3jYXoWiO0zG6mTY6qLs5q7pSFXZzTEwg/sokVeNqF+LsLwyA7XTKExNuCXyRakjPAfbr3KssB3Ht2YeRUaSNuZTrRaZu/etpOaX6K4coa96gqiWps5ooc5sJabVYSiRMQbJl5LhcP4MPq5vY/kVKm6OvDNA3hmg7GSx/Gtzg86TDv21U2SsLpJGM82hpaSNFsJqfMx6cVK/KuToLfSkS9UrkLV7RiJz/TN6/tt+lf7qSaJaatJjal5pdJ2bCrVSc4vU3AKMPNtSoVaqTm70GeH7UKlITDNIATx72qNYDDqaGfJZslQDpo8aeoUKQ199ivDy+XjlGrVTfSghg/CqBaQeuI5qexdO38QRueng+y6FfAeFfAfnM7zG/x4qZ09ROtVOfNUGQvPbaH3DO8kf3EXp5FGcfBbp2EFtFkGkSg2FMRrnkVizmfjK9ShmCOnYDO/chluamw2NS8VVqbmaDJ7t4VRdIg0hNFOdklzNJNVFfZHI1Ux9uGYDuhJmYXwz2gx2QKSUZK0e2rNPkbf6eZlU/aRB0BJdQ9yYXjJYymDhdiK3nd7y0RfFD+5S8KbXhhnO+jz5zPiXQywqeMNrIvz46RrdvbO7qJb4nCrtYuapvrP7m2rYPJ9Kf4lKb7CY7Km201M9dgktTNyfWFuS2lB5TsnVOUh8ym6Wspulq3IYU40S1VLEtHpiehpTiaIrITShjyrDBrYaLq4M6kEtr0TJzVJ2hym7eSyvclVV2WYTA7VTDNROz/Do/z3P6JzTRy7bP8OjX9xxqXh5DuWf4NJKAF68PnvSoeAMUHAG6CgfwFAjRNQEES1JVEsTVuMjvzljRHzm/O9OSh+fEb8n38GRFjWvRNUrUnUL1Lwi1khd9rVIpiZDkDocbMgYSpioliKuNxDT6gmpMQwlhCr00U1rf8TzyvFr1PwSRSdD0Rmi7Gax/eolZf140uFYcTvTz5+gzbpIG7lqzwi5CtAQXcxwpQurOnYDplSSDA54/MZHY+zb4xCLCW642eBz/znzuiV3KE+pVEGoKn6lhl+uUdx+hNILx5CuN0u6B5O34ds1hp76AXoyTWjeAvR0Aw23P0jdDXfilgt4lQq+6yCEQDFM1GgMLRJH6MF6X7oO2V3PUDi8dxb6eXUwp+Tq3FiruoqYQiXEky6OPz0DV4SGrs68+Hu2oAl9zshVXWgBKXPejBbTeauPw5nHKTmZq9qnuUyJfBnnEVJjzIuunDYVNjBSrdKefZq+cvtVTQUVF/z3leA1r4hw6ow7IbkyTcEH3hsjl/Pp7r1aZCEYo8j8OFpYJ5QOo4Y1Bnf34FYdoi0JUsvrsYsWw4cHkK5PanUjSEm4MUrueIZydwHV1EivacRMhcifGqbUmUcIQWpVI27VIbEoRaW/RO54hvSaRpa9eT35kxkKp7MM7OrCLTtc/FISqkLd2ibyJzO4FYf0mkYq/SWckk3dmiZCDRFqmQrDhwbwXY/0mib0mEHh1MjuoyJIr2oACZF5caoDJbLtg0hPEmtLklxWhxrSsQs1Bnf34NVmj8T4eFS9AlWvwJAVpG8oIwadyqjlhhit8wtMPd0ZLeKMRW0ITcU6eWbW+nupUKIRQmtWUtlzIJDtGsVF91DXZnHRAooS/EeIoEkpLzr9NYuXGpl8qfU3+M3VvCI1r8iw3T3yqUAVKgrqBVY3QbH8heqvvvTwCWqwf1IgCVT9LLvCsN0DTPQMOl9D5kl3FiPjU4+jIjQSZhMRPTXGs1VVNOJGE4Pl8Zs0jgP/8uky99xnsnqNTqXi86//VGbv7hnW3gpBdMsyUvdvQVouff/+PULL5iMth2p71yVd3YUwjBggsO3iBZ/FSSQXIhAUCp1Y1nmzYGuwl97vfoWmu19DZPFyhKqhhiOo4clT9KWUuKUC2Z3byO7chnSu3bTwuSNXAtJLk0QawmRP5qZUE/SlOyPRBIEgpMZns5czgq6G56TWS6DSHFk2IyJn+xWO55696sQKBIoyt5z8ZQRIhVqI6ulpj5P4dBYP0Fc+dtVr7IRQrzrZljJYREajV5/U169rpuXOJfS/0InveCiaQqw1yYp3bGT40ADpNU3EF6Xp+tEJVr97C5kDfdh5izXvu56D/7KDltsXE2mOUTiTZcXbN3LymwcpdxdY8bb1lHuLFDvz6LFAXld6EkVXcMs2TslCehPfK9VUWfyaVRz9wh7cikPbfcvp2XYG1VBpvWcpAzu7icyLkzs+hO96uGWb5hsW4Fkulf4SiipY/pb12EWLbPsQK35qI+1f2kt1sMyqn9lM345Omre2UjiTY2Bn94R9GB2fBoV77jMxjInvRaksefyHNcqlKXYt8YKFhOQ8S7hQnldTARXcKRY4moZXLI0lK6oCQglYhpTBv71zkr/KeRaiqcG5L2QjE32mqsHEO9eeopxvyx0hoL6P0913gbTwuWPEaP+FYRC5fhPVQ0fxy+XzfbpEaDosXaqxZavBylUajU0KpimwLMnwsE/HGY/Dhxx2v2BjX7trjpdxlaCnoyQ3t1E81I01cHFaZVArpbfGSW5eOLq57RZqDG8/gW9PsKGiCNI3LMFsSox+VGrvo3TsEk1fLxGprYvRkxGGnzuJV7464hhjnkEvIhShEDebiBmNhLUkCbN59G/D1U6K1sRp3/m85DuP1HjicQvXg0pZznjfRmtIkLx7E6UXjhG7bjlCUYK0wPWLr4BcCdrabkfTIxxrfxgpPQwjxsqVryeVXoqUPuVSP0fbv0mtej7l0OrvoeeR/yK+eiOJNZsxG+ehmGGEopwXypMS6bk4xQKVjpPk979AtacD/Gt7N+mSV8lm0mTh7S1oRhBKTS9JopkqS+5bSNP6+om/JAThtMnS+xdhxAwGjwzjVCffHZUEdUPTQxDRkpd6CVcMU43OSc2VqUZIms0zilr1V06SrU29MJotaGLuzfpehqA+1DatQICUgQxsV+nQnKRwqCOpXZcDTYP5zSq6LojFBOmUwtLFYx9JQsDWLQaNDSrZ3BykpAgodeQ4+912pB+8rebduohwfRRFV5GeT8PGefRsO4NXc+l64hSV3iLJFfWkVzdSt66Jo5/fQ6kzjxbRadg4n3J3EQl0P3ma3LHzAhT5E0NU+ktkDvWTPTJ4yV21i1aQNqEpDO7pGYl6QfFsjlJPYczCwXd9up44RWZ/H9H5cSLz4rgVG6EIBvf0EG6I4NZcfHvqF9aCNpWPfjxBMjXxPe/qdNn1gk25NP2LT61LE71+E0oohN3ZTWX/IUIrlmIuWwK+T3n3PtyB8YIdQteIbN6A3jIf+2wnlWwOJR4jesMW1GgEZ2CIyr6DRG+4juq+g3ilMrGbt1JrP4ESixJeuwqhqVQOHME+00FozUrMJYuQnkdl1z7czDChlcswly8FKans2Y+bzRG79Uak46JGI5Se24lvWURvvB4RMnEGB8H1iN16I0JVUWJR7DMd1I6dJLJpHbGbt6I11GGdOE3t6PFLjmDF4oJ3vTfC298RYV6LiqoKLn4tSCnZ9bzDhz8wPOPi9pdxDeNcdo8/s3tZd/NSlnz4Pjo//wzdX31hwmPMxjgNd61CT4QJtaap9ebI7T07IbkSiiCxrpXEpjaMdBSzOUHnl7ZfXXKlCJpfvZHYynkU23uvnFwJAQowycbViw3Xt+nM7w1EQpwCuVrPyF/kmEjWxWhrU3nneyIsWqziOJJtT9t8+6EqtRnoUGiJKF6uRHn/KSLrFwdns12EcfklNqpqEE8sCNQAR/rd2LieRHIhp07+gFotx7Llr6SxcT2dHU+N+a5XKZPbvZ3C4b0YqXqMuga0eBJFN4NIYrWCk8tgDw/hFnPIl0aI/tLJVThlsuGnV5NalEA1VIQaPACu+9n1U5p5CUWAhKH2YdofOTm6cJkYkoqTRUo5JbEQQhDRUyhCm5EAxmwhrCUR0xTlzs55Epjq9O7TrrTpKx+bkyJvRagYM1RWexmzB00xiBsNM4oSDVbPzHBz4sphqtHLjlylUwof+80km9YbLFqo4bmSB+8dm+arKBCLKjy/y2LvgbnZjreL1pjnk1AEVq5KuTtPuStP91Onx5AQCXDuWSUZ/a70QRl5PvqOj1OZpP8zKTQXIwXYQqCGNBCQbR/i6Bf20HR9K2vfdz2HP7OT6sDEAgm+4+FWA/IlXR+hQGWgjFOxWfWuzbhlh55tZ6btRrkkOXTAoaFRIRQWhEKCaEwQiYhLU+QSgujWzbjDOWrtO0cXkObSxXiFItbJ03j5iUUNpONS2XuAkG2jpVPBZ7aDfaYTJRImct0mau0nQEqMJYuwO7vQ5zVT3rUP6fvUTpzCaJlPeP0a7K7u4JzZHNbps3jFImoiTmTzRopPb8crlpCWhdA1zMWLKDz+JG5mGL9WA9ejevQY8dtvQQgFKXyM1vlUD7fjHDlG4t47sDq6qB07ibl8KaVnnscrFC+ZWKkqvP0dEX7pV2KEI0pQT2lJCnkfy5KoqiAcEYTDgvZ2h0JhZu0HMslBd9yXRjnb/x4IaLx7Nb7rk3m6fUYRlmrnMPk9HZRPTC4Jnz/QSekP+tDiIVZ97PUoocmXgNL16fzidsRXnid1/WJW/OYrL+dKXlSkti7GbE7Q/z/7Z0xSXwwMlI6PpGVO/0M0DHj3+yJ0dXk8/K0q0ajgTW8OMzjg88Tj05NRt1BGiYYILZ2PYuro89LErl9B7fTFzlkzh6KoaFqYSiXYDNO0CE1NG8nlTtPXtwffd6nPriIebwmelROogfu1KrW+Lmp9l5+aeC3hkslVobvI4x9/hvqVaZo3NLDknoVEGsJkjmdxKxPnfEoJTtUlcyzLyUfPkD2Vn/C4C1Fx83jSmTZKEtGSGEqY2hypCymoxPT0nHhKhLXEjAQ7qm6Bkn210wEDaIqBqUbn5Fwv4zx0xZzRuPvSJVvrZK7yHaJX8FvIDPv8yV/nWbNK56MfSVKuSJ54amw6sC+hr9/j6e0Wg0MvTjH18KF+GjbOw0yFg7Q7y0X6Ej1m0HrnEioDJfSYSfbYEOGmGG33Lyd/cpjUinpOP3KEye6F9CR2vkbz1lZUQyV7dHDCeiff8bALFi13LKbSVyTWlgQEqeX1RObFsbJVFF1BNTUUXSHWliLSFMN3fGILk1T7JyZcQoCiq+SOZ6j0FvGmiVoBnDrp8qsfzBIKB4v5cFhwx90mv/ZbcbRL2fhUFNRYlOrBo/jF814upe0vEF67iuiN11PetRenq2fCr0vHRdru6NCayxZjLlmEOziEUBVQBLXjp4jddD2KaWJ39yA9j+jWzUjbRmgaYoRZlJ59/vw5d+5Bui7SdXAHh5BO8E4TuoZfLuP0DyIv2B6WjjuGLEnXxR3O4mWzAeHWdfxqFel6SMu6LBYzb77KW386PEqsDh1w+fx/ljl62KFWC8hVLC5oaVU5e8adce3VilUa73pfhI6zHp/79zLOLNilqXoIM1aPoqjY1QJ2JXfljV4hFFXHjNVRKw4h5yiVyIzWoUeSIH2q+X4859KkrdWQQeP9aymfGCDz9DFm8jwvHOqh9CeP4FtTzDFP4o1s8kjXY7oloG+7YLtBBOna5SYTQqgKjXevBkUw8L0D17QNjec7o+9RgYKpxQIfUn/8hlw0JkgkBY98qkp2eEQQo05h+QptZuRqqEDxuSMk79mE0VJP48/cQ+1kL8Xn2y+7/1JKfN9FUYKXQDLZRjhST2fXM/h+8GBxPYuQkubF8Il9MXDJ5Mp3JfmzBfJnC5z+UQfIwOvq2b96gcyJ3KTfk77Ed/xpIlbnUXHz2F4VTZmaXJlajIiemjNypauhGdW9zAZMNTZ9SiCSqpPHnYEAyGwgrMYJvUyu5hy6EkKdQTpm4JU0N1ErVejE9ElSgWcA34fObo/Obo+tW0yklPzdp188CWaA3LEhtPBYllDsyHH8K/tJr2lCMVTsQmAibOVrVAfLaCGNY/+1l2p/ibPfa6dh83xC6TCnHzlC/ngGBHT96CR2buwCS/qSM989StN1rYTqI5OK/PiOz8lvHKRxSwvSl7R/cS/l7jyKrqLHDIQiOPnQIco9gaBGfGGK/MlhpO8Ta01S7S/R/eRpakMByRrY3Y1dsIi1pZC+JFQfIdoSp/WuJRz81+cn3SSD4J4VCnJMdKRtkXrpm8K+h93TR2TTOqxEDL9mYXf1oNXX4QxlUNMp9HlNk5Kri6HV1yEtG79mjUYC3aEMSElozUpy3/kBQlPR6uuoHmlHqw/mrVCCz5zBoeCcTY0jaXsQ2bIBr1gKCJVljWRmXBDRDIfQ5zWjJmLo85tx+voRhkFo9Qq8pkak6+KXKyPkSxJasQy7sxs3c2kyx6vXaLS1Ba/qQl7yD39T5KknrHEBsH17Lo0d3XaHyVt/KsLzz9l88TNXTq5UPczCLa/BjNXh2jUKfccZOLH9yhqdCYSCHorhVCd+7pmxelo3PkjHrm/PGdkLJZtIL1hPonkZp5/7KsXBmapHgjBUwgvrCC9soNqZRU+Gz0fDHRevOvZGqVEz2FAYgfR8pPPSSJ1SYybhlhSKqWNny1gDhUlJnGJqGPUx9FQEoSq4ZQtroIBXGr/2EbqK2ZQgunIe1bMZtEQYOVLrKF1vlGCOaT+kE5qfRIuH8Gsutb48bmFu1FbrI4vRVZO+4lEWJDfSFFtB2R7mRGbbuLWdVQuew+vW6+zf5xAyBWvX6Zw+PcONGykp7TxGtb0LNRFBOh7ucOGK5oznWZTL/TQ1b8T1arS23kSlMkg+dwYI7IsMI4br1XjJsfTLxBUpE0hPkjmeZbm3GLfm4U5RR3WpsL0KZTdLRJ+6pkoTOmmzleHa3Lg0R7TknIlo6NMQSwBk4KkwV74vSXPetIT3pYaXgvqhOqJsNB08aeP6l24AeDkIa/FZ22h49Ikq6UnqeOYSxbO58R9KKJzOUjidHf1IjxlITzK0v3dMKp5bceh7drypYf+OiZ9P1YEyZ78/vfR6pa/E2e+NP67cPXZB6VYcun883mPpQqGK4UNB2tCS16+h0luk49HjxFoTLHr1KhRtju6BhMru/ZhLF6Em4vjVYMUgPQ+9Lo19tpPayWkWpBf8bCt7DxBatgTpOBSffBa/XAXPo7xrL1pdOogk+ZLi09vRm5uwOzqRthPk73seWro+qJE6cQpZsyg88TTm4oUokTB4HtKyqezeH0SqRqCETJSQSe3YSdRUEndoGGnbQSROERSffCaIVgGlZ3ZgtM5HhC9d3bZtkYYx4sTR3eVxcL9zxaKDZgg2X6ejzmLpcCjeQKRuAad3fI1aYZC5WkSFYnU0rbyNzr3fRXrj1yC14hAdux/BnoR8XQ3ke9qpZHuIpt9/XuRkOiiCpgfWkb5pKZG2esyGGA33rCa5uW10KLM7T3P238/XrKhhgyUfupfo0sbRjdjOL24ns+1S7BxeHERXNLPw3bcSWzUfALdcI/Nk+xiieA6RpY0s+OmbiK2chxrWQQik51M5PUTnf22nePD8863uthU03LWKcFsd4QVpzPoY6/78baMR5tKxPk598vExdWZB+zeTWNuCMFTwJdWuLN1ff4Hs86euekph3Gyk5hYwtRgNkSWczDxLS2IdMaP+gjqsAJWK5OFv1nj3+yK8+73BXtKJ4y5PPTGzDXY1FUNvSlI73o1XCOTbtbo4aiqKdery6umk9Onp3sGKla9n5YrXYTtlTp74Ho4TvBs1LUwk0kgmc3TClMCfRFyx7FvudJ5cRwFvlndKPOmQq/XSEFo0TfRGUB9uo6O4F2cOFpXpUOuMPKdmBTMUCpiJJ9hsQBEajeElvFTCulMVhJ6HmFND6MvHzMY8MOCem0VNXaht1urvdu55acmb+Z5P7vjQpF59LwX07ehk4QPLWf6W9bg1lzPfOYpdnJsIOIC07SBKdAHsMx3YZ8aT0wuh1qXQm5sJLV+KdfosAH6xRGXvgXHHOj19OD3nFwxOdy9O99jaAuv02dF2zsHL5qhkc2OPO3HqomPyVLL7zn8gBNKX2B1dOH1j614u7sdMIQQkEufr2fJ5n2r1yn/fDQ0qq1brs5LermgGkVQL8aalqJpBJDUfI5ygPNyF77lE61pxrDJ2Odic0MwYoXg95eGuoPYu1UKtlCEUb0TVDGrFIaxylnOMQggFM96AGU0jpY9VzmIVMwghRiNE8YZFpFrWIn2Han4Aq5QBIYjVtaGFYviujVsr4V+o1CgUQrF6zFgaz7Go5Prw3WD+6+EEuhnFscqEk81I36OS68Ozg8WoouqY8QaMcALfd6nlB3BqF0bd5UgK4iXcKwluoUrxcA9OtkKoJUXlzBDZF06PEoNq59iop2+7DD56iEJjnMTGNpoeWIeWmHt7mkuFno6y+OfvIrq0kd5H9lI62oNRH6fplesJL6jDq459H5xLYR549BCV04NI1yOxsY15r9nMwvfeTvsffxs3H0SZvLJF6Vgf1kCBcEsg2jH0ZPuoKa01WByNYgGYzQmW/cr96KkIPQ/totKRwaiPMf91m1n64fs4VqxRPHR1xcIkPopQaYgsoeRkyNd6aYguRZ1kI/v5HTYnjrs0NilYlqS3x5uRmAWA0ZQkunk5tRM9o/NKb04Ru24Fg5dJrgCKxW4OHfwvQqEUllWkVju/GSmlR2fHUxSLAVE0G+YRmreAal8nTn54NP36JwlXTK6G2rM8/rvbqOVm/6WctbpxpY0uJiczQgjiRiNJcx5D1TOz3ocLoSshGsJL5qTeCpixSIfC3JCDpNFMypw/Z9d/pfClO22etUCgK9f+y0jizyhnXKDMSSROV0LMi66ctXMpytX16blwys4G9/SqLqe+cRDpy1GvodnCbPd1srar/SXav7QXoYjgPNdgwfeEY+FLhKZSPXwU++zlZSyMV9q7vP5d3Eh11x78QmFW58SF0SXPZVYCQstXaDTPn50opWaESc5fSTg5D9UIE29agudYWJUsrl1h/tp7KfQfZ+B4kCIYrV/A/DV3c/zpz6NqOou2vpFacQiEQFENdDPK2d0PU850IhSNeavvJL1gHU6tiBCCamGQrv0/QFFUks0riDcuQQ/FSc5bju97+K6NVcogEJixepLzVxKpW8CxJ/9zlOAhFBqXbKV+yXU41SKqbuLUinTt+z5OrUi8cTHz195DrTCElD5mNIVVznF218N4doXk/FU0LrsRz6mh6iGEonDmhYcCUne5kJLh7ScBSGxYQON9aym199HzjZ2T/jal55PfG2xGeLZL4/1rL//8c4jUdYuIr5lP77f30PXl50ZT0mq9OVZ94g3jji+fHuLYX/wPvuWMzv/8/i7MpgSpLYsINScojZCr/N4O8ns7CLfV0fTgeiodw/R8cyfSnSBiIqDxgXVEFjdw4u9+GNS3jfxwrf48qz72eua9ZhOl9t6Jvz9LyFW7WVp3CyA4nnkKIQSGGsLxxjMmXYcbbjLYt8fh6JFLyBYToDenMRY2oTckCK9oHXl/CaIbloySzyuBZeXHeFmdg+vWGBo6MvrvxPrrqL/5btxyiaFnHiO3+9krPve1hismV77rUxm6OnmpJXuIsp0hFWqZ8jhNGLRE15CtdV/VKE7KbCFhNF619i+G61vTKiZCUAcmUK6q9LYqdNriG+cuajcLcPxaUCcxxfAFipPJqz5+VwrPd2YUTlcVHU0xsP2Zu7VfDpoiy0ga09sEzAS6Dr/24QTHTjh86zuX/iwxTbjlNpNEUjA05LPjWRvPC3yx1m/SuX6rwcLFgeT70JDHof0OO5936O3xLnkBbJqwZJnGpi2B11A6reD5kr5en0MHHfbvsenr9bnU91Q4IlixUmPTZp1lKzQSSQXHkfR0exzc57B/n8PQoD9tf5vnKWy90UBV4cB+h9MnPYQIPr/+BoMNm3Qam1RcV9LZ4bF7p83+vQ6l4rVDrMIRwcrVGps36yxdrhFPKDi2pLs7SIk7sLfI0MHDl3zvUmnB6jU6a9frLFykkkgqCAHlsqS/z+P0SZeTJ1w6OzzKpZn7xoRCgmUrgnu3fGWRVDqE65r09vhBf/fZ9Pf7TPfz1XVIpxUiMUEyqZBKK9TVKWzYfH73urFJ4dWvD2Fb4zs3NOjz/HP2eM0MESiMJRIKDY0KC9pUXvfGMJFw8NttbFR4zevDOM7EF9zd5bFnlzPpnLYreboP/JB40zKMSJKu/T8YrX8Sihp41lzwEBaIESPb4F+aGaXafZi+I08iFJUlN76VVMtqyplOYg2LqF+8hY5d36I4eBYhBEJRkZ6D5zn0tT+Na1eDY3Y/gu+df/9L6ZM5u4dacYjFN7xpzEZQKFZP44qb6T7wQ/K9x9CMCItvfDMNS66n98iPAYERTtK557sUBk4RTjaz9OafIpxsojR4hnzfcYqDp/GcGpoZZdmt7yDWsPDKyNVEkPInrkRFqArxtS1Izyf7wukxtT6lE/3UuobR6y6q6/Ylfm3k3gqCKLHrUe0apu6mZSihqdR0Jh9DNWyQvn4x1kCB4uHukbrXYJ5UzmawBgvEVjajxUI4uav3Ts3Vejky+DhS+tTcAgKFztxeyk523LGxmOCtbw9z/JhLuXwpk0NgtjYQu2455oJGlHh4dFz8UpXMw3NQHwkITSc0bwEoKooZwsldWg3qSwXXtBus7dcYrJ4hac6b0ktHCEFjeDH1oTYGquPrDWYDmjBoi2+YkXrfbMHyygSzf2o5+rCWRFOMq5gWKWiOLKcpsvQlE7UCsL0avnSAqe9ZXG9EU0wcf26KVy8Hjm/h+jaGGp7yOF0JEdLiVNzcVetLVK9jUWLLjMytZ4JkXOHNr43wha9MrGo3HWJxhV//nTir1+gcOezws+8cpq5e4cP/J8Ydd5nE4mNlwl1Hcuqky3/+W5nvPlzFmkHQXQhYtkLjvT8X5Z77TBoaFZQLBCiklLgOnDnt8tUvV3jo61UK+elffIoCmzbrvO8DUW6+1SSVEmOELaSU2BYcP+bwX5+v8L3v1KZ8oa5br/Pnf5vCMODf/qnMP/x1kftfEeIDH4qxapWGpp/3R5JSUilLnnvW5lP/UOLQgSuv5bkSKAps2KTzs78Q5ZbbTJKpsfctkCCHY0cdvvi5Ct//bpXaDH6yhgH33h/i3T8bZe06jUh0vGy8lBLfg1zO5/gxly98psJjP6hNOR6KAmvX6bz356PcfqdBum78nHBsOHnS5StfqvDIt6oUp5BJ37hZ5xN/lKS+QSEUEpghgWHAhc//VWt0/vSvUhN+/7lnLfbtzeJeZOC8abPOB385RttClYZGhVhcQdcZHYMVq3T+7G8mbhPgu9+ucmB/Dnva38mI4MclTiLftSn0nwiIkedglbNoRgSEQrS+DauUoTh4Bul7wVrQu3gDdazQyMT9GotQsgl8j3KmE6SPa5UoDZwh3rwU0R6ECq1SJkhdlD5OJY/v2qh6kOWgGWFSrWsJxetRVB0jkkLVXjobjy8qVIHZGMer2DjZsYTFrzo4+ep4cqUIQi0pEmtbCS+qR0+GUUyd6OKGkQMub12iRk2Mhjhq2GD5r71iTLqg0BTMpgS+5U5D3mYDkqqTu+BfPkV7Yu9Dy4Js1icaFVySO6KUlHYdxxnKE928jNyju8eIfFyuufmlQtENtHgCIQRuqYA1dHVNqV8sXH1yJUAdMRz2HW/a3buxkAxUT7Egvp6wlpjySE0xWZzcStEZugoeP4L50VUjJq5zRy5qbmlEjn7qh3ZESxLV0+Ssy/cpmAopcz7LUjfOKbGcDdheBdurTVsXFNXTJIxGMrWpaz1eTLjSxvbK0wq8qEInbbZcNYEXQ4mwPHUzcb1+1n4LQgkWqn39V54X2NiocMNNBu//QJRNW3Q8F3I5iW35GGZgVqxpgQz17/5+gkRC4Uufm1opTQjYeqPB7/5+gjXrNIQIUhhLJZ9qRaKqEIspmKFgofobv5Ng6XKNv/+rEtnhyR94qgoPvDLEb/5OnLZFKiDwPEmlGNTVaBpEYwqmCes3GnzsDzVWrNL49D+UyM+AuC1fqfHGt4b59Y/GSacVLAvyeQ/fh0g08KaKRBXufcBkQZvKJ/5vnj27Xpzcd0WF+x4I8du/G2fh4uB94bpQLvtYNYmunx+LjZsNPrFcY+FClX/7p/KUNUiqCm/5qQi/9lvxEeNjieNApRx4RCkKhMMBkdE0qG9QiScU/ueR6YnVXfea/PbHEixdFtw735cUCz6Vi+bEmrU6H/14glWrNf7f35bITGIpEA4LmuerhEciSr4PtRromkTTg888LyBsE3XNtpjwDy0LVG66xUDVzrUR+NOek86fqk0Ax77C6MlF3xXK2DR26Xv4Y4Qozm8oKooakKpZZv0CgZRyTLtSeiObuCPj77kXZQtIBAJVD7Hwutfj2mUyZ/biezah+NxltLzUIRAITUX6clwqmpRyRCL+AiiChjtX0fauWxC6RuXUANZgEXuohJ4MYzZNvTacsi+qgtAUpOfju/4YgiFdn8K+TpxibWp5+zmG60oG+31+/bdi7N7lBL9P4NBBl70zUAy1ezJ4hQp+Ze7qa8dAUVBGHj5euYRvzY0A11zjislVvCVK88ZGevcMUO4fuwthJk1WvGoxC26aj1AF/fsGaX/kFOWBmYdXy/Ywg5XTtMU3TmsonDLnszR5I8ey22Y1ilMfamNp6sZZ26mfKapuAcurTJuKpyshmiMryFv9s57aljTmsabuLiLa3Hh7zSYcv0bVzU/rxaQpJq2xteSs3jkTB7lUuL5NyRmeNkUWgpS9rtIhLK807bGXAkOJsCJ9C82R5VNGki8VhYLPgcMOa1frPPQdLjml7kIkUwq/9btx5s1X2f2Cw8MPVTl62KFakUSigi3XG7ztp8MsW64Rjwt+4UNRTp1weerHk79olq/Q+NgfBMRKSjje7vLth6rs3uVQyPtoaqDo9qrXhrjnPpNwROEtb4uQy0o+9Q/FSXf8b7zZ4Lc/Fqd1gYqUcPK4w7e+WWX3TptiISAUCxdpvOLVIe661yQSEfzMe6JYFnzy7ydvF4Ln4XXXG2zarGPogoe+XuXxH9To6fbwPGhoUrj/wRCvfUOYRDJIw/vIb8b5rY/kGOif+/TYrTcafPTjcdoWqvg+7N/r8O2Hqhw64FApSwxTsGy5xuveGOLm20xiMYX3/0KUwUGfr3ypMumcWbpc4wO/FCWZEriuZMd2m+98q8rJEy7VqkRVIJFUWLxUY9MWnU2bdRwHnn166oXHpi06v/N7CRYvCe7d2dPBnHhhh00u56NpsKBN44FXhrj3/iB6+tafimDb8Hd/WaRSGU8WDh5w+D+/lOVCsTQh4M1vi/C6NwUR6yOHXP7x74pYtfHfz+cltQk+f+E5mw9/IDsasRQC3vTWCK9/c9Dm0SMu//BXRWx7YgIzNOhfvky7lPiejR6OgwjSASN1reMI1mSo5PpIt20gFG+kVhgYMdNWkf75xa70PRRFD9ocF9WaGLVSBqFqhBONlIbOomgG0boFVHK903ph6aEY4UQjp59/itLQGYxoGtW49ut2rxVIKXHLNRRDQzXHbtgKVRkXJTIb4yx4x82A4PhffJfyiYFA6U/AwvfeTnxEbfBy4NuBtL1bqHLy73+AW57gdy+5pqTtVVWQz/ucOO6RTJ5/WESjM+ujdDyk6xFa2Ypywfi72RJ219Cs93d8B3z8kdxl6XuzX1h8jeCK2cKiOxdw44e3sPfzh9j9b+fVmrSQxvU/v541b16JqitIX7LgxvnUr6rj6T/dMWMBDB+P7tJhGiNLpo1eKUKhJboGX3qczO244roTgUJ9eCGr03cSUuNzTi5sv0LRHpxW7loIwfzoSgarp2ctYiFQaAgvYkX6NuJ6w0uOWMGI4qTVS0N4EdOlVjZFlpG1uukqHrpGa68kWaubltiaKdUNA4GXBhbE1nM6/8KsSfRH9TTLkzfTHF0x6+qKlg2f/vciv/2RBD/15gjbnrPGLT59H/KF6WuZdF2woE3lyR9Z/MHHC/R0jb3+fXscdu+0+bO/TrJshUZ9g8K73hdhz257wpStUEjwcx+Msnpt8Kjcs9Ph//tEnqNH3DFR+MOHXJ7dZvGLH47xvp+PYpiCt/50mG1PWbzw3HglxPoGhV/8cIzWBcFY7tnl8P/9Xp6jh90x75pDB1yeftLiXe+N8Iu/HCMaVXjHuyLs3mnz42kMI1NphWpV8o9/V+RLn62MifC0H4WdO2xOn3L59Y/GiUQUrrvB4BWvDvHFz1bm9H1XVx+MRdvCgKg88ZjFn/5hga7Osffu4H6HZ562+K3fjfP6N4WJRATv/bkozz1jcfrUxPN86w0G81tUhBAcPmjzex/N0901/tgd222++VVobFJJ1ykTHnMOyaTgFz4cY/GS4N4dPujwhx8vcGDf2Lqkwwddtj1lcXB/mF/59TiJhMJb3h5m726b7357/OZfLivZ8ex4lbQbbzYuOCaoKZyInE2GoUGfocHz7QoBW28632Y+5/Pcs9aM1cYuBVL65HvbaV51B0IE9yGcmjdjM9/iwCnKw10s3vrGUXVB37HoPfLj0fqqan4ARTdYsPGV2NUChf7jlDOd6KEY8aZlRFLz0UNx6hZtxioOke8/Tq0wQLbzIC3r7w+ODcfRzCg9h59gujCdUytTKw7RvPI2Yg2LCMUbxvxd0QwSzcsJxerRQjHSLWsxQgmKQ2fOC2pMN24jAhZCU4JX10/Q+lO6HtWzGepuXk5kUT3lk+eVNfVkGLNx7DrPqI9hNsXJbDtOqb1vNJVNMTTCrZOvjaQfpKgKVZn09e8Wa1RODxJf24LZmMDJXvspatWq5MtfuvwSBiUWpvHd96Mlo/g1e5TcVA6fnRNy5ds2biGHbJyHGgojNJ0Z5By/5HBF5ErRFJo3NCAUwfCxsQ+NluubWPHqpbg1l4P/fYLyQIVVr1/GwttaWHRHK+2PzLw2qmAP0FM6ypLk1mm9flRFoy2+gZAa41T+eQr24GUtlk01RmtsDQvjm2Zk5ns14EuPoepZmiLLpl3QmmqMlenbOZJ5grx9ZQ+IsJagNbaOBbENmGrkJUmszmG41oXj2xjq1DuLqqKzPHkLUkp6y0fxZqjUOJfI1XqpuaVpUwMFCosSm7C8Mj3lwzOUpJ8YmmLSGF7M4sT1JIzGWY1YXYgtGw0WLdD42z+to6fXo1odq42YGfb45d8cpqtn+mvJ5yT//s/lccQKgvfI/r0On/9MhY//YQLDEGy+3mDtOp0d28eToHUbNO69P4SiCLLDPv/0jyWOHJp4bhQLki99rsytt5us36jT0KDw6teF2LPLxr1oQ/22O0y2bDUQQjA87POpvy9O2m6pKPni5yqsXqvzqteGSCQF73hXhOe3T73IllKyd7fN175cmTB1zrLgm1+tcuvtJvc+EMIw4MFXhfj2Q1Xyublbzd16u8H1NwSy4D1dLp/8u+I4YnUOQ4M+//mvZW64yWBBm8bCRSr3vSLEv//TxPV6zfOUUZuh06dc+vomnz+OAz3dHj3dU8+xrTcZ3HxrcO8KeZ9/+scy+/dOXK9WKUu+9uUqq1brvPntYaIxwU+/M8K2p6w5HeMrhUBMq1ZqlYYZOP4cnjt2oTTcsR+nFkiaO7UCQ6d3EU424Xk2AoHSl0NY538gud52hFAJqTGaoyvRzg4xbJ5BiUaRvk95uBP/gshVJd/L2Z3fIla/ECklnh2wRKHq6KE4qlRR+/OoQkUPx1EUDc+v0t/+NOXhLiKpeVjlLMX+k1jloLi+kutl8OTzoyTQ82wGTuygWhjAc2p07vkuiXnLEYrG0OmdZM7sxvccGqPLqFFFD8URisrgieeQUqKH46jazP0h3WINr2wRXdaM2RjHyat7td0AAQAASURBVJaDXFRfjvFnErqKoqsIVUGLBhkuasREi4dGUt08pO2du4koph4cGw8hRr6njxjsSs8P0t8uIHaKoSFUBTVmBiUeIQMtEUJ6QfreZaXLScjtPsu8126m6ZUbKJ0YwOrPo5gajfevw2xO4OTPb4x7VQev5mA2JdBTEZxcBcXUqLttBYmNbZOexqvYuIUa4bY6Qi1prL78KMk612/peAw8eojkpjYW/MzNdH7hWWp9eZASxQxMhb2aQ+XUJVU3XXUkk4I77jJZvkKjWpU8/5zN/n3OjBR3jaYkQlXo++fv4FWs88R9FtQCZwLpOpTPHCe6dBVaPIWRbqBamd0sm2sBV0SutJBKbF4UK2+RPZ0f8/mKVy/FiOkc/O92dv7rfjzLo9hb5r4/vo0FN7dw/Ptn8J2Z3UyJT1fpAPWhBSRnIAWuCJWmyDLiRiN9lWP0l09QdoZx5VReOgJNMYhoSepDC2mOriBhNCBQx53P8x1caWMoV594ZGodlJ0scaNhyuOEECSNZjY0PMiZwm4GKiexL0GgQREaES1BY3gp86OriBn1ExI6KSU1r4iumC8J5cCiPUjB7qN+Gr80gcBQI6yqu5OU2UJ36RBFZ2icO/pU3xdCRREqqtDRFRNdCVHzirNWA1hx8wxVz9CmTZ8iqythVqZvJ6qn6SodpOLkZrzJcG4s0qFWWqJrqAstQBXjPXGklLi+hScdQtqVGWuXy5Inn7HgmYnHu1jyqU6Q8jQRjrc7HDo4eXqQlPD0jy16uj0WL9FIxAVbbzImJFf33B8imQrqMw7st9m9c2o/roF+nx3bLdZt0BBCcP1Wg3RaYXDgAl8VE+653yQ0wvd377TZPU2tU6koefibVe66xyQaU9h8ncHylRr79059nT9+fOpFfKkk+f53a9xxt4muC5av1Fi0eOp2ZxOmCfc+ECIcDsb4mW02x49NvWA7fdLl0AGH1gUqqgo332KMi8ydQzYbKCyeEyRpaVHp7LiCzQYtqA2LRILfwsH9Dju2W1NG+ioVybcfqnL/K0OkUgrrNuqsWavz3LMvDW+3iJ4mZtQzUD4x5XF2JcfQ6Z3jPvc9h3zvUfK9R0c/q+aDDUApNdSBPBfmHRb7AzlyVegUrQGWxZbT2/dDyvYkqmJSUho6S2lorFeZXc7Sf2wbUaOedL1Of//TY8oFfM+h0HeMQt94w91aYSBIQzx3Cs8lc2Y3ADGjkZAfZeDEc2O+I1CoT27GqpUYPLlj4r7OEFZ/nuHnTtL0wDpWffz1WINFFEOjcKCT7q88f+6END24nsZ716CGdPRUBKEqtLzlehrvXY1Xc8nvPkPXf+9Auj5mY4JFP38nZnMSNawTmp9CKILVn3gDXtXGKVTp+NwzlI/3A1B/+0rmvXYTSshAT4RQTJ3G+9eS3LwQ33IotvfR8ZmnL4tglY730/edvbS8eSurP/EGqt3DaPEwQkB+TweRpefXO7XeHMPbT9J431pW/u5rqfXmMeqj6Ikww8+doP7WFROewy1UGXqqnZa33sCqj72WWk8OoalUzmbo+Oy20dqu3K4zdH15By1v2crqP3wTVn8efIkWD6GnInT9945rilzpOvzcL0ZpblY4esQlEhH84oejfPbfKzw3wTvsYviWg1+18G0Xab04ZRDFo/tJrNtCqLmVxPrrqfV3Iy/egXyJ44ojV3pExyra2KXzA5NalGT+liYqQ1WOf+/0qNFm5tgw1eEa8flRtJCKPUNyBUH90Yn8DjbUP4gxg2hKoKKXYEnielpj6yg7GYp2hoqTw/YreNJDQUFVdEw1SlhLENPriGgpdDU8slgefw5f+nSXDlF1i6xI34q4yh5TVbdIT/koK/Rbpo1eCSGI6nWsqbub1tg6hmpnydd6qXrFEVnyc+MdGOfqSoiQGiVmNJA2W0iYTUGUbpJrl1JSdrIcGf4RixPX0xhZchWueHbhSpvu0hFSZivaNIIcQgh0EdRfNUWWUnIyFO3BkTlTxZPuqIywKnQ0oaMpJroaQleC/xhKGE010YSBqugcy26js7h/Vq5F4tNTPkJTZBkhLTbttRhqiEWJLTRFlpKpdTJc7aTsZnG86pjInBAKmjAx1TARPU3KnE/SnEdUS6EIbdLfmicdTuSDBcbq9J1XFNX6ykNlvvqtKdQC5czFjI61u1SmkagdHPA4dcJl8RINocCq1RqmyRjlwEhUsPm6YM5ICQf2OZRKU7freXDmVFDXpGnQ1KzQ2DSWXNXVK6xeE5BV35fset6etr8ARw459PX5LFuukEgKNm7SpyRBtZrk6OHpX1hHDgW1Y/UNKvG4wtJlc0eu6hoUVq8N5pjrSvbstKet77FtOHM6eKcIIViwUCOZEhOSq727HXJZn7p6lTVrdf7gT5N87j/K7H7BnvZeToREQmHthvP3bs+uidNJL8bxYy7dnR6plEJ0ZF69FMhVRE/TklhHWEsgkVhumYLVF2zG6Wkcr0rUqMP1bYrWABIfQ40QMxrwpUvRGsSTDorQiBn1lOwMvnQx1CiGGsZySyCDzAszHMP2KpTtYSQ+nnQoWP14/vhxCmlxIno6qEW1h0Y9IUNanIhRB1JScbLU3PPGvmE9RUI1sdwyJTsDSBShEjXq0dUwVTtH1Q02iQUKUaMOU4tSdQpURpTcokYdrYn1qIqOEAo1t0TRGkAVOsnQfKpubsw5NcUkpMWR0iekx6k6RSpOYJCsCp242YimhECA41Up1PqQSHzLpfMLz1I5M0RiXStKSMfOlKicvUDqXULl9CBDT0x+/2p9+dEUQ69ik33+FOokynfS88fIjVe7hhn68dEJjwWwh8tj1PUuBdLx6P76Tiodw6RvXIIWNSkc6GToiaMgILq0aVRJ0K85dH7+mWAs1reiRQ3KpwbJPH0Ma6BAYX8nte7xxFt6Pj3f3EWtL09q80LUqImTr1A5NTBGSEM6Hr0P76Z4tJf0DUsIL6xDKAqVjgyl4/3kXjh9Wdd4tRCLCebPV/mbvyjS1+cjBLzuDSE2bNRmRK68cg0tFWPeL7wa60w/ciTcZXUMUt578mp3HwAnP8zAj77L/Fe9heT663ByQ+T2PIf/E5QeeEXkSkqJ9OQY6WAhoO3WFsL1IU4+enZMRMuzfJyqixbWUNRLX4hlqh2cKuxkReoWVKZ3lw/+LjDVCIYaJm0uAORF6Q1i1P9iuvaklAzXOjmV30lET+FLd9brTyY4Kz2lIzSGF5M2W2d0zarQSZnzSZnz8RIOrm/h+s6oWIMiFBShoQkDTTFGrmFiQjXaCympeSXas08yXOsiZbbSEF78kkgZHKyeJlProCk8Myn5gJiESautpM1Wxs8Z4PysGfO9CyGlRDC7aXR5q5/u0qGRFNnp554iFKJ6moiWYkFsLY5vj0SbAiUsgUBRtIAsKgaq0AIj4mnGyZMuZwt76CweIGE04vo2+jSpl1NhNjMSurum96+yHUYjGEIImuepmCGBdYF/UDIpRut1fF+STivc9+D00doly9TR85umIJUaOwfqG1Tq6oPPLCuQb58JCnlJX4/HsuUaigLLV039+K5WJJnM9AM7POyTHQ7Ila5DS+vcmJIDNDaq1DcE5/M8aG1TZzTGzfOU0YhUNCqIxRXoHX+tRw45fOsbVd79/iiaBrffGYh87Nvr8MP/qbL9WZueLm+8N9QkSNUpNDYG9851glTDmdSnlUo+3V0e60aI2cpVepDldS2Wd45CENYTRPU0mmoS0VPBx9ZIlL/hLsrOML50cX2bsj2MqUVZVn8rNbeIJgyaYi4nh59FV0IsqbuZ9sEfUXOLpEIt1EUWcjLzLJpq0JJYR80tEDea6C4cmDJKljCbWZTeStXJE9JilO1hzmR3EtLirGy8i4qdRQiFsp2ku3AQgLCeYEFyI45XJRmaz8nh7eSq3bQltxA3G6m5RSKJjXTm95CtdtOSWEtdZDFVJ0trIk1f8SiD5VOEtSQRI42UPmE9jX/BhqWhRVmQ2Mjp7A4ylTNAQMZWN95LvtaLL13iZhPHh56maA2yOH0DmmLi+hbz4qs4mdlOgX7O5Wk5uQp9j+yl/3/2gxipIbrITLh4uIfi4Z5Jx0rVTHQ9iutUcUs1Bh87POO7Xz4xQPnEwPQHXib8mkPmqXYyzxxDCIH0zsv4V06Prf1xchX6vr2H/u/uGzcWg48fGdf2OXhli8FHDzH0oyMjtWtypBZr7HHS9Ske6qZ4uCdYz04y3tcCqlVJX69HfYNCPu+j68E7pq/XxzSDS3POl1KNg1AVaqd6EYaOMDTECA0QxtwKtlXOHqfnO1+h6d7X0nDHKwgvWELxyD6swT68WpWZSot7tQpypg/wOcQVjaZneVQyVRrX1BFpCFMdrhFtjrL0voV4lsfpH3WMRq0AhCZQDRW36l6WtKrEp7O4H0MJszixBYXJd9UvhkCMrIMvtBK8hHNLScHu5+jwU9S8IopQsb3anKTGWV6JE7ntbGh4xYyFNc4dc45AXQnOpQIeHX6SwepZIBgLT7rTRoOuBbi+xcncDmJ6PREtOWdz5mpA4tNR3EvcaKQxvGTm1yIEAg1T1TCnkaaf8vxS4kuXjuI+Tud34kuXipun6hWuiFxBkCK2cZ3BDdeZzGtSKFckh9sdduy0GBic+Sq0kJ/BsRKGLyAe0ajANMdWjicSymj6l6LAT78rwk+9c/qxE4JRZTZFFRjm2HuUTAmMkceG68gp5dovhG1Lcrnzi7n6+sCvaLJIj+MEBGs6WJYcE8VJpsScLfzTdYG8OgR+VB/6ldiMavcvHGNVDVJlJoJtw6f/X4lySfL2n4nQ2KSQSCrcfmdQN9XX67Fju813v11l7y5nWlPOREIQCgUndj05Zg5NBddhzH1O1ykYBldFRGL2IMlUzhLR6zDVCGdzu7nw96GpIXqHj5Cv9Y0ePy9+HWV7mNPDO1CExrrmV5AKzadsZ1Eu2GgSI8qBEDxTegqHGK520BRdQXN8FUOVM6PRqAshUJgfX0vZztBbPEpYS7Cs/lb6iu2BgbowyFQ6KFh9eL4z2l/Pd+nI7aJkD7MkfSPp8AIst0R9ZBFHBh6j6hZojq2gNbGeipOnObaKY0NPUbIHSYfbWJjawnC1k6HKKRKhptH2zsGTNgOlY9SHF457W0gpOZN9Acsts6LhDpKh+VScHAmzmeOZbVSdPHGzibIzPGHq9uVGh8LxZhZvfB1mJE229xCdRx7D967BaKk30eblxLjsSNlMvzcSMLiWoarBs/+P/ixBb49PKCyYP1+h46zH/a8wKZcln/qHEt3dE1+zmymS+eYzYz9URCD8MUeILllFuG0xejyFUFUU3SC+agOx5WvxrSq+48yYXPX/8CFKJyYn2C8WrohcuTWPvr0DtN44jy3vX8/JR8+y6M5W6pan6NnVT+/usbse4VQIM2FQHqjMuN7qYvjS5VT+eUCyKLFlRhGsK4WUkrzdx+HMjyg5wY6K7VexZuA7NFvI1ro5lt3GqvSdmGp0ziJG51IB27NPMVg9w7mXVckZxvbKaEpqTvpxpSjY/RzLPs2aunvmdPyuBiyvwrHs02iKMaNo5mxBSokrbc7kd3OmsBtvpIbR8WoU7SHieuNl9yWZEPzWryZ5+5siSIKUNk0NvJjajzt84k9zPL9rZguDmRT1AmOkp1U1SOO7EIYhRr2BLgVydANW4k/wojYMMWo26/uTk6OL4fuMepoIAbohRsUaJjt+JgTJ9+GczZAQAv0Co+GrjZApxhrvzvB7Y8Z4mmss5CX/9I8lfvwji7e8Pcxd95o0z1PRNGhbqLGgTeWVrw6xY7vN5z9TZueOyVMTLxxzKQPyNhP4cux8042AeL9UZODkBf99Dq5fo+rkL/hcYKox8rWe0bQ+26tganHK9ljBqwsJiCddbC9IAau5RTTFDIjXBEMjhCCsJ4kp9YS1JAhBzSkAkrI9zNncLubFV9GaWEdP8RCZSlCH5XhVLLcCSBy/RlhLoKshfOmN1CZLqk4BXQljqGGEULC9IE3ZcouoQkNV9BnX4F4Iyytje1UkPq5voQgVz3co2RkWJDdQdQq4vjUmnXA2kGpeQap5ZZDNopsMnN1JtXj1IlEvY25gWZLPf7YyuslzMVxXkpnhht05aKkYseuWk3tsz2x0cVokN95AYt2W0X+fWzcITUO5hPptKSWKcW3W/l9xHPDko2dZfFcbS+9byOK7F6CoCpVMlQP/fXSc3HrdyjRm3KDQVcS1Lr+o2JMOJ/PPY3kVlia3XlU1v0Cx7wzt2W2UnfN5vZ7vUHFzpOT0AhuzAYmkr3wcKSUr0rddUgTmcuFLb4TUPTNOgdD2KpSd7PlUkZcABionEShzNn5XEyVnmMOZH7EqfUewWyqUqxpfk1JSdQucyj9PT/nomF1liU/e6qMlupqpJO8ngxDwnnfEeM0rwvz53xV4ZkeNQkFiGLBsic4Hfy7O7/9Oivd/aGhGEaxzhqvTH3f+//f98aTM8+Xo5pnnwTe/VuX40UurRXI9OHGRQIPrjKSmIBDKeFI3GYTCGLLnuVNbhChKQBqngyLGHudO0+5swvPk6LlqVcmXv1ihdxq1votRrUn6+6aeF64b1MwdOeTwxc9q3HWvyT33maxeqxNPBGmF9z5gsuk6nf/45zJf/FyZibwtXVeOZgoJcQn37qJjPXfGG7MvOiQ+qqIF/lLSZ5T1jJsjkqqTI2LUoQgNVWiYWpRaqRCkIAuBpoQQokLUqB99XqlCJ6QlKNvDRPQUjldFjiicnn+mBf8rpU/FyWJ7Fbry+wmMfVUcv4ZAMFztJFvtojG2jAXJzeSqPSM9k+P6bXsVhBCE1BgVP0fUSAfG824ZX7qEtASOVyOsp4K0+pHaLyn9oOYKZWy7o928+Pkz/sck8Uc9GCtOlv7SMRzv8uW1J0JQVxT8vqR/sSHyy3ipwnUDb7pLhQgZKCEdv2yhJsfqFhgt9Rit40XTVC1ENN2K59Qo57qvqN8XQrr2rJkHy5nups4xrphcFbpKPPVnO1j3lpUkFyWoZKqc+N5puraPzQMWqqBhZZpiT4mu53qvOPTqS5fO4j5KzhBLkjdQZ7ZOWXx/qZBSYnklukoH6SjsH+eZJfEpOzPzrJgtSHz6KsepeSWWJW+kLtSGIsarGV7xeaQckfE+QkdhL7UJzGg96ZC3+18ydVcwQlDnYPzmCiUnw8HMYyxOXEdrbA26Er4qc8GTLplaB6fzL5Cz+phosVCwBy+77ioeE7z2lWE++18lPvul0pg097OdHv0DHp/7lwY2rDV4/MnpH8iJxMzG4MJaqGpVYltjr6tckqM1WL4Pz2+3+fZDV74AyucltgMRggV3IjGzdAxdF8QT5xaZknx+anNXXYdwePqxMExBOHq+3VJxej+x2UKhIHHdgGi6HvzoUYvnJ/AFmy24Lpw47nLiuMvXv1Jhwyad174hzN33mqTrFBoaVD74yzF6ezz+55Hxc61UGJkncVAVQTI1s3unqYFZ8TkUi3JS095rDUVrgMboMlbU307RGqC3eBQIngsXp3P1lY6xtO5mVjTcgSp0KnaWfK0XiU/RGmRp3U3U3AIhLY7lBZEk17dojC2lLtJGRE/Tld+HLz1SoVbS4QWYWpyW+FrytV4Gy6foKRxicfoGVtTfMSKyUeRsbhdRo4EFiQ24voWpRSnU+kZsKOS4zSBfetScIoOlkyypu2kkwhajM7cnePcVDrEofT2WW8LUYvQUD+GOkKt8rZfF6RtZXn87+VovA+XjRI16GiKLiep1NMWWoashBsongjRqP+gDBIJYvvQRKIS0GDGzEV0N0RhdSk/hMLna7C1gs/1HiXcuxIykGerah1WZ2/XKy7i2EFndRnTjEoo7jtL4jnvwHXf0Va5GTKyu8YqIiYYlLN/6dvKDJzn+/H/NGkHPbH+C3L4XZqUtO3NtRmNnpYIt055l21++gGqq+I6PZ49nktKXHPjyEQ59/RjlgSsz9x1tE8lwrYuSnaE5upyW6FriRmNQlH+Zi0wpJbZXYah2ls7iAfJW36QS1mUniy89VDGXhYCSnNXDgaEfMC+6ktbYOmJ6/RWThKAGTmJ5FTK1DrpLh8jVeqc0oc1bL526q/M4P37N0RW0RNcQNxomlBq/orOMkJKJ6gZmE5ZX4njuGTK1DtpiG6gLLRhJq7myawn6b1OwB+guHWagcmqMjPHFqLp5ql7xssiVaQqScYXjJ90J64f7+j0qFZ90emYL2ZZWdVrjTU1j1MAXAv8k66KMn3zeZzjjM29+kEK2aPHsCD1khnxywz6plIJhCFrbZtZuLCqYNy84VkroODO1cEc4IkaFM6ZCIiFGx9Z1mdILarYxNOhRyEvi8cCw+cJ7crWRz0m2PWnzwg6bW24z+ejHEixdrpFICt74ljBPPmFRvkhRMJv1yQwF4h+aDm2LZtbfcESMCoVIKTl7xp1x+uqLjXytj/bBJzDUCJZXBoJ35InMNlxv7I+m5hY4PvQUESONLz3K9vDoM/BUdgdRvQ6QWG4JRdFxfZtjQ0/i+TYhPYnjVUeV+WyvQq7WQ64WbNQGKXmSkj1E+9CPR7ImBDUnP3KuDF2F/WiKgetZlJ1sECFyCpwa3j5KjobKp1CEhsSnu3CQbK0LXQlRdQuBeiHQXzpO0RrAUKNYbmmMnUa22oXlltHV8Ggqn+tZFKwBClaw0PNHBIPKzjCnss+NCl/0FY8i8UmEmjHUKMeHnsaTDulQK62JDaNEdDZglYc5ufsbCKHiedbchaNfxjWJytFOrLP96E0pqu1d5B7fMzonjPl1RLcsv+gbgnjDYjQjiqLO7hrPHh6E4WtH3v5qYNZYge/6+O4UDwUJpb7ZIVUXw/ardBYPMFA5RdpspTGyhKTRTEiLoQodhJg0ZUpKicTH8S0qTo7hWicD1dMU7cFpF8YlJ0Om1oE+iahF0cnMuFDzUmH7VTqK+xionKQu1EZjeMmIlHp0hOxNr/53bvfR8WuUnSzDtS4y1bMUncyMSEHJGSJTPYuhhifs3zl1wmsRwZzZT3/lBGmzhYbw4pE5E0dTjBkp5sH5+eNLD9e3sb0KFTc/KuOerU2u5DRbOJe6mqv1kDSbaYwsJW22ENaSM76WQKjCw5U2VbdA3uplqHqWnNWHMwO/NNurMlg5NaFsskSOLMomRrUqyWR9tmw0+OGPquOU25Yt1YhFFQYGZrYaXbZCIxIWUxrsptIKS5YGjz/fl5w84VK7yEerWJAcOeywZp2GELD5OoNYXFAqXtlvejjjc/y4y6IlgU/T5ut0vv6V6U3qFy9VmdcSLNBrVcnB/VNHeEKmYMUqje3PTH3c0uXaaASmUpGcPjl3q/6BAZ8zp1xaWgMCu/Umg+88XJ1xHdpswKrBkz+yaGwq8Qd/kkTXBYuWaKTTCuXS2LHI53yOHnFZsSpQbNy4ySAcqUwrHHKutguCGru5krqfFBdmsgWiulMeXHGyIxLiAXzpUbKHJjza8Wvka73jPvd8m4J1QXr5yNCea/fiZ8TF5xxzDq9K/qI0ukD6ffwuti/dEel1xp1H4k/inyWpOLlRojf2LzIoEbjgFlpeCas6gRGqhPIF566NkLSY0YgiNDzfxsdHV0M4fnXW1wu+5zCmoy/jfy1kzcat2Uhfkt92EGcgd/5vrodWnxhzvKqbxNILX7KZPS825lZ78SrD8sr0VY4xUDmJoUaJ6imieh1hLYGpRtEVEyFUzqUJ2F4NyytRdrKUnWEqbmFkd35mD7iyk2Xf4P9M+nd5UTrC1UDNK9FTPkJf5TimGiWipYjqqdFrDqTWNQQCHz8wQPYtbL9KzS0GSm9uHsstT2OyPB5Vt8D+oe8x2Zv5WiZX52B7FforJxionMJQw4S1BBHt/PjpahhVaEFkEDGS1uHiShvHq2H7FSyvQs0tYXklbL+K69tX/b5PBFfagZ9VrRtdCRHRk0S0NBE9ialGMZQwitBQhDI6N13fDsRZ3DJVt0BlxKfF8a1L2kGV+JzM7+BUfuJQvy8nX7CXypJvfafCR34pgZTw5DM1CgUfwxCsWqHz/nfGOHrMYf+hmc2nFSu1aQ12t1yvj0YdqlXJ7hfscRu73kia2qtfFyYcFmzcrHPzLQaPPWrN9BExIapVyZM/qnHn3SamKbjhJpPlKzQOH5x8zug6PPiqEIlEYLZ76qTLkcNTzzGhwO13mXzjq9VxEZjRdo3AxNcYERTt7PBmLA0/GyiXJE8+YXHjLQa6Lrj9TpO163X27ZnbZ4eU0NXh4dgSXRdo2sT1VI4DTzxW48FXhQiFAr+qNWs1du+cvL+aBvc9aFJXFxDYjrMuB/a9eM9GKYOieCllIBARDpQyaxP4hL2Mq4N8rYeoUUdbKijqt90yHbk9vFQETl7GSxdevoyXH7uR4WZL5J86MOYzM5wiHBtfh/UyZoYrJleqqaLqlybh6Dn+GIn22YaPR80rUPMKZGodBGWxyogC1jkiIEejDpcPec0QCF+6QWqWmydTO8s5/y5x8baklJz7v9l4kHsvAom4GpD4WF4ZyyuTs4JdV4EyRo79/MHnx+9qRSavBBIf269gW5Wx1zJui1qORjAnu454QqCoUMjJabNKAgJ1eb/r//5GmXRa4V1vj/IL74vhuoEgg+fBM8/V+NO/yZObicQ6gcz1u98f4Y8/USCfH9/pefMV3v3+KOFwQFSOt7vsm4SIPb/dYucOm9vvMkgkBR/+SJxMxmffHmfKuiTDhPktKsNDPsUJIl1PPWFx6IDDlut15rcofOCXYvzJHxQYmkCwQ1XhnvtDvOb1QU2d60ge/mZ1WhlwIQRbbzB4xatDPPyN6rg0NCHgtttN7r0/SCP1PMlTP6rNyBtrtiAlPPbDGq9/c5h16zXmzVf4yG/F+aNPFDh9cmoPqXBYML9Foafbm1DSXFVh4SKVwUF/2mijpsP1NxqERmrUhjM+hUnMgbc/Y7Nnl83Ntxo0NAb37g8/nqdvAp8tRYFbbzd501sjKGpglPzdb9fon8PUy4nQ1+fjOgG5XtCmsmz51ATxpQeBEU4STbUSSTSjGRGQPnatQDnXTTnfi+dMXb+pGRGiqVYAKvk+HKsICMxImlhdG5F4E6oewvdcrMowpVw31UL/SLRoPEKxBkLROgDsaoHO3J5ROfpztWETXolQiaYXoOkmUkoq+V4c66IomVCIpVqC65wArlOjnO26pJoZRdGI1S1EUTRqlWFqpaGR/iiEYg3E0m2EYg2omoHnWNTKGSqFPqrFwRlIvgvMSJJospVwognNiIL0sap5yrluKvk+PHfq+yMUjVh6AapmYFVyo0qImhEllm4lkmxBN2OAxKkVKed7Kee6ce2JM6hUPUQstQApfUrZLqTvEku3BYqLikpxuIP84Al8N7g2M5IiNW8NoWg9Tq1IbuAYlfzENckXwwgliKZaCSeaR/toVwtU8r2U8z2T9vEczGgd4WgDvu9SynbhezZCUQnHm4L7Eq1DUXU816JaHKSU7cIqZ6a+/55EUQ00I4wRTlI3f+1I30A3oiSbV06owiN9n1Kua9rf0/82XDG5Wv/2VSy6s/WSvnPmx13s/9Jc6tJLJNMbi/5kYYRC/a+65tmFxGdE7fklD4l/yXMhGhN87E9SRCKC3/+t3Iz9mC4HxZLk7z5V4JHvVVm3WiedVqhVJSdOuRw8YlOcJPJyMXxf4rrwyteEAcGXv1Dm9CkP25LoBixfofNzvxhl640GQggqFZ+vfrlCZmjia8vnJf/0yRJLliVpXaCxZp3GX/59ioe/UeXZbRZ9vT62LVHVYLwam1RWrtLYeqPBkqUav/c7+QmjMP19Pv/+zyX+6M+T1DeoPPiqEGZI8MXPlGk/GqQoqgrUNyjc+0CId78/SkOjAkie3WbxyLdq095P15WEwoJf+6049Q0Kj/2gRmbQx/MhFhPcervJL/1KjHSdEkTDTrh8+1tV/CnW/UIJxBk0TaDpI4IcyXMbV4EHS12dQrnk47pBDZfnyikVCLs7Pf7t0yU+8ccJ6upUbrnN4O8+leKhr1bZ+YLN0GBg8qtpEI8rNM1TWLNWZ+tNBvX1Cr/24RxdneM7HQ4LfvtjCcJhwbPbLPbtcejq8igVA2IhRCCL3zxf4YFXhnjne6IoSkCAtj1lkc9NPCeGMz7/9ukSS5elaJ6nctc9Jn/8l0m+8J8VDh9yqFQkigJ1dQp33mPy3p+NMr8luHe7XrD5xlcqL3q91dFDDkNDPvNbAkPrX/n1OP/4t0VOnnBxnYAU6kZghWDbkoH+l47SnGZEaFq0lcZFWwlF61HUIE0eACnx3BrF4Q56T2wjP3B80gVnNLWAVTe9E6GonNn/HQY7d9O86Eaal95MKFqHUNTRdqX0ce0K2d4jdLf/iFo5M669WLqNpVvejKKoFDJnOLbji9MuogHC8UZW3vAOjHACxypzdPtnxpErVdVZuO6VJBqWTthGabiTI9s/i+fMXJBHD8VZdv3bMMNJ+k49x5n930YzIsxbdhtNC6/HCCdHxoCRMfBwaiVO7X2IbO/kZsWaGaV58Y00tl2HGa276P74uK5FKXM2uD+DJya9P5oRYcmmNxBJNJPpPsjJ3V8n0bCY1pX3EB0hXWPuu2dTynbS3f4E+cET4x5I4XgTK278GaT0ad/+OUKxBhatfzVGOAEIPNei/9RzdB55lFC0jiWb30i8flGQDSUlzZWbOb3vYXJ9Rye9dlUzaVx4HU2LbyQcbxypZbqwjxblXA+9J7aR7TuCnORh3NC6kQVrHsBzahzd/lnsap6WlXdR37oRPRQfJe3BkHrY1RwDHbvoO/EM7gRzQNEMWlfcRbx+MWYkhWZEUfXQaDuxujZW3/yeCfviOlWOPvtZStnOSa/7fyOumFwl2uLM29Q0+QFjN8qxS/Y4/6uX8TJexrWH+a0qN9xsks/5qHOQQOw4cKTd4Uj75e+gWxY89LUKr3h1iNe9McSd95j09XiUSj6RiELLApVkMvBxchzJt75R5XuPTE1Udr9g86d/WOCjH0+wcJHKwkUqH/5IjPf+fJRiwcexQdUCYY5YPDCZVZRAEW4yKXQpgzqff/zbEr/6G3HSdYL7HjC56WaD3h6PfN5H1wVNzSqNTQqaFnxn906Hv/zT4ozMa0+fcmk/7PKK14T4yG/Geed7ogz0e7iOpK5epaVVxRzRH8kM+XzqH0pT1ls9+KoQr3ptiHBYEAoH6WThsCBdp4ym0DU2Kfzdp1KUipJqVVKrBv9bqUi+/IUyu14Yf2+lhMd+UCOREPzKb8RpbFRYvUbjtz8ep1gI1AtdLyBXoZAgFgvS2IQCvT3elJ5cyZTC9Tfo3HyrQaUqyWV9cll/hAAF96uhUSGdVgLjZE+yY7vN1748PtJ3IZ571uZv/7LIb3w0TmOTwh13mVy31aCvxyOX9VE1QVOzQmOTiq4H13hwv8Nf/HFxwgjXXOPUSZfvf7fGu98fQdMEt9xmsGZtmu4uj2o1SI2MRgXRmODhb1b5f39bmpJ0XyswQgkWbXwt9S0bgoW/lLhOLdjZR0HVQ6h6mFTzKqKpFjoP/5CBMy9MuIAXQiAUDUXViaZaMcJJWlbcgaIaeK6FN0KMVM1E1UyMUJymxVsxwklO7v4adjU/pr3i8FnsaoFIoolYqpVosiVY5E+DZNMKzEgKhEI530O1OF4IQEqfWnkYI5xC1QyEoqFqBopqjFzH5QnFKIqGomgYoTh6KMHCda+gse06hKIifTcga0JBVXWEUAN/sEpu0vbMSJrFG19Hev6a0RINz6nhufaIH1cITQ+TmreaaLqVriOP0X/m+QlJhgAUNbg/4XgjDW2baFvzAEY4hfRdHKuE9H0UVUczwqiaSbJxOaFoHSd2fY3C4MmL2hPB9aoaqXmraGjdhKIZOFYZ3YigaibNS26inO+lbv4a4nWLcO0qQlHR9DChaD0LVt1LabgT1x5fY6wZERaufxWNC69HUbTz1+45CIJrV7UQiYalRBLz6Gr/EX0nn5n42hUFRdURikq8fhHx+sXUt6wHIS4YTwXVCKMoGma0ngWr7kPTw3Qc+v646Kqi6KSaVxFONJ//UPrBbhrAqOrleEjfm9UMHqGqCE1HKMGmH75/SabC1wqueMnU/vAJenf3T/g3oQiMmE5qcZKW65uJNUfY94UjHPnW8Ss97ct4GS/jKmPVWp10vTLpDv5sI2TC8qU6y5dqJJMKliXp6vY4csyZsSmipsGz2wIFuF/+SJzFS1VSqbHqoYGMueShr1X4538sUS5P/WLw/aD2anAgx89/MMott5nE4oJEQpBMjn2EShlEi0slyaEDzpTRPseBr/13haEhn1/4UJTVa3ViccHK1fq49vI5yaM/qPGvnypx9swMV7kSPvX/SgwMeLzpbRHmtyijinXn2vZ9OHPK45N/X+SH35ucZAoB69ZrvPp1oSkLnDVNsHDR+NeK70u2b7MmJFfnxuIbX63S1eXxgQ/G2HydTjgSELd03di083P9LuQl+/c6k94/14OOMy5r1mmEwwFZiMU0FrQxrj0pIZeVPP7DGv/8yRI903htuS488lCV7LDPBz8cY91GnWhUsHzl2HuHDOTmf/y4xb98ssSJ49dGGrVtw3/8S4lEUvDKV4eIRAV19Sp19RfODwBJNKpcRQe92YOiGrStfZCG1k0gBNXiAP2nd1DMnMaxKyhCJRRroHHRVurmr0E347StfRCrmp8y2iCEoL51A4qi4XsuA2deINN9ELuaA8CIpGhceB0NCzajagbJpuU0tl1H97Efc2Hag13JkR84TjjeiKqHSc9fQ2Ho1JSpWqoeIj1/DQgFKX2Gew5OmHboew5nD3wXRTUCwqEZpJpWsGj9qxFXqvQmBEY4RevKu2lo20KtnCHTfYBi5iyuU0EIBTOSItGwFCEUauWJBEKCa1m47pXUtawDBFYlS/+ZHeT7j+NYJYSiEorU0dC2OYjAmHHa1r4C16kx1Ll3zFhejHC8iUXrX42qhcj2HmHg7AtUiwP4noNmREk1r2TeslsxQgnMSB2tK+6inO2eMPVQKBrzlt5KOdvFyT1fx7VrtKy4g6bFN6DqIdrW3I+qm3Qfe4Khzr1oRpQlm15PNNVKNDmfaHL+ONIsFI3WVffQtOiGkTHKMHDmefIDJ3HsUpBqGa2joW0L9a0b0YwIC1bfh13NkenaP8WtUWhdeQ+aEQnG8/Tz5AdP4FhlhKISSTQxb+mtJJuWIxSVxkVbyfUfI9ffPqYdz6lyau9DY1QB6+avpWXFnSBUisOddBz63oRzVUp/QsI/YwiBnkgRal1EpHUReroRNRRGjOwo+o6NVy5RG+il2nWaWn83fm12PeGuBq6YXA0cyjBwaHwIfAwExFti3Ppr17Pq9Uvper6XWvbSnc6vBWjJCFKCV7g85cNzaTUTmZaq6kidic+MdwnFiAHoufWOL4PvXkk64Ll+wMT9nAkUBZSRfo1sPlz2zudoWwRtedfA9Z1rw/XGb6hoI1kO05m8Xo1+ncOF80ISjP2leBepKlx/k4mmzc2yal6Tykd/LcGrHwwTCQtcN+iDlEE068//Ls+Tz1jTjqemgWnCdx6uceiAw4OvCrH1RoOmeSqaGqT5tR9x+OH3a+x+wcaeoYaL78O+PQ4f/fU8Gzbq3H6nyaq1Gg0NQfTH86BUlPT3eRw76rJ7p83RIw753NQd9tQwjz3msHd3ljvuMrn1DpO2hSrRqMBxITPoc+Sww48ftziw3x5vbKuoqOEwXnm8Ulk4IiiXfP72L4s88bjFg68MsWqNRiql4Hkw0O+x83mbH/xPjbPTyLpLCQf2O3ztvy/vpSZlEEmbCq4Lzzxlc2Bfluu2Gtx2h8myFRp1dQqGAY4LhbxPX6/HkUPBGB8/5k4q1lGrSv7sjwp85+Eq191gsGy5RkOjQiymjEaTKhXJ4IDPkUMOzzwd1MFdLMk/VX9//LjFwf0Ot91hctsdBouWaERjAs8N0gePHnF48gmLfbsdqlMIRgiCH/7FNcDnxv2rXw7eNyeOuSO+YFeOgX6fP/5Egcd/WOPu+0IsXaYFHnEiGLvhjE9np8djP6jNme/ZlaBu/hoa2raAEFTyvZzY9TXKua4xx1RLgxQyp/E2vJamxTegm3Falt9BabhjyhQ93Yzi2lXOHvwfBjt2jYkm1MoZytkukJKmxTegKCrp+WvpP7NjTJtS+gz3HqZx4XVoRphk0wr0UGKUpE2EYLHeghCCWjlLfuDkpMd6roXnnp+8Zjg1a75EsXRAHPL9xzh78LvjFtPFDAx17kNR9UnrrepbN1LfugEQIzLxXyc/eJILSVOtNEQhc5pqaZAFq+9HMyK0rrqHUrZztOZrIqiagaJo9J95no5D3xsz7lYlSznfg1MrsmTTGwIVvLqFhBNNlIY7xrUlhEAIhe5jT1DMnAWg5/hTpJpXYkbShGINZHsP03PsqVFyNnB2J0tSLSiqQTjRPI5cJZuW07T4xoBYlYY4seurFDNnxhxTKw1RGDqDY5VoWX4Hmh6mZfmdFIZO49SKE163EAI9FKdWHuLkrq9TGDp90XgOUs51s/LGdxGvW4g2QuovToeV0h9nEhyJNxM4EILrVChmzsy6EbUWS5DcdCPJ9ddjpOuDCOskm3fxNZvwbYtabyfZXc9QOnEE6V67daJzoxYoodhdYt8XD/OKv7mbVa9dytDR4Ss2Ep5zCEH9a7bi2y6DX3922sNjccE9DwZ5N0/8sEY4InjD2yKs32QwOODx/W9X2bPTBglrNui89k0RWhaodHV4fO/hCof2OxMueFQNmppV1qzTWb1ep22xRjyu4HlB2svpEy57dtq0H3LGyUufQzQquPvBEPG4wnPPWJw56VJXr3DjbSZbtho0z1dRlCBd6NB+m+e2WXR3TL0AC4UFbYtU1m00WLlGp3m+SigkqNUkg/0e7Ycddj9v09nhzohoxZOCLVtNrrvRYMFCjVAoWCyePuWSz170I5fQfiRofyIoCixYqHLDLSZrNxo0NilICf29Hvv32Ox8zqa/d+LrW7pC44abTc6cdtm53WL9JoPXvTVCfYPCkQMOj3yzQm+3RygsuOeBEHfeH8IwBPt22fzPtyoTihSM6dcijRtvMVi7waChScH3g34d2Guzc7tNf9/k475oqcZNt5lUK5LHv1+lVpMsWaZxyx0mq9cZJFMKjiPp6nDZ/bzNrh0WxQkK9YUIxCvS9YHc97IVGjffFlgMJFMKb3p7lFJp/HV0nHZ55skr2yhRVfiVD8Z5xX1h/uPzJbY/b1EsBWqBy5bovPunovzJ76V55weGONMxjUKeEOi6QEo4c9rjXz9d5vP/WSYUFihCYDuSSlle9mKxUg7SxnZstwmFgjQ1RQ3O5zhBGtzFUvJT9JbostVYA70M9Pfxja9WefibVSJRgaYJfF9i1aBWm7x2UkskSW25iczTj4170SiKQFUFtgU7nrV54TmbSERgGAJfSmo1Lkkh7rEfWDz2g6u/KVbIB5GeJ39kEQ4LDDO4FukH5su1qpzxxkM+J9n2lM22p2x0HcxQoASoKMEL3HUltZqcVgZ/KgwN+jz8zSrf/XaVcGRk/vkSywqUIafbENC1CEvm3Y6mmpzu20bVGis/fjXHvVyWPPYDiyceswhHBIYekCvXDcySrZeIPZKimTQtvnFkce/Qe+LpccTqHDynRu/JZ0nNW40ZThKrayOWXkCu/9ik7UspGe49zFDn3gnTtDzXYrBjF3WtG9CNCKFoGt2MjSNs5VwX5XwviYYlhGINxOsXkenKTXxSIUg1r0YzwkG0feAE1hRE7GpCKBq1cj9nD35viiiFnJRYqXqYpkXXB/fH9+g7vX0csToH33PoP/UciYYlpJpXE4k3Ud+6ge72H094/DlUSwP0HH9yYpIsfbJ9h2lechPx+kVoRphwfGJyBWBVhqkUBi74d45aKYMZSYP0yQ8cHxP1CqJkLoqqY4aTY9pSVJ2mRVvR9DBS+vSdenYcsTp/7Tb9p56jrmU94VgDkeR8EvVLyHRPHr2S0qPv5PZxxOrCvg927iFW14YQCpHE/JHU1hdXgMKoa6Tp/jcQW7oKoY7NqODcfyBYnIhAnE01Q0QWLSc0r5XhF7Yx/NwT+Ffy8L6KmFMp9kJXiVq2Rv3KOvSwhl26dlnnhBCghA1QZ6aOWFev8MGPJIjGBAN9Pm94W4RXvj6MpgUqZbfeGeL3fyuLbcMf/EWKZSuD9CUpJbfeZfJ/fzXL0Yvkp+MJwbs/EOP+V4ZpXRiQl4vTdHxfkh32+f63q/zbJ4sMT1Csn0wr/MKvxlm8VOPv/6zAc2GLX/1ogutvMjFNxrT5hrdGOHHM4VN/XeTpJybexVyxWuPnPhTnuptMGhoUVG1sG1IGL+zOMy6f/ZcS332oMqWXzdIVGr/8GwluudMkEg0iGf5I3UWwuTE2zcv34Uv/WZ6QXIXCgte8Mcy7fi7GoiUamj72u2/+6SjHjjj85z8V+fGjtXGL483XG/z2HyTZsc3CcyUf/9MUS5YF9+ru+0Os2aDzZ7+X45Wvj/CL/ydOLB7ck7sfCLFyjcaffSI/4e56KCx43ZvD/MzPjvRLG9uvt7wjSvthh//4dJGnHh/fL4D1m3R++/eTlIo+p447rFit83MfirNgkYqqjm3vbe+UPP1EjX/48wLdFwkA1Dco/N8/SrFuo04ypQRkZGSaNzar/Mpvj/XAOIcfPFJh+9PWFe1sJxMKd90a4l8+U+ST/1LEu6Ct53fZHDhs88V/bWDDWn1acgWMcwaojRCUK1UmUWNx8CVqLBakKZRLWI6ClqoDAU5lGDwPJRRGiyfxa1Wk9PEqFbR4AreQA0VBi8Zxi3m0eBInl8Etnq/NkGaMsiNRjTi+XcWt5kFR0FNphKri5LJI10EYBnqyDjUURjHNaXyKAvh+kK74UlFoORdZqlRgNvrsOAEBHmn9or9O4zo9A7guIxsXl9ZOLNRIa8N1qIpGrtQxjlzNBc5FXl8qc+NihGMNRFNBhMeq5EYW7pOjVs5QLQ5ihpOoWohYum1KcuV7zkhK3uShbquSw7FK6EZkVHXtYrh2lWzfERL1i1AUjbr5axnuOYT0xz/XdDNOqnkFQih4rsVwz8EXse5Ekuk+OKrId6mIxJuIJOYD4NQKZHuPMNVcc50qme6DJJtWoCgaqeZV9J16blJBDikluYHjWJOkJAZt1qiWhkZEKBSMESW8iWDXivgXRAF938UZqaPyfZfqRVE0z7UC0q3qqNpY31MzkiZeF/hF2dXiuJS8i2FVclQKfSNiLHpAwLsPMNl42dXCSFrrFMSz0I/vOqi6iWaEUTT9RSVXSihM4z2vJrZ8TbDm9T2cQg6rvxd7eAC3XMR3HIQQKKEwejyJ2TgPo2EeajiCGopQf9Pd+NUKwzufviZ3gObW52pkAaCFVMQEBCV+wwq8YpXK0WDHyWytJ7xsHvlnj6LVxwkvm4ebKRJe2YJftijuPombCya80FWia9sILWxChPSgYH24RP7pwyhhg+i6Nqon+oiuX4gaD1M+2EH1RC8ogvCSZsIrW1DDJnZ/jtK+03ilYOIJQyO2cTHmgnrsnixC18A+/yDUGxLENi1GjYexOoYoHTqLtMY+KKMxhZ96T5RlKzV+8EiVVFrhhltMFixUec8HYggRpPB856Eq9fUKW282WbpM4w1vi3DsSH7cwnXjFoOlKzTKJUn7KYfOsx65YR9Nh8VLNVat1amrV3j7u6NUK5JP/21h0t10IQS33hXi7gdDbNhk0Nnh0n7IIZ/zSaYV1m4waG1TWbVW5zd+L0lPt8vxo+MbC4cFN95qkqpTyGZ8Ojtcejo9ymWfeEJh1VqdRUs0lq7Q+T+/k6C/12P70xPvODQ0Kfzm7yW59U6TWk3y/Ueq7NhmUSpK5rWq3PeKEBu2GGiaoK/XY9sTNbo7XV7YPv7FZxjwM++L8vO/HCcaE2QGfY4ecujr8VC1YLxWrtVZt0nnd/8oharl+eF3qhP+Vhcv1fjAr8QplyTf+mqFDVsMlq3QuPUuk/f8Qoy7Hwhz6rjLqRPO6D2658Ew33moynMXXathwrt+NsrPfihONCoYGjrfL33kPq5co7N+s87H/jiFpuV59H8m7hdALB7c77vuD/x3DuyxOX3SxXWhZUEQTUymBA++OoxtwR9/LDcualEt+3ScCe6tpgnWrNeJxgSVctA32x5/8uPtU8tlzwTnePKJU+4YYnUOfX0eubw/SvZeFCgKqa23ASBti2pPJ9XqKRKbbkCLJxGKgj08SKn9EHW33I3vOihmCOl55Hc+Q/rmOxn60fdQw2HSN95O5qlHg6jT9beQ2/Ucta4zACQ2bkWNRPGqFeyhAdxSkfiajZhN85G+j1etUNj7PKmb7kAoCkI3UMzxi7iXMXM0JFcQCzXSOfgCnj/3G362W6ZqDaOqJlU7P/0XXsY4RBLz0PTgd2BXc/i+h6qFJj1eKOqo6IAQglC0HiFU5CR+fK5dnpZY+J5zvh5KCISYaHklyfcfw152G2YkRbx+CaFo3YRtx+vaCMcCsbBKvo9SduJI3FzA99yRaMvlPewjyXmoekA6qqWhcWIfE6Gc68GzayihGKFYA0YoQXUycuV7lLPdU6atyRGlyHOYqhbNtSsjNiWj38b3gnej73u49th+SOkjCXzjEGNfVOF4E9oIkbNrBTzXmXJuIsC1zs9NMxIoKk4m8V8rZ7BrhcnbY4T8jcxtIZQxaoIvBmLL1hBbthYAr1ohu/c58gd24uQyyIl23YVAMcOE5rVSd8MdxJatRjEM0ltvo3TyMPbw5CmjLxbmlFw1rq4j0hhh8EgG3x3/EEvevBKrZ/g8uWprIHXvBgovHMecl2Leu++hvP8MVl+W+A0riK5ro+ffH8Wv2iRuWkX63g3kt7dj1sVI3raGvs//COn5aOkYjW++heqJPtxiFaEI9LoYVQJSlrh5FQB+1abugc2EFjXS/5Vt4EvS920idcdaintOEV2/kNj6heR3BDtcelOSee+5Bzdbws2WqX/tVsxFjQw9vCMofhqBYcD1Nxn86e/leeKHVWJxhT/66zR33Bvi1rtCDA14/MnHcux4xiKRUviLf6xj680GG7cYxOKCwgVePcWC5GtfLHPsiMMzT1qcPOZQzAdqWgKIJxRe9YYwH/r1BImkwitfH+abXynTdXbyPJqtNxu4Ljz0lQqf/7cSvT0u3oj08aKlGh/5vwHRWbhY5TVvjPAPf1EYt6BuP+LylS+UqVUlzz9r0d3pUq1KfC9I+5rfqvIL/yfBq98Qpq5e4fVvjbDzOWvC6NU9D4S44ZbgQfyN/6rw6b8tjIn8/PiHVf7wr9Jcd6OBbUm+8G8lTp+cmD3eeleI9/5CjGhMsPt5m3/8qwJHDzlYlkSIgJTc/8oQH/6NBPWNCr/0kTjthxzOTFAf0tKmksn4/O7/ydLd5bL5eoO/+GQdDY0Kb3tnlF07bP74YzkG+j223mTyV5+qI54UbN5qjCNXt98d4t0fiBGNCnbusPnkXxdoP3y+X/G4wv2vDvOhX4/T0KTwwY/EOXrIpmMSMQNdh9e9JcLwkM9f/kWeJ35Yo1gM5NfDoYBA/+bvJWmer3DX/SG++d/6mChfZsjnjz+eZyRbimRa4R/+vY7V6wIFtN/7jSyZCdIbXe/K5f7zBZ/ndlrccqPJj5+uUa6cb1BT4fotBrYtOXT0xYx0CxTTpHz8CJXTgSCPGo0TXbaKwv6dCE0ntnoDbj6HYphknn6M8MIlRJevDl4MuhH8QIVA6AZSSmpdHThLVyIuYI2KGcLq7aJ4ZP/ov2Mr11E6fhjp2CQ23UCtpxM9Vc/gD76FXt9IauutL8aA/ERAESqtDVsIm2m6M3tfFHJVrmXYd+prKEKlYk2+8/4yJkco1jC6qI2mWll9y3un/86I5xQEYgujBaoTwLWr4xbUE+LC708STa6WBilmzmKEk5jhBMnG5ePIlVBU0vPWoGgGUvpk+47MSLb9asF37fHeWpcAM1rPuQGxq4VJicKFcO0yrlNBD8XQRtQYq8WJxdOk701LMECOiXBMFewPvKwungxy9FzyYn/PKd6BZrQORQRpb+F4I6tufs/UXyColzsHVTenJENOrTij8Rx7xhdRokZRia9aj9A0pOeSee4Jhp9/EjlVPr2U+LUKlTPHsYf6mfeqtxJbsQ49VU+4bdlPJrmKzY8STk/BwgHVUKhbnmbd21eihTQGD2Vwq5ejmiTJfG8XtTMDmK31tP3GGwgtbKRyopfoujYqR7vJProXrS5GdF0bdl8OOULi1HiY4p5TFJ4/xmiVHiAtl4GvPYNQBEJTcQsVUnesRTE0hKaSun0Nme/tIr/tMGo0RGjJedn55M2rQEqGvv0Cvu1gD+ZpfONN5J48iDt8/kEkhODsKZfnnq5hWzBs+Tz5eI3b7jbRdTiwx+aF7UFx/dCAz96dNtffZFDfqBBPKBTyYxfUTzxa48eP1iasO8gO+zz0lQpbbjB48DVhGptVFi3WpiRXiiLY+VyNT/51YYy6mefBsSMun/mnIus36iTTCltuMIhExbg0N6sm+Y9PFycUcfA8OHva4zP/VGTL1qB+auUanXhSGZeyaJhww60mhhFcyyPfqIw7V8cZjx98p8qm64wgKrNJn5BcJZKCn3p3lFSdQn+vx9/8SZ6DF5nF5oZ9vvW1Cq0LNd73izEWLdV48LVh/vX/jS8gFQKeeqxKx5kgWnNov8OxIw6NTSEUFb73cIWermCcjxx06Ol2WZ3SWdCmoarnBSoSScFPvSdKKq3Q1+Pxt3+S59D+sf3KDvt86ytlFixUee8HYixZHvTr3z858QsuCK1LPvevRR7+2lgfnVIpqMdau0HnfR+MEU8INl9vjCFXUo6tvzHM83VJvs+onPbVgOvC9x6t8me/n2LRApXd+x0KRZ+wKVi2VOOeO0LsO2Bz120h7rg16EM26/O9x6ozFh+YDUjXDYQjRib4OclYLZ5Eei6lowcCbznPRfoevm2fVxERI6beijYmv3wcfA/3wnMoCkLX0WJxvFqN0tGDSM8F6SM9D+nYyBfbNOklDEOPEQs3vSik6jzki5IK+JME/QLzXN2MopvRS/q+EMqUiaHS9yZM3bsc+J7DcO9h0i1rUVWdupa1DHTsHDWnhSCVLFDfE9i1Itm+9il6d/UhpTep59JMcC6qCHIkijJ9eqPvuaOkQShqQIAn6x/+mPG7Ukg5lbj4pW0oanp4ND1D08PE69qm+cZYTBdl8j1n1oUmriZU08RINwYpvJkB8gd2Tk2sLoJbKpDdvZ3IouUohkmouYVrMd5/xeRqw0+vYsVrJjaug5HNWlVBC2kommDo6DDt3zl1WanDbq6Ckw0Wl85wEb9ioTck4Fg3dm+WyKpWwsvnY7bUIR0PN39+p8crVKmdGTgfUTpXK2dqpO5cT3R1K1KCXh9HMXVQBGo8jBI2sDqHQIJXsbC6g51FoSqEFjURXj6f1l98RfCZoSFdP/j+Reg8642RDO7pcrGtgEwcOzpWeGKwPxAwMExBJDp+h2G6Z1y1Ijm41+H+V4UxjCAKMRUcR/Lw1yqTykafaHfp6fZI1ak0NAVKZhPVEE0n3NLT5dFxxmXBQo14IvDKuRimKZjXoiKEIJvxGRyY+GLPnHRxHEk4orBw8cTTOEirC3w+nn3K4ujBiTvoOvDkYzXe+o4oiZTg5ttNvvSfpXHX6Nhw+uT5NDjbkvSM1C6VSz4nL5BZtmqSfNZHCEE8ERTRn1sDr15nsG5j0K9nfmyNq6sbPZ8DTz5a4y3viBJPCG6+LcR/faZMZRLp6c6zLj/87sSk2/Ng53MWP/P+KGZIsGACuewXE/fdHSKdVrntZpVbbgzh+3JE8TCYI7fcaHLLjedz2dtPuDz5jIVlvXgvFa9cpNbdEXiL1Gr4tSr20CDKus3E123GbGhCaHpAsqQktmYjaiSKYpgITcOob0RL1mE2V3ALOZzc+KiFV6tSPXsKFCWo4fI8nGwG6brEN2xBDUdR9CuTWlaEiqaG8HwHzw8WKIYWJWym0VQT33epOUUsu4B/8Y7tCIRQCOkJQkYSRdFwPYuqncN2yky3KFQVg5CRwNCigdy19LCdEjU7P2PSo2sRQkYSXQ0jhMDzHWynhOWURq/poh6jKgbJ6AJMPUHNzmFoUcRFO7quZ016zZcHga6Fx51n9Hy+jf+iEr3Zh1BU9FgSPZZEaAbS93DLRZxidvYWxBcsQAN1uN5L+nop2zmlV4+cVScfKGZOUSsNBWqAqQVE4s1jTFgTDUswI2mklBQzHZdd6zRbmF1aN9PWLh7zKaItcvzRV4bZa+tCcmTXCpSy3ZfUfiXfN3W640utTlJRUQwDADszGGwmXiLsTD9epYRimKjhyPRfeBFwxSss3wM5hTSsD0jLodRbpm/fIIe/cYzcmSl45gVCBYqhjUmZEeoF4g1CgKIgfT/wEtlxjPh1y6h/7VbcXJn+/3oKZ+h8mFj6Mjj2IsQ3L6Xuwc30ffZxrJ4s0fULqX/FdSOdH7muC/swcn4JSN+ntPc0Qw/vQJ471pejBPBCDGe8MaTIqkk8T+K5gsGBsf2yLDl62gtFCS4FxYKP7wffn05OOzvsT7rAP9efQj7oo66Dblxen1xXjhIWRRGT6oIo58Z4hvXV6iTXt35zkFbp+5K9O+0pVdz6ez0KBZ9kWmNei0oypVAujWUptiPHeD4FBffBv8slSbFwQdTPl6Mpj5omEMr5fdH1m4NaJt+X7N1lT6l81tfrUSz4JJIa8xcE/aqUJ/7C8XaHoUnIKAQy1pbFqAGsolyaPPvVxCf/pcjnvzzeeHEyWJakUJzDzkuf4pH9OIXc+Y9cl+zzTxNuXYQwDNxCHq9UYHj7U5hN87AzgxiN8/Btm+Fnn8BsbsEZHqLacQp8DzUcoXLm+IgIRrArW2o/hFu+IGrq++T37CDUuhAlHMHNZvCtGsPbnyA0vw0nM0j17MnRCP3lIB1fxKq2V9KfPczp3m00pdewsOkmoqF6FEVDSh/bKXOi50f0DR8c9/2wmWZh0000JFdg6jGEUIKibytH7/A+uof24nrji6d1LcL8ug00plYSDTWgqaHRuhfXq1Go9HK2bzvZ0tlJ+25oUVoaNtOcXkvYSKGqxsiwBW2Uqv20d/6QinXOLkTQlFpNY3IF4VAdEbMOVdEJm3VsWf7TYxYqvu9xovtxBvOTCx1cKkJGgvWL34hpxMf/Uf7/7P13mBzZfd6Lfyp2TtOT8wwyFhnYgM2Jy6XIZc6SaEuUreAgW7Jl3yvZvvfa/sl0lhUs2ZIlUqQkZu4uuTlH5JyByTl0jpV/f9TMAINJDWBmAK7wPg8eAN3VVadOnTrnfNP7Qu/YuwxNHl22691seKI1VO94kGDLemRfEEFyx5NVLlEaH2Dy+FsUhrtvuCD9SgryzEQX3Ue+f02bTpehbPXmE62UJTN+ya0VU/3E6jfOGFeipBKr3zQl1GuRHDm9KJHGTwMsY/r9F9x3VBCX7G9hSsAY3Jom27o1WeGWgjs23XSpfGqIC/u/uWBt37xwnJ+qyNSSmBYFhqksjGt/9x3bntlz26uZvnINuGHj6vhfnubsDxcRBXbAsWyMsomW1RelXzdzJdS6KMKUUeXf1DyL+EKJh/C01mBmS3hbqhF9KvqIm06h1EVxLIvEswex8mWscmWTkVIbwcqWKF4aBRy8bTUIipu2Y2aLmJkigY1NaP3jSGE/3vZa8qf6wLIpnh8i+tAdIAgYiSyCLLlRq3mq8ovF2aFk23bHlO1A6apIxJXHLaTXKUkuw1trh0xzq0xNnUQw5EaDvB6BzvUKi2UfXYlUwiK7iFDstE7VUm0CV2OooUmmtUOmsVmiKi7iDwh4vQI+v8iW7Yt72TXNYWTIZOtOhapqkepaicQ8bIcda2UUVcCyHAb75lpNkgyt7TLi1Bz+yc/72fuAZ85xM+32CsTi7ljzel3B0athW8yhtp/uF113MK4ccs4VduEVp5KvatenvuDnvocWb1d0KvLo8c4fyZzGYL+1qKFm2cwU6U6xm94yGB61GB61EATXgJckAa3sXFm6eHPhOGjDA3M+tsslCl2zBUiN5ARGcgJPQzNqdS3gYCQnMa7KC5+u3boS2tjw3Gvo2pxjzUyafCZ97fcxDyTRg98bJ+iro6lmF50ND2JZOtniCLZj4VGCqLJ/Kgo1GwFvNZvbniISbEbTsySzPZi2hlcJE/I3sLbpMXyeGBcHX8OyryJ1UQK01t2DKvsoaWmyhWFMS0NRAkT8jdRENuD3VHGi+3vkS3M99141wqbWnyEeWQuOQ0nPkCuNYts2quzD64miKiHMKzZlgiAQ8tfh91Uj4DJ/AeDYGFZ51qbHdmzsa9kEVQDLNsgUBvEaEURRQRJlJFEl6K9DFj0o0geHnESNVNP8+Jfw17fNYbSVFA9KMIKvppnB175NfuDGDFitmGR6A6t4Qq7o7q1skDg2yZHT1LbtRlb9ROs3MtL1LqZexBuMT9FmC5QKCbIT3Te7tTeMciHBzPPxhacEmRd/PrLqm2FctEwdvXz9NV83E3opjWPbCJKI4gkgiBK2cQuPzRWGrZcx0gk8tQ1IgZBbe3WN/SH7g0geL+CgTcxdM28F3LBxVU5pyyYInH3/PA2/+Dgtv/4UjmkhyBJW6XKn27pJ1RM7iD2yBbUuRnbfebTBhFswrsoo8RANX/3QzI43+fIx0m+ddi1/y543ClI43U/0vk00/+pHsE0LQRax8m7hql3USDx/mNpP78W/sRnHsrAK2kxEK7vvPN7WGpp+9SNY+RKCLFHqHmP8O+9w9a7QWihq4rjU6ZVCEKCtQ+bTX/LzwKNeGhqlmfS6K+UBRLHyzbNWdq6gKL4+KArsvsfDZ77kZ/tulaq45Ap12lNdMWVsLGXw6Rq884bGQ497icZEPv9zAX7/P2XJpO2Z+1qzTuZjn/YjSTA0YHHs8NwXU5YgHBFdQUAJdt21sAFzNQQRxHkihs4iQsjufS7dh5I8u1277668XW4kc+Hv86sZyVlmCAJsWKfw2U/42b5FRTcc/vW/T9PVY9LZLtPcJLHvgIY+T4BVKzu8+lKZMyfdL/t6ljON6/phpCbJnjyyquHBkRGLp79fQpYhnbYpFiq/djTYQshXx9DEEYYSR9GMHI7jIEsevGqEYnm2WLwkqnQ2PEQ02EIi282FwZcolCdxHBtJVKmNbWR984dpiu8kWxhmOHF81u+L5SSXhl5FNwrkS2MYZhkHG1GQqAp3srntKQLeamqjG+cYV6Ig09nwINWRdehmkZ6RdxhPn0U3Cjg4SKKCVw0jiSq6eXlT5jg2PSPv0Dv6PgCN8W1saH2SopbiRNd30c3ZpAW2s7wpeoZZ5OLQq1P/ExAFEVnysX3t54kGrq0W45aGIFK97f55DauZQwQBJRSldvdjlMYHsLTrE6gGKGZGsEwdWfHiC9Wg+iKU8wvpMd0aKKSHKaSHCNesxR+qIxBtIjN+kXC8A9UTmtK2urioyPBPC4rZUSxTQ1Z8+ALVqN7QlMG1MK5kgNSKafTyrVhZszSK2TFMo4QqhfD4q/AGquYI9v5tgmNZ5C6cIrBmE57qOjzVtZRHroEJUxAIdKxH8vkxsxmKfbem8+GWKrwoXhhi4L8/g1oXxcqXMSazKPEQtuYucGYyz/h330WOBLBLGuXeCRzTQqmNEH9yFyNff41yzzgIAqFdnUQf2Ur2wEX0sTSjX38NMzPX81ruGWPg956duaY+lkapDmOX3WvmDl1CH0qi1IQxJrIzBhiAlS8z+s038DTH3TaVdbcmax5jablo+LfucCnDN25RcBy3juncaYO+bpPJCYtC3qFUdLjrPtfQqSR6daNtk2X49JcC/Mo/CVEVF9HKDhfPuWQPQwMWqaRNqWBjWfCzXw2ybae66PnefKXMg495efTDXj7xOT8t7RKH9unksjb1jRL3P+JlzTqZfM7hL/80T/98m2nhsiFiGg6H9mvzRsDmQz5nz6RBXgmHG+8rAWGmXYbhcGifRjJRYbuy9izmyDnt++m1rdi9Q+V/fK2KSFgkk7OJV4kEp6J0HW0y/79/HeUrvzzJ+Utzn3U+7/B7//nW82ra5TJ6eXW1RM6eNvmdf3F9mxBVDjCYPkf36Nuz6n4Ms4hhzmUqiwSaqY6sRTeLdA2/McsAsmydseQZYsF2mqp3Ul+1lbHUuVnRK8ex5k0ztB2LRLaLRLaLxvgOAt6aOTTZIX8dtdGNOI5N7+i7DIwfwOHyC2BaFvnS/H1vOyZM1VFZU3872Ji2Pie6trJwsB3LrQm7BXVabgSyP0iwdcOChtU0BEHAV9uMp6qe4kjPdV+vmB2jlB0jWNWK6osQb9rC0IU3b+lJ0TJKJEfOEq7uRJRVonUbyCX7XW0rUcLUSyRHznwgUsJK2TGKmVHC1R2ovgiR2nWUexY2rkRJpaphM4Io4zgO2cmuytgab0GU8wkK6SGUug0oHj/x5m0UMyO3/HO17cspe6KkuGmq82mlXAfyF09T2LCV4NpNxPc+xvirz2Bklib1ESSZQOcGorvudbXNju9HS97cesSFcMPGlSgJIArYxtKdLspuLpJtzh9FwgF9JDWT6gfM6FjN/D+ZR+ub7ZGS/B7EgBcjkccqlBEUGdGnYpcNHMvG0c0ZevdKrmnlrniJbQdtKIE2NP9E4Ogm5e756UGXG5GowC//ephNWxVME579fpGv/688Q/0m+lXBm1hcXLX1evM2ha/+WpCquEQ6afE//3uOl58rkUrasyI9Xq/Akx9fOu0lnbL5L/8ug6Y5PPkxH3ff5+Hu+9wIj227RBLnzxh8+xsFfvKj0rypcLbFDPGDabpG2HtvVbhxclg0ve5GYNnOrHZ943/n2ffOzW/XzYSqwq9+NcTwqMUv/eMEkbDIH/ynyzTJ3b0msizQ2aHMa1zdxvLAtDTGkqcrJlSoCrUhS16SuZ550/ZsxyRbGKIxvp2AtwaPEqBYYX6849gUtSSC4NZoCII4y7iKBdtQZB+FcoKx1JlZhtVt3HwowSiyf566snkgKireWO0NGVemXmS875ArJCzK1HfupZQdJzV6bpH6FgFJ8SIrXrRimpvBxpceu4C+7gFUX5RwdQfBaCOBaBOO41DIDH9gIhymUWK87zDBWLP7fNbsJZ8amPf+BEEk3ryNaN2GKVHoFInBE7e0obwYLLPMRN9hQvF2JNlDbdudFDMjJIZOLcpAKckeZDWAVkrdFOeLoeWmhJFlvIE4Hn9s2YhVrFKR8dd+7EqYrLsDJRwhe+YYpaH+KQFh3X3egoAgyUgeL0qsmuCajYTWb0H0+smePkzmxEE3PXARJ45jWdja6gsm37Bx1fpAMy17Gzj/bBfjpxYP8677SCdNd9Vz5vsXGT12bQ/JsRw3gjXPINPH0hTPDlD/cw9h5UoIHgVRkZl89iCO/sHZjK1Zp7Btl8syd+Gszh/91yzjo/NPOF6vsCo1NYIA9z3kpbZeAhye/X6R7/9VYV79KlFy64Yqga67GlmmCfvf0zh5VEeSBPI5m95uk7OnDMZGrQXnW9OEkWEL23ZQPQK1ddLCqZmrCNOA0WELx3bweARqam+Ndt1MhEMiG9cr/Nc/yHLmnMHWzcqs17xQsLEsh1DwFioS+wDCsEqUKxSxFQUZv7faTe2SfbTW3j0vgUDIVwcCyJKKvEA9kSx58akRl+1P9iOKMpIoEw26aXJzn7pAwFcDCBS1JJpx60Ut/7ZDUr2IcoXbC0FA8gVv+JqTg8eJ1Kwh3rwN1RelY+enCPUfJTV2Dr2UwbEtBEFEkj2o/iiBaCPheAdaMUX3sR8tG9X6taBcmCQ72UN1y068gTjx5u0o3hA4NqnRcxVHawRRdlPNBRFBlBBF2T3P1NsjSjIeXwRDlLFt0zU4HZfk65rIFW4AyaETROvWEW/aij/cQOfOzzBy6W1yiV5Mo4SAgOINU9V4Bw1r7kNSvFiWwVjPfgqZW7OuplIkR88QHlhDbfudKJ4gHds+QbCqjdTIGbRiamZsirKK6osQiDQSru7AMspcOvLdZaWZrxSl3ARaKYVPrsPjj9K86XGGz7/httexEUQZSVYQRBmtmL6m98fX0oG/dQ0Agijga2zD29CCrZWxSkVsXXevMWVciV4fkteHICsIgoBt6Kixahqe+vIUW66wIJlksb+b8VefWXUD9YaMK0EUaL2/iQ1PdZLsyixpXDmOw5oPtVHOaIydGL8mR0Spe5SRv3htVg3WNOySztjfvI1aF0Xye7B1E2MyOzsC9QFA/RX1VedOG/OKuoKbptfeKV9JcrhikGVoapEQRQFNczhySJ/XsAKIREXqG5bOU5QV+Dt/L8hHPuHj6CGdf/PPUoyPXZvXynHgzAmdctnB7xfZs9fDs98vzonwrTZcfSy3XT6/yJ33evjJD4sL9tnNwnTtHkyRX6zwtWx7YedTJCKiKAK53AcrdepWg+NYFdOOC4KIIrsMhyFfPaGmusXPjTOX1EBUqYttpiG+jaC3BklSpvRl3MEnivOT3wiCiCy5kWzDLK3a5vA2VhI3/m5bRom+U8/PCPB6fBEa1z9IXcfdmEYR27YQBQlRVpFkj5vqJAgkhk4uqnG1knBsi+TwKeJNW5FVH9XN2xEECb2UIT12oaJWqb4ozRsfw+OLIMoeJElBkGRkxYcoue+QL1TLhnu+gm0Z2LaBbRpYpkYhPcTQhTcqEqG9UZhGif7TLyDJHqK16wjGmlmz67PopbRrRAoCqjeE4g27jKOWwXjvAUa73rshja1bAbapM3D2JURJprp5O4o3SMOa+6ht24OpF7Ftc8rwvzw2QSAzcYmbJfirlTJM9B+lZdPjiJJCdfN2wvEO9HIWx7ERRRlRUrEtjQsH/opyvnIh3+iOe4hs3TNrTRAECckXQPItrVEnKuqMcbYUzHx2SiD8p8i4kn0SkeYgZslk8tzSyvKp7gxG0SDWHkHyyNckJGwXNbT+hQtUHd109ag+wKiUsa9jrcyeezxL5rsvF2Z0UgFxgUuKItz7oIfG5qWNq2hUZO+DXhRF4NwpfQ5VfaU4dUyn64LJlu0K99zvYeedHva/e/NpO08c1em+ZLJ5q8LeBzzs2KNy8P1biz3Ishz0KUkAn18gEBKv+zkshWzW5sRpnS98OsDREzrqFNW/JAlUx0V+9vMBSmWHsxdurT76IKLy9ceZYZ5M5fsYS51Z9Me2Y1HS0jP/FwSJtrq9tNffC0Ai20Uy20tJT2FaZWzborF6B621dy3QzmnWy9vRzFsRll7GNk1EefH6WgAcZ7b8wA1AKybpPvpDatsHqWndhTcQd1P/1NlRU8dxsE2dcjFJZuLSTa1/ySZ6KeUn8IcbUDzBKW2r3ooJOWTFR6zBNSYXgigp+EI1c3+r+hm++DawOt69cn6SrqPfp3HtA8Sbt6N6Q/hCtTPfO46D41iUcmOMde9nvP/QFTTuP90wyjl6TzxLIT1Mbfud+ILVburfVeLIjuNgWwZaMUV67MJNiai6DbEZ634fWfFS07YHxRPE44/i8UdntVUrprh2A9DBMY1VcWhci0DxcuKGjCtJkfCEPegFg+Lk0lGickbDLFt4oh4kVcT8YAWWVhzDgxbFgo3HI7Flh0pTi0R/72WPjiBA+xqZf/CbYZrbJBxn5em2TRP6ey0sy0FR4Z4HvLzzhka5dPm1UVXY+6CXv/sroYrSAi3LTQt0HIdHnvAxOW7Tfcm8zGjouGQQmbTN6LBFLjv/KzoxbvP9vyrQuS5CVVzkN38nzO99LcvRAzrF4uXfiKJrQNQ1SGzZrnJ4v8bQwMp5yibG3HZ1/KsI8WqR3/ydCP/ja1mOHtIpzdOu+kaJO7apHNqnMTy4Oh68UtFhsN9i550Qr5F44BEPQ/3mikTYDBP++M9y/N7XqvirP6tmZNSirlbin/96mKqYSEujzH/47xkGVuneb2Np2I6NbhbcxVXPMThx+JoiSAFvnKaaXYiCTM/oO/SNvod5FZlEjblh3t86jjVDsOGRg4ii8oET3v1ph5FPYxZzyF4fS228rHKJcnJ0+a6t5Ri68AaJweOE4m0Eok14/NEpL7uBqRco5RMUMyMUs2MYU574q1HKjdF38sduJEnLLUkdbpkawxfeQPEEXeHtCj35RjlP36nn8QWqATfKm0v2LRhN8rdWIUgihd5Jt2a8nGHgzItIUuXMs9PQy5kF3x1TLzJw9iX8DdUIKuja8hjAejFN36nnmeg/SqSmE3+kAUUN4Dg2WilNPjVIbrKHcjG5qMPGNMoMnnsNRQ1g2yZaYQlCBMchMXSSct7NsMolZ+vnlYtJ+k49hyjKbhrilWPCcZjoP0IhNYRl6eil2enTeilN/6nnEEWFYnbhsWzqRUa63qFg9hNtWouY86H6okiyim1ZmHqRciFBMTtKMTPiprPOMzbTYxcwDQ0BYdHrTUMrpmbaZxpFTGMuQdG87TVKDJx5ieTIGSI1a/CF65AVH45jY+pFtGJqpp3XgtShd8idn0tmtBIw87mbIuh542yBM/NmBTao41q6oijc9jheB3q6DI4f1nnocZct7998LcZzPyoyOmzhCwhs3qry8ONemlolDr6nsXWnSiC4srmBjgPvv1Xmcz/rp6FJ5qOf8qHI8M6bZYoFh3i1xJ17Ve5/xItlwtGDOjv2LO7NzKRtfvTtIq3tYZpbJX79X4axzCtGmONGVgp5h54ukx9+u8Arz5W4ulbeceCFZ0t0rpP5ws8H2bBZ4Xf/e4xTxw26LhoU8g4er0C8WqSpRaalTcbjhV//peSKGleOA889XaJjrcLnfz7Api0Kv/s/Ypy+ol1er0DVdLvaZVQVfv2ryVUzriwLXn+5xGNPevH5Bb76D0J0rFU4c8IVYw4EBariEhfPG7zwzI17SU6dNfiVf5LgS58LsPdOD0MjJs0NMhe6DP7L72d5453yfPJxt3GT4DgWueII9VVbCfpqUeUAmpFd+odT8HuqUOUAhlVkPH1ujmElCCJ+T2zB3+eKozjYBHzV+D2xeQk1KrwR93o3KfXmgwqzmCfffx5PrHZRB5/jOOQHLy6rceWe2KZcSFAuJJgYOIogiDCd/FehKKtWTDPa/X7Fl7Qtg8nBY9fTWNKj50hXcqgg0PDRbcghLxf+60s4prvJHe89eB3XXRyWqTHed5C2B/cSWFOLs3/5Mgcc26SQHqSQHnSfjTAtJ1O5mLNt6UwOXJvgdnaym+zk/NTdRjnHWM++BX+bGb9IZnx+TVdDyzPWs7/CVjhUPdSEv93P+f/4IrZmca1jM58aJJ+qnL782to3G7Ztkkv0kkv0XfGspuoGJIHwxnqEFFCZvQbgUq9fC/36TyFuyLiyDBstqxNqCBCo9ZMbnkt1fiX81V4Uv0JuKF8Ru+BtzEYu6/C/fz9HbZ3Exi0Ke+5R2XmnimVd1kAq5B2+/fUCz3y/yNf+oIp1G1a+8Or8GYM/+6M8v/pPXSr2T37Bz8c+48e23TaJIgz2WfzBf85imA6bti68aQKob5KIxUV0zcFxBAwD7CvEpwUBVFXAVytQXauyeatCNCby139RmOOgKBYc/vi/50gmbL74lQC19RL3Pezhvoc9bmQPZhwEjuMK8V4ZdVspFAsO//O/ZUklLb7w80Fq6sSF22XDQL9FaRXadSXee1Pj+39d5LNf9hOrEvnMl/x86gv+mYioIMB3/rKwLMaV48CFLpN/+x8zBPwCPp+AZUEub9/0OrnbmB+JbDctWpqAN05j9Xb6Rt+ft2ZLECQEhFnfuRsIV1R0PsMm7G8kFmpb8NrJfC9lPYNPjdJaezcXBl/GtOZLH1q8msa0NHAcZMmLInnnpZy/jeuAYzN58l389W346lrndaY6jkNxtI+xgy/jmCsYeZxKNftAQABBFhHlVSioBnBg/PXzJA/2Ymkrk17lOAuwR39Q4cD46+eQAipWeX6StlsTU+/RFc31xMO0fOFOLv3R61jF2wv1lbgh48osmSQvpWjYWcuax9uYOJPA0uc3mkRFpOPRVtSA4tZeXUO91U8rCnmHN14uUxUXuXTemPUOJSdtXvpJCUlyWe2uxECfyfNPlygW3dS3K3HyuMFv/aMkT33az557PFRVu4K0uaxN90WDl58rs/9dDdtyeOa7RTbeoTDYP7evi0WHN18pc+aEQV/P4ulelulw4F2NVMImk7ZnqMSnYZrwg78u0Ntl8NFP+Vm/SSEYEjFNh+SkzYmjOs8/XeTSeZOaOokffcfdwFx9HoAt2xX+r//P1fE6f9rgf/9+jt5uc5bIsSgJBIMCW3aofPJzfuI1Il/8O0HefKXMYP/cRTSfc/j6n+R55/UyjzzhY8dulZp6CY9HwDQcslmbkUGL40d0Du3T6LmK7nv6eWja7OfhOC6xyE9+WGRsdLZRZttw6H2NXMbm/FkDy5p7r/mcw5//zzxvv6bxyBNetu9Wqa2TUD0CpunWIg0PmBw/PNWurrnPcWjA4oVnikiSQNfFxd+pTMrm5efK+P0Cxw/r88mxzUKx4PCH/zXHiWM6jz/ppbVdJhAQsSyHfM5hbNTiwHvLW8Nm25DLO+TyPy0LzupBDSo07qljcP/oNdWrrhQKpQn6xw+wtukROurvx6tGGE+dQzdygIAie/F7q4mF2phIn5+laVXQEmhGHp8aoblmF71jGqZZRhRlIoFmOurvQxSVmdqqq1EsJxkYP8japkdpiG9Hlf2MJE9S1FwmK0Xy4vNWEfLV0je2b0EWxEJ5Es0o4FFDtNXdy8DEAUxLc4vLRZWynlnAaLuNpaCnJxh49W+o2fEQwZZ1SL4goijj2BZGMUuu9yyTx99Gz3ywa6VXBgLe+gj+1ioc0yZ3cQwj5a6rStRPaGM9mRODMxteJeIjvLmB9IkhrII7Z0s+hUBnDZ54ENuy0cayFAeS2FNGlLc+TGhTI4IAWiI/x0/hb61C8qto4zmCa2sRVZnSYIriQALnivVOrQ4S7Kxxvx9KUexPztJLksNegp01KBE/tmZQGk5TGkpfPkYQ8NaF8bfHkTwKRq5EsT+JPlk5S6haFcDfUkXuwij+1jieujBmrkzu3AhWyd38iB6ZQHs1ntoQZkEjf2kCM3vZcSjIIoGOarz1EfRkgdJgiuDaWrLnRrEKGoHOGuSgh8ypoRmt00B7NUrUR/rEINgO3voI4U0NIIA2ObdPEQUiW5ooj2ZwbMftV0mk0J+gNJiaOdZTHSSwpgZRkSkOpigNuH0qyCLhzY1o4zn8bVWUR7PoqQLhTY3oiTz57omZtqnxAIHOGiSvQmk4TbEvgWO6zFKhjfWYeQ3HtAh0uOmqhe4JymNZcEBUJQKdtcR2t+JvryZ+7xqMVBFLM0kd7pvRif3bDMFZaPW68qBF4vqNe+r40H94AFEWOf7Ns1z4cTfFRGnm5RJEAV+Vl7VPtrPz724BHF757XcYfH9k2W7ibyMEAfx+Aa/ffTa65uon3WwdJEmCQEhAVQRsB8olV9S4EudMMCTw7/9bjIc/5OXieZN//mvJOYbOlRBF+JV/EuLv/+MQhgG/8ctJ3n5t6Y2Qxwt+v4gkTelm6Q7FosPNJiS6sl2+9U2IDTUMPn0M62ZFeQWB+JM7KPdPol0YIBAQUVQ3kqbr7nNdjlpRUYTHHvIyOmZx8sztSXkh1O+o4Z5/uIOX/uU7FdW4Vora6Ca2rfksJS3FofPfuKb0PlFUaK25k9a6e/AoQVcU1zJAcOnaJVHGdizO9T/H0OTlFB5BEGmrvYeOhgeRJAVNz2NaJSRRRVUCZApDjCZPsr75CdL5fo53f29ObYgkqrTV7aWl9k5UOYAzJcjrpp7LSKKCZuQ5dOEbFMvzb+AFQaSj/gHa6+9FEhV0s4htGwiCKy1xuvcZEtmu6+rXSiGJKrvW/SzRYCsXB1+md+y9Fb3eakMQJZRQFCUYQ1RUHNNAzybR86mKayEUv0z9liqGj09iaTYI0LgtTiFRJjM4f8aMKAs0bq9m8lKGcsY1MiRFpPXuOvxVHia7Moydnl2nI3skGrfHGTmZnOMAFsRbQGpJFFj7Dx4hcoe7AQdQ40HMXJmLf/Aa5eE0ke3NrP8nH+L0v3maYr9LNBbe3MiGf/EkZ/6fZyj0TCJ6ZTq/+gChDfXoyQKiR0ZQJLr/5E3yF90U2+DaWuo+tJnItmb0ZIEz//ZZ7PLlPmn+3B5qHlyPNpFDkEUkn4oa89Pz5++SePcSAJGtTbR95V5Xb9S0UKsCjD5/ipHnTuJYNmo8wNp/8ChKxIeRKyP7VaySwcXfewU96T7XyPYWOn7hPqyijm1YKBEfmZOD9Pz5uyzpIZxCbE877V/ZS+pwH+HNDW72hShw8fdfozSQRPKrtP7s3US3NqOniihhL0a2TNefvEl5OA2iQOPHttH48R2Ux3M4lo2ZKxPaUM+Zf/tjir2TtP/CfQQ7a9x+0t3NRNvP30N4SzOn//WPsDWT4Dq3T6PbWtAmcpz5dz+eMWYBBEXijn/9FIX+BN76CHLAg6jKpA710v83B8B2iGxrpv0r92KbltunsQAjz59k9PlTSD6Fzf/m4+iTedR4AMmvkjs/hq85ihLyce4/PEexP0loYz3tv3CfS2uumajxIGOvnmH46WMArP+NJ1AiPrAdHNtBifkRRIEL//VlCt0TqPEATZ/aRWhdHcH1daSPD2AVdcx8mf5v7cfIfLAJFSowm2685mrsxARnf3iJrV/eyK6vbmXtE20kLqUpTrid64t7qVoTJdoWBuD0dy8wcmTh/HhVdSm7p5nJVBViVSLjY/ZPT/R0FeA4UCg4FOaJ/txMWBZk0w7XE+dvbHYJJQRBYN/bZfq6F9+52zZcOm/OpB8GQ5XVTWhl0Mo3e5Wciyvb5Q1oeJzCvBGvVYMAvvZarIJGwWBOFHW5EA6J/N+/GeG5l0s317gSIFDrp3pDDH/ch2PZ5EYLTJxJouenvJuySLDBTylRRvZI1G2rwR/3Uk5rDB8Zp5y+HMnzRj3UbK4iWBdAy+mMn06QHy3MejUUv0y0PUy0LYzilylndCbPJckO5WeOk70S3piX1nsb8cW8xDrCeKMewKE4WZ51TUEUCLcEqdlYheKTyQ7mGT+bxCgs3K8lzY0CGWYRy7621A7bNugb20cy30dddBNhfwOK7MfBwTRLFLUkqVwfidzsOgfHsemfOEhJz1AX24TPE3OLs7UEg5NHGEmcwLYNPEoY3czPW4dg2To9o++QzHVTE91IyFePKrsECqZVpqSnSWZ70BbR7nIcm76x9yhpKWqiG/B5ogiCiGlplLQUZb1yQ/M25odjW+iZBHpmcamWxeANq6x7tInJC2lKmo4oCWz+WBtDRycXNK5kj8SahxopZbQZ48pxHCzDou2eOqo6wnOMKyUgs/bRJpK9uVnGlSAKrHusieETCfJjN3/jKIe8DP7ha+TOj+GpDbHhn3+Y+ifuoPfrlRnmnniI2O42uv/0bVKHehEkETnsw0hd7sv8pXHyXeO0/fxeQhvq5z2Pv6WK4WePM/HWBURVYs2vPkzdY5tIHexF9Mi0fvlucudHGfj2QWzDpObBDbR84U4yp4Yo9EwS6KzB31rFua89T6E3gajKyEEPenoqPVcQiN/VgZEpceG/vYRV0JECHgRRqNiwmoa3MYp4ephz/+lFrIKG6FEwc64zNn5PJ7FdbVz8vVcodE+ixPxs+M0naHxqO93/+y18DREaP76DkedOMvr8SURFpv0X7kMJeZe46mzkL46TvzRO+9+5l+Ca2jnfT5cDVO3poOuPXyd3fsy9VwDbQQ57af3y3WTODDP4nYPYpk3tIxto/sxuMqeG0CfzSF6FQl+C3m+8x5b/75NYJZ3z/+lFNv3fH8XfXo2WyNP6pbso9iXp++Y+bM0gfs8a2n/hXjInhyh0TyAIEGiLc/4/v0j27AhK1M/m3/4o1Q+so9A9gZ4o0PNnbxPfu4aOX7iPnv/9FqXhtNvOW2tLetNww8aVpdsc+/ppjJLJxk+sIdwSJtoRmYl2OY6DYzkUJktceLaLk399DktbOERQUyfx4KMevvOtIpYJTS0yX/x5P//ta7lVqYW5jZuHQFDENxWJy6Qri3bVN0oIgivOm8ssz+ZfCvsIbW1DCvko901QvDCM4ziEdnZiJHKUe8eRwn5C29vIHelGCvtRayMIkohaE6bYNUqpawwcZ/a5escpXhzBsWyUeBBvczVmoYx/bQNGKk/ucBeO7RDa1o6nJY4+nJo1UQmKRGBTM57GKsxUntzJfuyihq+jFtHnQQ55kauClLrHKV4cBttB9HsIbm5GrY1glQ1yR7sxU4VZ5zJSefJT50IAb3stgfWNmOkComd+raHlhKq6BlZP781LdRNEgdb7Gtn9S1vwRjzoeQNBEhBlkTf//X5Gj7m0yL64l4d/5x563higbks10baQK4KqiLz1uwcYOeoeF20Pc88/3EGkJUQ5q+MJKRglk32/f2zGuSSIsPHja9j8mbWYJQtTs/BXezFLJm9/7RCjxycQJIGNH19D+8PNVK2J4gkp3PfP9mCbNo7tcOKvznHx+V73fJLAmsdb2fGVzTi2g6Vb+GJeRo6Ms/+PjlNKzh/VzZXGOD/wwpzPgzGZaK1KZkInl1z42TjYZAtDZAvDSKKCKLhyC7ZjYdkGC622tm0wljrNRPo8oijP1GVZV0SoukfeXPS5OY5FOj9AOj941bVt/GEH07SwlghJW7bBSPIEY6kzV7TDxnaMm0rRvdwI1HgxyxaKT8YbUSkmyhSTrmGuBhVCdT5swyY7UpyJlgsiBKp9+GIeLM0iN17CKJr44x4cGxSfjOKTyI0W0QuXx4gvqhKo8WEUTXKjRWzLwRNUUPwyju3gr/JQSuvkJ0rTpXcE4l78VR4swyE/fvl8/rgXf9zDmR/3oeVnOwlERSTWGkSQBDLDBTeqBXiCCpHmABdfHSQ3fLmOzjYd+vePU7Muij8+e2Psi3kI1/s5+1w/pSscFrJXIt4ZZvPH2gHIDBbIjhQwyhbBWh+ZocJMpk6o3o9ZNimlV7b+pNiXIHdxHFs3KQ2myJwYJLy5AdFT2ZbOyJUojWRo+MhWBFEke2YYbTx3zfU/5bEMyYM92GUDu2yQvzhOzYPrERQRX1MUf0sVE29ewFvv0sSbBQ3JKxPoqKbQM4k2lsUqGzR9Yifjr50jd3EMbewKh4bjkO+eoOquDhqf2kHi/a5ZqYvXAqtkMPHm+Zl0wul0QEESiO1pdyNlgoC/Le6m7U3kCG+sR/Ip+FvjiIpE8kAPVsnAKhkk93dTdVfHNbdjMUz3fu7CKOnjg3MMSF9TDH9zjPHXz+FtiAJg5spIPpVARzX6ZB7HtCgNpTDSRYxMiUL3BEa2hFXUkf0q3roIgY4aUof68NaFp/pCR5AlgmtrKXRPTLVhjOyZEWzdRBvLUhpK46kJzW6s47jcFrZz26i6CjfOFgjoeYPjXz9N75sDNOysJdYZxRvxuLm6WZ1Ub4aRI+OkujPYpjv5BUMCzS0SmgaDUxTPkahAdY3I0YP6TIqWG5EQaWmVECUY6LPmrdW5ElXVIvX1Eobh0N9nopXdczc2SRQKDkMDFpblRsQEwW2Lzy/Q1+PWzagqNLfKKIpLcHCrRYc+qCjkbUolh2AINm1R8AcECgvU3ggCrFkv85GP+xBFGB+z6Ou58c256FWo//y92JqJPpmj5hN3knz1JNlDlxAVibrP3MPw19+g6rGtCIpEZt8Fgm011H3+XtLvnsexLBp+7kFGvvEm2nCS+s/fh60ZGJM5aj55l3uug5dQa6PUf/kB8qf6MVJ55JBvSujOxkjlCW5rw9dRR+54D47pMlzEHrqDwOZmiueHCe3qxNdZx9h338e/sYn449vJ7LuAbVo0/PyDDP2vV9DGUtR97l6UeJDSxRGUqiCS34OZLrjn2tRM8cIw4d1r8HXUMf6991HrozR+5WHyJ/uRQj78a+rJHpmfXWm5UCw6DI2Y1NYsrYG2Uoi2h7n7H+4gP1rg3f98mMxADlERCVT7SPddXuyn05w3f3odZ75/kX2/fxRTs/BFPeRH3U2c7JPZ9Qt34I16eO3/fZ9Mfw5f3Mv9v7mHO395Gy/9y7cppzQcGwb3jzB5Lkl6IIelWcTXRXnk/9nLho91MHZqEsdy6Hl9gKFDY2z/2Y007Krlna8ddDd/jkPxCoMpvjbKnl/aSu/bg5z8m/OYZYvG3bXc95t7SA/kOPaNMxUvgB6/yJO/2Eg+bXB2X5Zc0iQYk5EVgfT4QlEwB8vWudbsWtsxsa0bfXfnXrt1c4RS3qL7RGW1GcvTjmuHKEgzaYj2ChIvbP1UJ7JHwhNSUP0KA4fGOfV0D+HGAHf93Y2IkoDskxg/l+boX1/E0m1a7qxl26c7KecMFK/EpdeHuPjaEBs/3Er9lirKGR1vRKWU1nj/T85QzujUbIiy++fWY+muITd4eIJTT/fQuD3Ots+uIT9RQpJFAtVe3v+T04yeTtGwNc6un12HljOQPRL9+8c485M+cCDSFGDDh1uoWR/lx7/1PqXUlOEjCKx9uIn6zVX4qzxMXMhw8OvnsHQbX5WHtY800ba3nlf//WHGz6eX7J9QnY8NT7TQuKOan/yL98lNRagijQHWf6iF+JowHfc3UEprXHxlkOxIkQf+0Vbe+cNTpHpzqAGZe3/1Ds78uJeBg5VpVF0vzKI+q27JyJYRvQqissAcKsxmxDSzZS794evUP3EHzZ/djWPtZPyN84y/cmbG6KioHQV9lqHjWNNq8AJywIMc9NLwse3Y2tQ5BQEjXZppe3EgxcX/8Sr1H76D9l+8DzNbZvgnJ0ju6545ZvKdi9iaQe2jm4jvXUOhe4LBHxyZMQIqhV02MAvz1AiLImrUT6Cjms5feuDyx6pMeSyLIAhIftV1WF1B2mDktVnPYF4I18dDaqSK80bm5IDrRG18avvlfhcEjHTRrZdiSifLcOcRx3bcFMVpQ0gAOaAiBz3Uf2QrNQ9vmDmHmS3hGJfnHyNTmnV/jm1fjqLdxpJYFuMKXDa3VFeGVFfG9fhKwsznzlWpTbEqka/8UgDLgkhE5Oxpgx99r0gwKHLvgx7qGyT+7W9nZuo5mlslPvKUD69PoFh0+NM/zFMuz79L2HiHzJf/TpBkwsK24EffLaJpDr/wy0HyOYdQRODYIZ0Xf1Lm3gc97LpTJTHpDqCnv1dkfNTi01/009QsuykEFvzpH+UX3OTfxvJheNDi9HGXav7eBz382m+E+ckPXar5aUILr0+gulZix26VT3zOz8Y7FEwTnn+6uCw05d6WanxrGxj/wT7soo63qYrI3evIHe0me6gLb3stTV99DMe0GPo/r85MRkYyz+TzR7BLOko0QGh7O4Ii4Vtbz/j392GXdDzNVUTucs81jckXjmJMzE49KvdNUOoaJbTzsldM8nuI3r+J7MFLlIcSOLZD1WNbSbx8HAB9LM340wfAtvG11eBpqgIR/GvqGPijF9BH05fPFfDOOheOQ+yRrSRfOU5oezvaqHsuUZYIbGy64T5dCvmCw//5yzxf/EyAt94rc+GSgWnMtQNWMi245Z4GvBGVt373AGMnL9fnTKc3XwlBhFR3lnPPdGEU3UmqnLq8aEdbQzTuruPI/znFxBm35kHPG1x4vof7f2sPVZ0Rhg+70atUz+xnP3piksSFNIE6P5IiYloWhYkShYkS5bSGpduk+3Nza64EaL2/CUEUOPvDLgrj7vf9742w4akUbfc1cub7FxFsi/p2H6IEY31lilkLf1iirs1LKWcxPlBG8Yis2xWirt3LqW+mmRzUCERl9j5VjayInNmXITmiIckCWtEmUq2QGNEIxxUKGYu6di+CAKM9ZcoFi0iNgigKRGsVsgmDxLCOL+ReUyvajPWXsc15Hq4AVfUq0VqV5IhGetwgVq8iKwKhmEJy1P1M8QjUtfvwBSQMzWboUgl/WMLQbRLDU5EZr0i0VkH1uZvP0Z4Spu4QjitUN3nIJg0SQ+6xVQ0qkWqVxIhGZsLAF5TwhST8IXdNGOkqLatsSjjQiN8Tw7INStoSWj03ANUvE2kK8Pp/PoaWc1nKBAG2PNVOYbLE4W9ewF/l5fHf3s3AwXHGzqZo2lFNZqjAwa+fdzdqluuhlr0Sik/m9f90DFEWePS3dtKyp4but0fY+YW1jJxIcObHvYTq/Tz0G9sZPZ1EVERC9X7e++PTpPtz3P1Lm+l8sJHRMykatrqG2nt/dApreixM/TVyIkEprfGhf7VnFq27KAlkR4q8+0en8Fd5ePy3d9P99jDj59Kk+/Mc/tYF6u+oQpAq2xCOn0tTTGrub67YRCZ6shz79iVq1kc48q0LJLqz2JaDIAikBwu0760j1ZujqiOMJ6iQ6Fr5VFI5oCJI4sz6o4S92GXD/f/0q3RFZ8lB75x+KA+n6f3Ge3h+EiS+t5PmT+/CyJSYfOtC5Q1ZTIeqqGPkSvT95XszdVwz300bOY5D/sIYXd0TeOsj1D2+ic6v3k95NEOhyzWebM1k8p1LpA73Eeiopvlzd9Lx1fs5++9+glW6xgjhfM21HYxsmcypIbr/11uzDQrTxixobmRHFJB8lzM5ZL/7DGb1hegalgCIAnLQe036utOHLlTTYxV1jGyZvq+/R75rtnFpFrR5jOu557GKOmauTP9f7yd7enj2Oa5k/KtkwZ2KOt9WspiLZTOuroRjOYvWiuy6U6W5ReaZHxRpaJR49Akvr79cZmjQ4vWXynz57wZmPaxc1uFvvllA1+D//n9d7aNLF+Z6GCUJnvyYj8P7NZ6booe2LPj4Z3ykUzZ/9j/zNLfK/P1/GGT/ezqK4s4/f/4neQzdNaRa2yQeeNjLsz8oYhjwhZ/307lW5uSx24X2K418zuEv/sR9Rp3rZL78CwGefMpHYtKNKIqSgN8vEK0SiURFZNlltPvJj0p86/8UloXMQwr7kEM+gltawXKLOYvnh915xrLIH++h+sM7GH/6AGb6cn66lS/jGCY4DkaqgBILIIf9l89lT6XHXhiembPMbBErW1n+vuBRkCN+fB21qNVhECB/vG9mcdUns+6/BbB1E0EWkYM+bM3ATM+mlxa9Mko0MPtcJ3pxDAs54sdM5sGysR1n1j2uJNJZG59P4Ot/XM3R4zqZ7Oway1zO5g//NMdkYvnTtERZINYZoZgok+mrbGOU6k4vyHgabg7iCak039NApPVyGkWoMYisSvhr/DOfSR6Jqs4I8XVR/NW+mRqswljhmhTAJVkk1hFBCShs+/IGzKnUa0EUCDcFESUBNaiw64HYlJFjYuoOjq3x5C80kpnUCccVLh3N03MqT6xOxeMTidaqjPWWkRSB2jYvjgWxWlenbt2uEJODGrs+VMUbfzNG+5YAl47mWLM9SDAqs26XxavfHGX3E1XUNHsZ7ysz0lOikDZ57GfrKeUtojUKF4/mOPFGes49Na7xsffj1SSHde78cBWvfmuMez9Rgy8kkRjS2PuJan743wfY+mCUeKOHYNRdzp7+w0E8PpHdT1Rxbn+Wo6+mqGpQ+exvtHL6vQz1HV7Ovp+l70yBR75UR3JEo77Dx7s/nMAB7v6ZOMlRnT1PVvHKN0aJ1as89Pk6ek7mKWZMxvrK2Pq1W/pV4U6C3hpKWsqlgBcEQr46mmt2o8h+UrleMoXhpU90nXAcGD2dnFUzpPgkajdGMTSLPV/ZgCgJ+GIqoXo/Y2dS9L43yp6vbOD+f7SV7reG6T8wtUl2YLIr40aRBEj154m1hVCPTBJuCnD0by5ilCzSA3mKSY14Zxi9aJLuz5Hqy2GWLTJDeWrWR8GB/gPjNGyL88Cvb6PnnRH69o3Nbvs8aUe25TB+PoWeNzCKJuWMTrgxwPi5tPsbq7LU8quvM+cnDm7GjeMy5047AhzHofutYXZ+eR1nn+unZU8NY2dSs1IKVwr+1jihdbXkzo+iVoeIbGkifXIQSzcxc2UESSTQWU15JI3oVam6uwNBvbzdk/wqcsiLkS6ipwokD/ZS98QdqDH/Ile9NpSGXNa/2K42chfGsIo6oiwhh704U7VOStSPIAmYOY3yWJbEvm5qH9mIEpxK2RQEPLUhrJKOVTLId02QPtZP/ZNbEFUJaxnK3xzLJnmoh5bP7sHbECF/cQzHcaNEgiyCg5uKaNrEdrejTZ5CVCRiu1pnGTPaZIHq+0J468OURjL4mqJE7mjEzC/feCgNpSgPp4nuaiN3adztU0VCDl3u06VQHstS6EsQ29lK9swIZr6MIIsoYR/kr40Z1SobCIqMWhVEG88hiIIbNbsdi1gZ42opVNeIeLzQ0iojCPDKCy7N9ULIZW3yOQdjiqEsFJ5f40GSIRoT6b2CWlwQIF4tMTZqYRiQmLSQZQF/wN24DPSZlIqXrx0KiwSCArX1EqYBb7yiMTnxwcm7v9Vx9KDOb//TFJ/7uQB33eshXiNSFVcQJXdzYJlQLjuMDlmcPW3wwjNF3ntLWzJVtFKY6QJGIsfkjw+jT2YRRNE19C0bKeCh6tGtJF87SXBzC7nD3ZQH3CiHEgsielUsq4xaG0Yfy2Ck3HNN/PgQRiLnngv3XMA1TUB2WcdI5Mjsu0D2aA+A67nUpzb486QQmLkSoldFiQfRhpIz1bJWyUCfzM57LiOZx9dZhyCLCLKEHAteRy9eO+69y0s4JFIo2KxfO3daSiRtvJ4Vco8JArJHwjbsipkZLWNhbRbZIyGIoAYU/NW+y7/RLbpe7XcNJ1wyi12/uIX2h5pJ92XJ9OcwCsZM6vQ1QRRmruuNerGv8L4mLqYoTpYxNYtc0qC2xUNmQmdySKOuzYukCLz212M0r/dzz8eqObsvw+l3M7RuCnD4pQTG1Nzcd7qAXrI59noKf0hi+0NRatu8FNIm7VsDpMcMTMPB1F0htIZOH5IiICsiPSfzHHjeJTRoWudj411hzu3P4g1KtG8OcOqt9Jxo0Ka7w9Q0eynnLWL1HmpbvYgSnH43zbn9Wb74f7Xjj8hUN3vpO51H9YrEGz1oRZvxfo3hiyXEqQiEKApkJg3e+cEEG+8K07jGjd41r/dTLloEYzLN6/2EqhTiTR7KBYt4g4fqZld3Lpc0eOu7467T8Dqnmoi/iTWND+FwWShUFGVwHFL5Pi4OvYpuVk4vfT0wtdmd7DhTWSe9OUZPuVHWoWMJJs67EbSRU0le/Q9Had5VzZZPdhBtCXL0ry+6bJBTWksCrhHvGkCuQ2om8iMIiKIwo1No6W6t4PS1pzF5McNr/+EojdvjbPpIK/HOCPv/z9k5WS9XQhCYeb6CMM3mt7K7uqtnoIkLaWzTTZ+s3Rjj8F9eWHlGQcfdZDd9ejeOZeOpDmKVDcZePAO2Q2k4TfJAD20/ew81D6xHkETXyXbF5tvXHGPNLz+EWdCwNRMl6sfMlUkf7QfclLi6Jzbja44R3dqMEvXT+fceRE8WGXv5tFuftQTMbIm+b75P+1fuZfO/+hhmXkPyKpg5jUt/+Bp6skB0ewuNn9gxlYJm4akJkT0zTL7HjcoIskjTJ3YQXFeHkSkhSCLeujDjr57FqNCYqASJ97rwt8ZZ88sPuWQaDshBDyPPnWTspdOUhzOM/OQEjU9tJ7a7bSr9ESztstM9daSP2kc3sv6ffRhtLIvokdESeURZutynH74DX1OU6LZmlLCPzr//IHqywNhLZ9AmcktOLUbG7dO2r9zL5t/52FQNm4KRK3PpD16blda3EMy8Rv+39tP+d+9l0+98FDOnIXlkrLLBpT94DT1VuUO10Jeg2J9gzS8/RHkkg5Et0fuN9zCzt+UrbopxNTRokZi0ef7ZElrZmYlALIR4jUhNrYhWdgiGRJKJ+QeQacDEmM0dWxUunjMRRJcyeqDfZPMWBb9foKVNxjAccll3Brx6QU8mbSbHbd5/W2Og38LjcSMqt7E6cBw4e8rgd/91mto6ieZWmaq4iOoRsG3XuE4mbMZGLCYnLLRlfofLAwkK54dp+MrDaMNJRJ9K9lAX+ZN9VD26DVu3GPve+0T3bqDmk3cx/H9eBUCuClD32b04to2nIcbk80fRxzMULwzT+JWH0UZS7rkOXiJ/om/B64s+leDWNoJb2/A0x4k+uJni+WG04STJV08Sf3Ingc3NIIgYExkSLx5b8FzacJLCmQEa/87DlPsTCKpE6q0zlC6Nknxt/nPljvUQvnMtDT/3EI5pI4d9C55/OfE//jjLn/z5wgu2bUMmuzK7FsdyKKXK1GyqQg2pM8yA14tSSsMomZz+7gX63h6afS0ubwDrtlSz8eOdHPvGWU5//yKWZiGIAjWbq5A989dOLGRe2qZNKVWmMF7k3f9ymHJq9ovhTN3n6fcMBi8UuesjcYIxhZ6TeSRZQJIEVK+IZS7s7XdskBS3BeWSjWk4RGtVek/n2fpAlNdOjfHIl+o49mqK1LjO9oddsXDbdijlL3szLdMhPaFz7I0Upm5TLlrzptnpZZuhC0UOvZjkyCtJ0uMGa3cGKeUt7KlIMA70nc6z+4k4I11Fjs8TAZuGVrSwTBvLdKZIcBzG+8sceTnJ0VcglzLZ8+E4g+eLHH7JvWZqTKdlY4BizppJibteTGTOA+DzxFBkL47joBk5MoVBkrledGNlDav5YGoWwycShOr8TFxIY2oWnpBKKaOD4BI0WJpF374x/FVeajfFZiKq9ZtjRJoCCJJAvDPMse9cQssbTF7K0H5vPdmRItGWIL4qD5MXM0RbF3DUCG69k2U4DB6ewBNS6Li3AVESsCwHQXQp1K/8G1yDrmlnNd1vjxCo8eGNeEgP5GfOOfs3wsx7J8qC+0dy/56ORAmiS5Bx5XWmDaVpp0uo3k9+vISpWViGjV4w6d83zrZPd5IfL5HoWeGUQNthbKouyjEtgmtrsU2b3PnRGaIGWzPp+fN3CG9sQIn50SbylAaSBNfVok24c2yxd5LuP30bb30YUZYwMiXyl8Zn6M8dx0FP5LENi2LvFMuj42Cb9kw9T+pgL8W+xKyaq/TRfsqj2Zkaq+ypYc597XmCa2tRwj7MguZqVE1lUyQP9aKni3iqgwiCgDaZI39pfCba4xgWQz86SqCjBiXsxTFtioNJCr2Ja2ILLPRO0vsX7y5oOFhFnf5vvs/kOxfxNcVcvoCJHPlu13nqWDbDzx4ne3YEX4OrcyVIImv/8WMz5ygPpzn3tecJratDUCSKfZPYmomnLoxtWAiSiD6Zx9bN2X1qWJdrpCybwR8cmWUIX43MySHO/YfnZvdpX9I1PkWRgb85SKFnElu3GPjuoRldscEfHpkxinPnRzn3H18guLYWNerHKuoU+5OunpnDDFW+c8XEPPr8qTkLkJEqcvH3XiG0sQHJp6In8tdUs/dBxk0xro4c0Fm3XubXfyuEacKp4zo//lGJBx72cu8DHppaZP7erwV54cdlDMNheNDi01/wE42JHD6gM7RAbY1twzM/KPJzvxjgn/+rMJrm8O1vFnn/bY2OTpl/+i/DiBI8+8Mi2YyrbSTLs1/Q0WGLF39S4ud+MeBGuiYsvvnnBXLZ2wbWasLQXYHcoYHVFZ9ydJOx772Hv7MOpSqEmS9T6hpFEAVKPWOk3z2LXdJJvXsWPZGb2WiUusbIHLiIHPKReOk4+ojr+R397nv4O+tRqoLuubrddJfyUILxHx3ANq5KLRMEN03v9AD5MwNTRagCOJDZfwFtMIGnuQrHsin3Tbh04cd6KXqVGeae5MvHMdIFHMNi7Pv78E3di13UZtqV2XcBbWDuufTRNEP/6yV8HXUYqTzpd89iXmOqwPUgX3DI3yTiGMd2GD0+wfqf6aDtvkbO/qhrJnrkeuCda/JGp7ozFMZLtN7XyOCB0Zm6LASQVAlrSgPFV+VFEAUmzydnRIHDTUGi7WHyI3M3AaZuIakSkjo3cu9YDsOHx2h/oIm6bdX0vjE4s5mcroF1cNj5SIz6NW59Ut+ZAmO9JSYHNT7+D5qRZIFDLyWxTDetu5AxZxlaw11FHvhMLf6QxL4fJ0iN6TgODF4ocse9URLDGhMDGhvuCmPqNtmEK5xezlvoV0gfTA5oXDqa596PV2NoDsffTJEem7sgn3onwyNfquP+T9dQzFm8+8MJijnLjYwB+YyJbTuEYgq+gESoSqFja5D0uM76PWE6tgUxNJtSwSIxrFHImODgfpa3uHQ0R+vGAPd/uha9bPPe0xOcfDPFw190r1nIWrzzg3H3+NyNE13kS+PkS+PMNZFXZ9xrWR39akp+B04/3cPOL6/j4X+2A4D8eIl9//sM5ZzBmgcbadpVPZNid+J7XTMpekbJ4s5f2Igv6mH0dJKho5PYpsPRv7rI7q9s4NF/uROAUz/qIdmbI1jrm5UyN53KJwjQdncd7ffWu4aOAKee6cEybGSvxPbPrqFmfQQ1qLD3V+5g/Hya08/0khsrIXsk7vsHW/BGVM6/OECq101N2viRVpp2VuOLedjxxbW03ZPj6N9cwh/3su3TnVR1hpEUkYf+6XYuvDLI6OkkWz7ZQd2mGJ6Awl1f3USiK8Ox73Rhli20nMGl14fY/vk1bHyyhRPf72b4uLtBHjg8zs4vreX8SwOX3/UVRO7c6My/S0PpeY+xCjqpw7OdeMn9PTP/tnWL3NkRcmfn1xt1DIvE+4sTGRV6Jyn0ztaPK/YnZ7S1pqEnCiQTPcwHq6CROT6w6HW08VxFkbLFoE/mmZy8tOgxtm6RvzBG/sLYvN87xuw+C9/ROOdN1says9kOufyMHNsi8f4Smnm2Q/pI/+LHsHCfOrZF8sDlz1MHe2f+ffV5jVRx1vdXInNyaO5np+Z+Nt2WaV2z27iMGxYRvl5IEoSjIqLgpv3pusvo5/VOUbjj6uqYJng9AoIAqkcgk7aXrK3xeNz0PtOEbMbGtkFWXPIMXXdmDCWvT0AU50bNphkEvV6BQsFZMuVMikfwbugAUcAulCidvAjm6ivSKo21qJ0uAYGVyVM+3VWxSONtXD8i96wnfOdaBv/4xYrC8rdx60ENKdz3m3tovquOnjcGmTyfQlLdeqjzP+lm/JS7kQo2BPjYHzzCxed7Ofynp+Y/mQDrP9LBnb+8lbHTCYYPj+FYDpGWEIpfYf8fHkPPG1RvrOLD//EBxk8nuPhCL4pfpvPRVmKdEfIjeV7452/PGF0AbQ828ci/uofu1wcYOjCKKItMnk/OkGKoIYX7fmM39dtr6H6tn3RfDjWgEF8XZfT4BOee6Ub1ifiDLpNqccp4kmSBQESeMTrA9eL7AhLF3OXxLAgQiMgIIuTTJooqIoqgaza+oEwxayLJAv6IjF5yI1Xloo3H70bEzCvqlETJPRdAIWvNT2gBKB7RJaco2xTzFl6/S1RhGQ7+kISkCPzMLzXx3jMTOA488sU6nvtfQ2glG8XjGqG6ZlPOW6hekVLeQlaFGTIOSXHv3TIv94fqFfGFJPSy2x+yLCCrAuXCT/dcqgYVHMuZt1ZQkAS8YRVREtDyBmbZfe6SIuIJKQiSgF4wZ4yHO39hI7IqcuSvLiIpIuWsPusZSqqIJ6Ri6a5hAiB5RBSPRDnr/l/2SkiKiJYzEGUBT0hFlAWMonmZ1l0Af8wzk4IIbhSpnNZQAsoMI6EgCpQz2owTxBtWkb2Xo7+O7VBMaW5NWdQz6961nIFRNvFFPLMcF7ZpU0xpM7avIAp4IyqCKKBl9ZloVrQlyMP/bAev/6ejC2pu3cYHD+E7Gtn4W09y6t88Q/EqI/M2PthYFRHh64VlQeqq4vRM2iEzjxevMD1pV8jYp2mgXVUnZRrMsAJOYyHdLMdxSTQqjVZ5Opqo/qVPIygyev8I2sV+7Hxx6R8uM3zb1hH78s8gCALls92MXejD0VZWb+M2XI0II5lfWTq721hR6DmDfb93hPUf7aRlbwMNO2uxDZvMQG6Wt98oGlx6qY+Jc8mFT+bApZf6KKc11n+0g82fXAuiQHGiRO/bQzNkE8lLKfb9wTE2fryTXb94B1pOp/uVfk5/7wKxjsic2quhA6Mc/rNTdD7aQu3mOFpO5+jXtRnjSs8ZvP97R1n/0Q5a722k9b4mTM0i3Zsl1Tt1TMlGL80+r2U6ZBOzIxqOzSzDCtzhnU9f3phfGY0qZNzPTcMhOzn7XFpxrlFiWyyqnTUNQ7PJXDGXlwuX21TMWSgegdS4zq7HqgDoP1sgmzRm6sSuxLThaOqXDT1rnvbqZXvWvZmGg2n89L/bi6W7uqmxcwvvLcOe0cKaD9OG05zf6TbFxOyIt6XZMzpUAGbZmjHibHP+6+Ow4PWn78fS565x5awO82ToWZZDfnx+FoSliCgce3Yb1aBC4/Y4nfc3MHIyQXZk9df827h5sDWT0lDaJbK6jdu4CjctcvVBgn/PZmp+7YszxtXo7/7ZTTGuwk/eN9u4+i/fuG1cVQhBlBBVL7IvgOwLIvuCiKoXUVamK6WxLRNbL2OW8pilPFapgKWXQXQQZAn7Wmlhb+PWg+AKo0qqhGO7Xn77CpILQZSQPD5kfwg5EEb2BhBVD4I4JV5rGthaCaOYwyzmcKwSkmzhODaWdnkzeSUUvzyTLmiUzMWzxARQ/QqiImIbNkbJnFvEf8U92JaDWTIWjAxdFwQBUVaRvP6p9yWE5PUjKupMPzi2hW3oWOXi5felXMQ29WV3QkiygC8oYdsO5fz89Vu3Ctx5xuPOMf7Q5XlGkt3QoG1jmwaWXsIsFbBKecxyEdvQcG6CBtdCaL27FlES6X1vdOmDP6Dwxz3c8fEOtJzOhZcHKWfmn/8FSUZSvUhXry2SfHltMY1Za4tZKmDrZZwlBLB/qjE9j0z3iz+E5PEhyuoM+ZNjWdiGhqWVMEs5951YoXnkmpsviUh+1aWVXy4iFUFElGUkjx/J40PyBpC8fiTFgyArl0mxHBvHsrFNHcsoY5VLWFoJWy9j6SUc0/zpHDuCiKgoSN7L74rk8SEqnnnGRBGzeMXaYhmrNiZu6cjVbdzGzYaoePBEa/DXt+Kra8Mbq0UOhJFUL4IkTzEFXqlj4RZ4OraFrWsYxSxaapzSWD+F0T40axxbX22WHAE1EkfyVEY8YWkl9MzNS2FQQlFkX2jpAwHb0NDSk1wP/ZYgyXhitTOb/avhODZaagLHvGpD5Li1IFfWTgiihBKuItDQQaCpE2+8ASUQcSd8SZqa9IXpE+PYFo5lYpWL6LkUxfEBCkOXKI0PAnmutp6uvt6icJhbNzPPMdd0zkogiiiBCL6aJvz17fhqmlBCMde4lGUQJQRBvII+3nGLoW0L2zSxygX0XIrSxBDF0V5K44MYxeyypC1bpjMronYjkDx+1Eh8we9tU0dLTVzTmBRECTVchb++HX9jB754A3IwgqR4p8aPNJt237GnxpCFpZcxizm09CTlyWFKE4NoqXHXcF+FzZPo8eGJxLm6TmxiqqzDV9tyw9cwSwWM3CKR4FsUxYTGwT8/N+93ourFG6vFX9+Gr64VT6wWxR+ePWfMt7ZYJpauYRazaMkximP9FEf70NIT2MbKU7zPfzMS3mgNgqwscICDlp6sbO0TBGRfEF9NM4HGTny1zajhKtc5Iynuu3ClVpTjMms6toVjmpjlAkYuRWl8kMJID6WJIcxi7rrWiBuFY9mLEk9UBgHR40UNV+GrbsRX3YSnqg4lGEHyXHZYCYI4u19gpm+Y3pOYhmuEFnPouRRaagwtOYaWnsQoZNzxcwtm1wiihBKM4qttdt+X6kaUUKzCMWFglgro2SSliUGKI72UJodv2piYdV+3I1c3jtuRq58mCCjBCKHWDYQ7t+CrbUb2BUEQr2ucO44Djo1ZLlKeGCLTfYpc31mMfHqVJjKB2KY91N/zEURFXfJoLZNg4OW/QkvOX7S7klCCUZof+wL+uqU3ZLZlMXn0TSaOvenmkF3rtUIxOp76eyjB8PznNwz6X/xLCsMLF20LooS3ponYht2E2jaihGJTC921jRPHcbANjXJilEzXCbJdJ9CzKX4axEBEWcVX10JkzTaCzWtRw1UIsnrda4LjONimjp5Jkh+8QObSCUoTgzjmrcEwFV6zleaHPzdbHPQKlJPj9P74z7DKS9fWCJKMr66F2PpdBFvWX/f4mYbj2Ni6hp5LUxrrJzdwgcLgRczSyrEMhto20fzY590I/krAgdS5Qwy//aOVOf9qQhBQQ1WE2jYS7tyCt7oR2eu/8bWllKc0Pkim6yS5/vOYhcwKNH5hyP4QbT/zd/FW1c3fTttm8LXvkO1eoAYVXL2qSA2RtdsId27BE6t1Dc0bmUcMHT09Qbb3DJmuE5SToz81NeaCrOCN1RFs3UCwZR3eqjokb+CG5oer4TjOlPGRR8tMuk7g4R7KiZFlc2zdCETVi7++jciarQSa1qIGo2507obGhIaeniTXf55M90nKk8MrEvG/Hbm6jdu4ArI/THTdDqIb9+CtqnOjUzc4kQmCAIKE4g8ht24g0LwWLbmX1LlDpC8cxSyuMDUvDpmukwSa1hDbsOdy2sAC8NX4qN3zOENvfA9bXz1PqCArVO94iGDz2gWjSdNwHIdC7xlS5w5el2EFIAgikseL5JlfFFNUbTxVdQsaV0ooRnzLXqIb9qAEIzc0TgRBQJpaSPy1LcQ27CZx8j0yl45hacuggrkCECQZf307VVvuIdSy3l34l2HRFwQBSfHgq27AG68nun4X+b5zJE6/T2ls4KanskynfQrS/GNUCUaQVO+SxpUnWkt8+/1E1mxD9oeWqe9EJI8Pn8eHN15PZN0Ohl7/LukLR2743AteU5SQVF9FjpvrgeM4i0REfnqghGJE1+8iumEXnmjNsmySZ9aWQAS5PUywZT3lyWGSZw6Q6TpRkYG/LJiavxaaSx3HwVvduKBxJfmCxDbuoWrz3Xii1UvO/5U1SUBSPfhqm/FWNxLdsJv0+cMkT+9zHZu3KERFJdDQSXTjboJNa925YYk1+3ohCAKCoqIqVajhKoLN64hv09CzSQrD3aTPH6Y4urAszEpBkBWCTWuo2nIvgcZOd75drrVF9bpjoqaR2MY9ZHtPkzy9j9LE8KpHsm4bV7fxgYcgSgRb1lOz+1H89W3L6h2adR1BcL3V1Y147v0o4Y47mDj8GvnBiyu6abT1MuMHX8Ebb8BX07zovQmCQKRzK8XRPhIn3121NIFwxx1Ubb6zIsNKT08wduAlN7S/YhDwxhvm+Vgg0LSG+rufxF/fdt1e53mvKAggSXirG2l84OMEm9cwdvDlmxJFXAxKuIrqbfcTXb9r2QyD+SAIAoo/RHTjHgLN60id3U/i5Hsr/NxvDKLi1pqRTSxwgES4fRN1d30Yb7xhRTdOjmWgpSdW5Py3URkESSHceQc1Ox7CW9O0smuLrOCra6Ux3kC4cwsTh1+jMNJz09OfALyxOhDFOdEQX20zdXd9mGDL+mVxZs4HQRTxROLU7n6MQNMaxva/4DrNbqUUOEHEX9dCfNsDhNo2LptBcU1NmDY+qhvxxurQ0xOrblx5ojVU73iIyNrtSF7/Cq4tIkowQtUd9xBq2UDi1Hskz+zHKq9eRtlt4+o2PtCQvH6qtz9AfMt9SL7l8b4vCUFAlGQCTWvwVNUxeewtEiffXdF6LD0zydj+F2h5/EtumuNizZMVanY+PJOjvNLwxOqou/NDiOrSdWG2Xmb80CuUJgZXvl1TdQQzKWmiSHTtDur3fgQlVLWiRoWgeIis24EaqWHk3WcoDHVz09MEBZFg81rq7n4Sf13LsniYK7qsIKCGotTsfgx/XRuj7z+3Ks//ejBN5DEfBFkhfsdeavc8huQLrvhco6XGb2r95N92yP4QNbsfpWrTnYjq6myWp6MRobaNeOP1TBx5ndTZA9jGCqb/LzEtCcJU3a/ixdKK0x8Sat1Iw31P4amqW52+kSQCjZ00P/ZFRt99lkz3yVvCwJK8AeJb9lK15d4bzoJYLhjFLPnBVdSmmnE6PYE33rhiTqerIQgiaiQ+taa1MrrvebTU+Kpc+5qNK7mhGrWpDhwHvX8EcyI15xgpFkbtaEIQRRzbRu8awMrMzQuX66pQm+sB0PuGMSfT815TDPpR2xpQ25uQq6MIioxdLGMMjaN1DWCMTlasKyV4FDzr2xE9KmYyg949tYgLbrs9a1tR2xqQwkGwHax0Dn1ozL3X8dSy5KmKQT+eta0Isrt5sdI5tJ5BsBY+txgK4FnbgqezGSkacospx5NoF/vQ+0ZwdKOiPNArIXhV5Joq1OY6lIYapGgQJAlHN7BSWYyhcfe5JDMLs+HIEt51bYgBd+OsD45iji7g1Z0HSks9Sp1bQG5l82iXBpYtF1gJV1G/92eIrNm2Yh7FxSBMFe/W3fUh1HAVY/tfWFGvfK7/ApPH3qL2ridcJqpF2qWEYtTd9QQDL//1irZJVL3U3vUhPFX1S/a/Y1skzxwgfen4ii+K7oY+huTxYZoGCCKx9bupv/ejKxqtmd0GEV9tM82Pfp6hN39Avv8CN8vAEiSZ6Ibd1N314Zu2ARAlmWDrBlpCUYbffvqm9sdCEEQJ2T+XkEWQVWp2PkzNrodvqJakUjiOQ2G422UrvY1VhydaS8P9TxFq27hqTogrIQgCSjBK/d6PooarGD/4ymXDZtkvtvQhSiCM7A9OtUEg1LaJpgc/hRJeOSfVfBAEATVcReODn8SxLbI9p1ft2vPBG2+g7p6PzIyTW8GwchyHwtClVYt6TzudavY8hrwKTqf5IMoK4TVbUUIxht9+muLI/KLWy4lrNq6869uJ/52PgySS/v4rZJ55Y84x/j13UPXln3EZPmybxF88Q/7NQ7MPEgSCD+wm8tRDOLrBxB99e45xJagK/t2bCT1+N2prA4Lnqrxv28HK5ikdPUv2hfcwRpYeLFIkRPznn0Kuq6J09Bzjf/DXCIKA/66tRD5yP0pjDchXTZaWhdYzzMT/+BZW+sY2omI4SNWXPkLgnq0gipgTKZJ/9dzCxosk4tu6jsjHHkJtb0JQr3hkDtjFEqVj58k8+4ZLXmHbrkLzon0QxL/nDvy7N6O21iMG/W5I/2qYFuZkivw7R8m9dmB+kg5BIHDfDoL37wIBCu+fYPJPfwDm0kWEgkcl9oUP49u6DhyH7Mvvu8bVMsATraHxwU+56Qir5CWZD9PpHFWb7kJUVEbefRazsEJ1WLZF4tR7+GqaCK/ZtmR6YKBpLfFtDzB+8KWVoXkWBKo23Umkc+uSh7oTfhcTR19fNXIDyRdECUYxCznCHZup3/szq2ZYTcP1+lbT9OCnGHztO4sSbKxYGySZ+Nb7qL3zQzclXWVWWwQBT6yO5kc+x9CbPyDXe5ZbysASQAlEZn8kydTseJCaXY+47F6r0H+2obvRzlvAM/+3Dd7qRpoe+gz+hvab/q5Iqkp82/2IssrovudWNe3pSkgeP0oohpYax9/QRsP9H191w2oagiAgByLU3/cx9Fya8uTQqrdhOr288f6P461uuiWMqmnYhk6m69SqSDuIioeanQ9TvfOhVXE6LQbXmdlC86OfY+iNH1AYWtnI3TUbV8bIBLZuIAV8KE217kbeuiJqJEl4OppmojKIImp7I7wtzDIgBFlCaapFEEWsYhlzfDYVq+DzEHnqIcKP70X0eVzmE8PEKWk4loXgURG9HqRoiODDd6F2tpD81k/QzvcsvRaLAoIoIoYCiH4vwft2Ev3kowg+j0trqbt8+YIkufcnSdi5AnbhxorPpUiQ2Bc/QmDvNtewGkuQ/NZPKB2/MP8iKQgE7tpC7MsfRYpMpXrZNnaxjGOYCKqC6PMQuG8Hcl2c8qmLOJa9YDH2NDzr24h94cmZfsVx3MhXWXN/P3VeZAmloYbopx5FioZIffvFueyDhknx0BkCd25B9Hvxbu5EaYhjDCxdR6I01uDpaHbHQL5I6dj5ZYlaqZE4jQ99mmDLOpfCtEJM94VtGthGGdswcGzTfTaiiCjJiIpnik5Xdh16FU0WAoIkEV23A8eyGHn3mRVbBK1ykbEDL+KJ1S4ZLRIlmfiWeyiND5DtPrnsbQk0dFC98+Elc+0dx8HIJRnd9/zKGZ7zQFI8eCJxHNtyDatAeMF2TkeFp/WbbEPDMY2ZWjphamxIqhdBlgGh4oVEEATUaA0N93+c/pe+hb6KdTSCKBHfspe6uz+MpHor/t1Mf0xpjtiGhm2ZLgGJILh6TrKKqHpmtOKupT+UUIzGBz/FkGmQH7x4Xfe2MhBQAlcwUAoisU13UrPrESTVU9EZZjIMHAdw3PXKnUxm5pOl+srIJSknR6659dcKPZciffHojDaTpHpdA1JSEGXZfbclGWG67RW2/6cVnqp6mh7+rFu7ew33OM385+pZadim7s4djgOidHltmdLMu5a1RZRkYpvvwrFMRvc9XxFluygLc7XvBBAlAdtyZu+hKrDfBUnGG6tDS45Rf8/PuCnXS2UqTPeJoWPpZRzTwLYtBEAQZQRFccfbNc4fMOWkidZSd9cTDL76N6tLHCQIhFo30Pjgp1Aj1Tf8Ljgz88T0vME1zxdXnktLjlIc7b2hNlUCQVao3vnQjNOpUkzf79y1xZ5aW2RERUFUpsfGta21nlgdTQ99isFXv01xrP86725pXLNxZSUz2Nk8UsCHXFOF6FVnGR2i34vSVOtqNugGgkdFba5D8Kg4JW3WcXJ1bOqc2dlpg5JI+PF7CH/4PkRFxtZ0SicvUth3AnN0Ese0EP1ePOvaCN6/E6WpDrWtgaqf+yiT/+t7GP2VCRuKQT+Bu7e50TPbpnTwFKVTXZgTSbDsmXRE7/p2SsfP35ASt2tYPUngninDanSSxF/+mPKpSwt6H9XWeqKf+RByNITjOJhjCXKvH6R8vgenrCN4PXg6mwk+uBtPZzNKXfyyUbsItEsD6INjyDUx9N4hyud60ftHsDN5HMtC9HlQO1sIPbQHpaUOQZYJ3reT0rHzlE5cmHu+rn70/hE8G9rdqNj2DWQqMK58W9chhvwuiUH/CHrv8NIduQRkX5D6vR8l2FyZYeVM6RIZuTSl8Sm9qsQoZimHpZVxLBMHB0EQp+otfCihKvy1rk6HN96AqHorerkFUSK6fidGIcP4wVdwrJWJ0JQTY4wdeImmhz+L7AsseqzkDVC753G05OiypgnIgTC1dz2BEowu2Te2oTN+6NUVnejmhSgSbN1IZN1OPLH56wIcx8HWy5RTY66GxvggejaBWS5gG7qr5QSIkjTjvQ3UtxNoXuuOjQojGYIg4Kttoe7ODzH0xvdXR9NGEAiv3UbtnU9UbFg5joOlFSlPjrh6VRND6NkkllZ0+8Nx3M2RJCGqPmR/EG9VPYGGdnx1baihaEUbpen0nvr7PsbAy3+Nlrx1xGpdhi8Jx7YItqyjds+HEBfpP8dxcCwTs5RHzybRs0mMfAazlMMx3E32jDh1IIwSiqGGq1ACEbfo+6p0IsdxKI4NYBZXjoJ9GuXJIQZf+47bBklyNzaS7BrNijplEHiRPX5X7NTrnxJA9eKNN7ikHh8QQ0sJRmm4/6mKDSv3uVvo2cRlvarUOGYpj62XcCzr8tqiqEjegKuHVtuCv7EDb1V9xd5+UZKpuuMe9HyayeNvLeqk9EZUNj3ZQu++MWzLITdaRBAENn+0lcZtcfoPTXDh5UEs4xocnYJAoKkTNVpNoLFjUSeVY5nomUmKo33uepsexyrmsQxtylnlOr8l1YvsD+OtbiDYuAZ/fRtyIFSxw1SYMnLCa7aSOnOg8nu5QQQaO2l84JPXZVhNO3gtvYxZyEzNFWmMQnZGPNlxHHe+UDxIvgBKIIwSjKIEo64Qs+IBcYE51nHI9p5ZUfkGAESRqk13UrPjoYoNK8exsUpFSolhd62dGMLIp6bu28BxbARc0jDJ40P2h/DGGwg0dOCra0EJRCrKUhIEAU9VPfX3fYzBV76NvhA50Q3i2o2rfBFzIoXSUIMcCyEG/bOMK7kqghyP4pR1Sqcv4d+1CbkmhhQJYV5pXIWDyFE3d90YncAuX/7O09lC6Im9iKqCoxtkX3qf7E/emhM50i71Uzp1kfhXPo5nfRtqawORjz5I4s+fxikvvTmRq6NEP/kIdkkj9Z0XKR0950atrkDx4CnEgA/Hun62NykSIvaFDxO4ZztIIsbwBMlvPEv5bNfCXiFJIvToXci1Va5hNZEi8ec/ony2Z5YxpncNUD7TTfyrn8KztqWil9lK50h9+wUcw8QYGp9XC0u7NIDWNUDNL38Wpb4awefBt3MjpZMX5xiDdq5I8fCZmToy3+7N5N44tKjWlxjw4du+YYr1yqJ09NwNRwYFyfWUhDu3VPSSOZZFaXKY1PlDrjZVLr10qDwLpfFBsl0nkDx+fHWtVG3aQ6htU0VGligrxLfeS3lyhMyl46xMypNDtuc0vpomqnc+vGT9la+miZpdjzD8ztPLQs8uSDLV2x8g2Limgjorm/T5wy6d9E1IcYqu34kwz2Z/WjMj33+e5NmDFEf7pqKN87fRAox8hnJihFzvGSRfkGDzWuJb76uYoVIQBCJrtlEY6iJ5Zv+SbXejZeqsKKigKMiBMFaxsCSBir+2hfq7P7IgQcOVcBwHs5Qn232K9IWjlCeHKvAGZ9CSUBi8RPL0PtRwFeHOLcQ23oknVrPkJml6bNbd9SGGXv/+ytWUXAPcOsoAgiSjhGPU3/3kgjVqjm1jFDLkBy+R7z9PaWIQo5B1yQcWYXibjoIqoSi+6kYCjWvw17eihqpcAhbbojDUtXq09VMbYndu1LAAlmIBFyWqtz9Aw31PrXz7VgGi4qF2z+OEWtZXtMbalklpfIDU2YPkBi5g5jNLP69MgtJYP5mLx5F8fgL17cQ23UWwZX1FThpRcev+ypPD5AfmOkGnISkid3ysjc4HGrAtmwuvDjF6Kknngw2ce2GAtQ83kuzNMnYm7f6gAvtAEATC7ZtxDaO5Dt5po6o41kfq7EHyAxcxCtlF3wOzkEVLjVMYcucPb1U9sU13El23s2KmOUFWqNp8D7nes6vCQuqJ1dJw31OoFUTuroTrtCpRmhgk33+ewkgvejaBpZWWTpMXBNfx6/GhhKJ4443461pdgeZQbNa+xCxm3VTrFV5rg82u00nyLE1i5TgOZiFDpusE6YvHKCdGl1y7jHwaEiPkBy6QOPkenmg1kbXbiW7Y7WoxVrDWBho6qdn9KCPvPLMizsxrNq4c3UAfnsC7dR1iwIdcFcEcu2z5KU21iAEvZiJD6eRFfFvWIgb9KHVVmKOXmY2UmhiCz+MSXgyMXSakkESCD+5CirjRmvLFPrIvvDv/xtsBo3+U9NOvU/Mrn0cKB/Bt34BnXSvlk0unkoiqgm3bpP/qeYoHTi044K5l0+/YUyHcKUiRELHPP0Fg75RhNTRO8hvPUD63ePqiXBPDt239jPGRf/PQ1G/m/sgYGiP7wjtU/73PIHgrSE1xHLTzvUsepvcMUjx8lvDPPIAgCiiNNQiqMq8xVjpxgdCH9qLUugQZnjUtlI6fX/DcalsDarMrSmilspRO3Xj+a7hjM1V37F3UmICpiaxcIHl6P4lT72Hk5pKyVAJLK5LvP0dxpIdw5xZq9zyOJ1a75IstefzU7n6U0sTgirF9OZbJ5PF38FY3EmrbtHj9lSgSWbeD4li/u6m/wYk33L6Zqs13L5me6jgOxdFexo+8trJsVwtgmjp/vnbpmUnGD79K5tKJ62J5tEp5MhePURjumWKrvNdN+Vlq0pcV4tsfID90CT2zuEdNDkWJ774fPZ2gPDFMabiPqp3346lpwCrmmXz/lQXTT2V/iLq7P4waiVdENFIY7mH80CsUhruvK1ffsUy01DgTR14n13OGmj2PEVmzbUlxWkEQCbffQWFDz6pKBywGyRtA9gWp2fkIvtq5Di13s5AlfeEIqfNH0FJj19RnjmViWSZWuUB5Yoj0+SPIgTD++jbCHXeghuMUx1c5ynutsK3r1qi75SAIRNfvJLphV0VSEmYxR+LkuyTP7L/ONGcHq1Qg23Oa/HA30bU7qN39aEU1TLI/RO2dH6KcGFnUmMgMF3j7D04jyQI7Pr+G3FiJYqLMpTeG8UVVYq2hy8ZVhZhvLoXL78Pk8bdJnTt4XUaOYxqUxgcoJ0YoDHVRf89HKjJgBEHAV91IsHkt6QtHr/m61wJR9VJ75xPzzgkLYdqoyvWdI3XuIKWx/mtPYZxyBNqGhpFPUxzpJXVmP5IviDdeT6hlvctcHKt1RYRTKyv9oYRi1N39YeQr06cXgG2Z5AcuMH74VUqj/dflMHIsg3JihHJyjGzPaWrvfNx1di+xDxREkei6nVOaX0dYbkf3tVf62w7G4BhYNoJHRa6tuuJsgltfJUmYiTR6zxBWtoCgKigt9bNOIzdUuxt13cQYvkyNKMXCeDd1uoPTsijsP4mdXTyEqV3sQ7vUD46D6Pfi37lxfoKG+X7bNUDxyJllW7Qd3cCZYv2TIiGin3+CwL1ThlX/KIm/eHpJwwpAbW9EirqD08rkp+qRFv6RdqEPY2yZw5u2gz4wOlNTJ/q8C6YdGmNJyqcvuSFrj4r/ri0gLfAMBAHfjo2uce04lM/3zTLQrwdKuIqa3Y8u6Slx63tSDL/9I8YOvHjdhtWVsA2N9IUjDL72HUoTg0uyNgqCgLe6kfiWvSvKNGUWs4wdeAk9PbFkm0TFQ80ud7N4I/DEaqnZ8ziSd/F0RHAjPWP7X8TIJpc8drXgOA7lxAiDr32H1NmDN0yfbxYyjB14kbGDL2HrWmVjo6qO2MY7YanIjiiiROPYlklo3RY88XrUWDUT776IWczjqW1c6IdUbb6LQPO6pVM2LZP0+SMMvPJX5Acu3HgRtONQTo4y/NYPSZx4B9tc2qgWZIX41vvwxGpv7NrLBNkXJL71XqLrdsyJkDu2RX7wIv0vfpPR95+jPDl0w33mpi2nyFw8xuBr36H/xb9ET9+mYF8teKvqqd7hFuQvBsdx0NITDL3xPSYOv7Ys9aO2ViJ5Zh+Dr38XLTVe0fwRqG8jtunOBWu2LMNGyxtuiZwoEKjxUrcxiuKVEUQBy7ARpeVJ5Zzuk8HXv8vEsTduOHrkWCaZSycYevP76NlERQzJgqwQ7tiywmLVAtH1u4is2Vq5YWXblMYHGHrtOwy9/l3y/eeXrTbMsS3MQoZ8/3lG3vsxvT/+M/pf/CYTx95cUcIoYSpi7a9tXXptMXWSp953a5+Ge248Eu9M9efr33PX7grmXVH1UL3jQZRQ9MauPd+5r+dHxoibxicIgktqMV1Up6qorQ1Tx0xiTqYxJ9NujmN70+XNtiSiNLoefrtQdCnOp6DUVyPFpoyKfOkyVfoicMo65Yt97sZeEPB0NiP6l64hcByH8pnuWbVgNwpHN9x6rXCA2OefIHjvdpAk9N5hEn/xNNqF3ooMZE9b40x/mRMpzMnFjQArX8QYXv5CeLt8eUMoiILLADlvAywKB0/jlMruBnFTJ0ptfN5DpUgQ3x1rALe/iofP3FA9G4JI/I578C3ByjPtVRx55xnSF44tL1uO41Ac6WHk7afRM0tP+oIoEl2/C2/1PEK2y4jS+ADjh19d0kiYZq2ru/NDSEvoZC0EUfVSs/sxfNWNFdVZTR59g/xw13Vda2XgGt4j7zxNYahr+RwupkHixLskTrxT2QIiiETX78QTrV7ixDblsSEypw9jZDOo8VoQRWythJFJLuho8FU3UrX5nqW98LZN5uIxRt59FiOXXrrd1wCrXGT80Cukzh1Zsk/c4vQaYhuXFqFeDcj+ENXbH5xTZ2VbJqmzhxh85W8oDK9M2p5jGhi51OqlBP4thyBNG/aLR0kcx0HPJhl+64dke04v7/NxHPIDFxl555nKjBNRomrTXXgi888fWk5n7Gyah39zGw/84y0kurKE6/3YtsOen1tH+z11ZIaWyvuspNkOeibB8DTr5zJJrIBDfvAS4wderiidSxAEfHWtKMHoMl1/LtRoNdXbH1gwenc1bMskc+k4Ay99i0zXiZWtsZ3a9+R6z1Ba4bpmf3070Q27lyRjcSyT5Ol9LonVMqdrmsUcY/ueJ9t9CmcJge3pyGZ0/c4KCWQqx3UZV2bCJbVAEFAaqmeiGVIkiFJbBbaNMTyOXSxhDLtec6WhGtHvLvaiR0WpdzfeZjKDlbncuUptFYLiDlA7X8RKV1Z4Z44lcKZSC6VYGDG4dK4ntu1qZC0jXBIPhegnHpmKWEnoPUOuYXWpv7LIoyAg10Rn/msmM9j6Et4Gy8ZaQCds0Ut5FOS6ON7NnQTu3UHoib1EnnqI6KcfJ/aFJwk9tAdhoQjUVdC7BtB6h3EcB7kqjG/b+nmP86xtQZ7StjJGJtEu3phKuDdeT3TD7iXrrBzTYOLwq2S6Ty2a630jKIz0MHGkMjpxORAmtnHPkhGKG4LjkLl4nNS5QxVtYoOtG4hv2Vtx5PeKHxPbsIvI2m1LPwfbJn3pGMmzB5dxwb1x2KbJxLE3yQ8uv8HnWAYTx98kP3CxIu/zdH3SYgUPZiGHIMvUP/ZJvDX1+BvbEBWV0Not+Js75l20BEmm6o67UcKxJTeLhZEed/FboeJnSysxcfhVSuNDFTkjImu3oUZrVqQt1wI3nfQqkgnLInX2ACPv/ditB7iNDwT89a1T0YjF5zRbLzN+8CW31mlFUlcdcv3nmTz+9pL139OivpF1O5hv/nBsOPmjHl77j8d57WvHeP9Pz/H6fz3Be39yBr1gcv6lQUbP3HhGh6WVGDvwwhTb5zL3ieOQ6TpBrvdsRdErJRDCt1KOTEGkavPdFTEkghtVSp8/wvDbP1o1ranVgCCrxLfdt6SWleO4Y3ns4Cs3nBmyEMxSnvGDL1UW7RUlYht2L7vxfc01V+AaPcZECqWxFjkeRfR7sTJ5lPo4Yjgwleo34aaVDY6CbSPFwshVYfRcATEUQIpFwHEwRiaxy5dTQ8TIZa+5XSrjGJWFMO18cUaE16USryByZdk45eWr9Zhmegk/fg/Bh/YgyLLrvekdclMpK4QgSwi+y0WIdqE0m+5+/otjF0sz0bulIIaD+HdtcrWummoRQ36XQloQrqD5nGpPhe22i2WKB0/jXd8Okoh/9yby7xyZXbMmSfh2bkJQFXDcWq35BKYrhiAS27hnyRfDcRyyfWfdDf0KGVZTFyJz6Rjhzi2ucOBitU6CQKj9DtTj76xY7RW44feJI6+7zDpNi5NMiJJMfNv9FEf7Fi2Kvhr+ulaqdz6CKC/ODOQ4DqWJQcYPvYqtryI97hJwHIfiSK+bl79C48MqFZg48hr+2hZk/xLRQUEk3LmF1JkDCxo3tq6R2PcaSqQKI5/B0TVEr5/Qui2URvopj83Vd/FWN7opMktsFt3F6eVlSZtdDHo2weSJt2l+5LMIS6RdqaEqwh13MJEcY2WIYK4P03PL2P4Xsco37vG/jVsDgiQT23TXkpF8x3GdRemLKyx+7tikzh4g3HEHgYb2xY8VRCJrtpE8cwCzkJnztSeoUL0mjDdyeb4uJjWOfa8b+2qWwOu4JZeo6AiZrpMr1ie2oZE8c4BQ64YlSXkEScFX00zm0kmWe+7wxmqJrttRUeTDcRyyvWcZff8nq0KwsZoI1Le5uqJLyUjkM4wdfBlrhRkLy4kxEiffp+H+p5aMKHqitYRaN5A8vW/Zrn9dLnNHN2YiUlIkiBh2Jx+1tRFBVbCy+RndKmNwDLusI/p9KA2u11GOR5CCPrf+ZXBsluHgasRMwbQr8koAbtTqivS1SijJcZxlf/E9a1sIP3m/W082RUscuHubG8WqNBogCJe9/47j9k8FzZyO3C0FtbOZml/7AvGvPIVv+3qk6igAZiqL3jdM+WwPpRPnKR46g3axv+JnAK6xZCbS7nXaGlE7m2d9L1dH8W5on0kJLR29MeYaNRKf8vAvDqtcYPLYWyvmKZl1La1E6sz+iqJXaihKsGX+CN9ywsinGdv/AkY+veTzlH1B6u5+smJPjuwPUXvXE0uy9EynZY7tf3FVtZwqgWMaJM8eXPEJvzjaR7bnVIW1V/VL1sCJXh9qLE6wYwOhDdvwN7WTOXOYzOnDc8efKBJdtwM5EFr0nI7jkLl0fNUEjXP95yiOV1arGO7YXBG74WrBcRz09ARjB178qd0sCYqEHA8j+ivT6frbAm+8gVDrhiXnNCOXInHiXZwK6gdvFGYxR+rcwSVT2qdTaQONHXO+k1SRe39lM1s+0U7dxujMn1hbcFkyo6YJgRKn3l1xQfjSeD+lyaUlXKb1jWbtL5cDgkBk7faKJEccx0FLjTO277mf2rliIQiSRHTj7qVr3m3bJe4YX7rc58bhkO0+iZYcqywzYs3WJZ3D14LrG2mOgzFFdCD6vMjVUYzhCdT2RgTAHE9gTZFQmJNprHQOsdGL2tFEYd8J5Nq4q3ulG+hXRXRmRapklyK5okw6WZrxHDi2U7GhsdwQw0Ecw6R07ByOZePfuRHB7yX6qcdcVrwTF5Y2lBxndrpUpUbZQvVQV0CuixP/ylMzRo+VyVF4/wSlY+cxxhKukLBhuvo9lk3g7i14Oj5XcRvMyZTLHPj4PQg+D4E776B8pnvGgPZu7ECuirgTcM+QyxR5Awi3bUINLZ3ilOs7R2l84IaudS3ID3ejpceXVmcXRMLtm0idPbDiiumFkR4mDr1Kw/0fR1hEe0IQBPx1rS5N6bvPLrpACqJEfNv9hJqX9lg5lsHksTfJDSzMInmzoKXHV0Ws1rFMUuePEF6zFXkJ0g9R8RBsXU+u//y80TTJF6Dm/g9j5jKYpQI4rpG4UFRKDcammCOXiFoVc24a6QqPx2lMM6MFGtpBWMQpNmVweuMNFIZunF10OeBYJpMn3qVcwQbvVoW3s5GGf/QJUi8cIvXj5fPc/lRDEIh0bkX2L+6IAMh0n6KcWD0dtnz/BfRcCs8SKbKCrBBq3Ui26+SslHBPUMEXVXnld49SmKzA2XitBpfjkL54FC218g40SytTGO5aMiMDQAlFXemKZTT4ZH+IcOcdlUWtLJOJo6+v6lhZLXiitVPaokuJn6dcZr6VzB668nr5DLm+s3irFyB3moYg4KtpRo1WL9tcft3FHjPpfLKEXFuFGPCi1MVxAL1/FEdzB7CdL84wwU2LCSsN1QiiiJUrziFqsNL5GeND9Hnd9LFKbiTonyGAcHQDexlJKiqFG40pkfr2i0z+8XdJ/uWzM7pQUixM7AtPorYt8ZBx8/ft0hSRhCC45BxL0FojgOhdgupZEAjcux21w93w29k8ya8/S+pvXqB8pgsrkcYulFxSjplI4DXOrLZD4cBJ7OIUscXmNci1rli04FHw79gAsgS2TeHQ6Xlp3SuFqHoJdWxesmbJMXXSF5eZwGIJWKU8haGlPf/TzIErwVYzB45D6vwh0heOzIjfLtguUSS2YQ+RNdtYbAyE2jYS33JvBbTrNpmuU27Y/RaqswLX+M4Pdq2aN7E0MUhpfG7K3tVwmb/aF4zUiB4vViHHxDsvkjzwBsmDb5A6+i5Waf7UtEBjB2q4at7vpuE4DoXhbsqJkaVvZBlRGOrCXIA2/kqIqnfKG3/zhWkdx6E8OUym68TKpoOtMARFQq66Hbm6ErI3sGRaN7jELJlLx1dtswhgFNIUR/sqivT661rmGIhG2aKU1vHHPIiygCBN/VnIOXuNQ9soZMh0rVxd82w4bs1mBQaT5PEhqRXU4l8D/HVteKJLy69Mz6vZrpPLev1bBcGWdShLUK87jkNu4PyKlkDMc1Vy/RcqIgyRvAH89W3LduXrNq5cIoq8yxhYV40UDSHFQmBa6H3DM4uNoxsunbcDck0VUjjgkl6Au5m/qt7GHE/MCPlKQT9SZGnPEYBSF59JBbTSOezCzRGctJJZCu8fxy6WsZJZUt95Eb3XtYSV5jpiX/wIUjy6+ElsZya1Dlxh5iWNTFFEqooseojgVfFu7EAQRbf25cRFV4tqkc2uGPBVFBG7EnrvyAzLoxyP4NvsMgMqddWonc0IgoCZSFM+c2PEAZ5oDb740sx0WnpyVaNW0yiM9FRkSMi+IN6q+iWPWw7Yhs74oVcpjQ8sTc+ueqjd89iCjIZqJE7tXU8smablbkJHGD/48rJRzS4nHNOgMNy1ahskWy+7tOYVjA01El/QILLKRRAlgp0b8VTXo8brUGM18+aXC5JMsHXDkrnnjm2R6z+34uk8V0PPJpfU9YKpDWN92/Kn91wPHJv0pePz1rTcxk83vNUNqLHFI0OO41BOjqx6JMKxLIqjfRUZ9Eowino166jt1mU/8a928di/2MHD/3QrD//Trez8whok9cbIlVztwj609PjSBy8T9FwSq4J0f1HxIC6SsXHNEERCresronh3LJPU2QO35Pp3oxAVj1vasKST2yDXd27VmU619DhGvoI5WhAINHQsG2vgdb9JdqGIOZEEx0GujqLUV7vEFoXSHEpwvXfYTSEMB1Aaa5BiYTdXeWQC+6rIhTEyOWNYiEEfnjWza3bmg+BV8axrmzEa9N5h7OLK19bMj9l1XMbAGKlvv4g54UbovJs6iH3m8SWp4vW+kZmNuVxbhRxf3HASfV6UxsUXA9GjIgUvb4T1obHFKdAl0dUnu0bmOKesUThw0k3NlCR82zcgeD14N3UgRYLuonS6G/M62A2vRKChHcm7tK5VcazfTZtaZWjpSawKSBsEScZXs/Q4Xy7o2QSj+5euEXHz1Gup3fM4kme2ASUqKrW7H6uI/t4qFxjb/yLaCosXXi/MUo5ycnXbVhztrWhDIKlefPH5jVtBlNxc8Tt2E7/rEarvfoSqXfcj+eamG8r+ML7a5iUdEWYpv+J0vfPB1stoFeixAXgi1cjXKRewnDAKWfL9K5TiKooIHgXBqyKo8pILviBL7rEeZenNgSRecd5lbPMHCIGmtRXVXxSGe1aljvdqlJNjFWnEiYo6Z/5wHOjbP86x73YzfCLJ+PkM4+czpPrzOPNpaV7LGLFtCoOXVtU5Y2mlitZZUZKXt6bGF8BXt7SeE0A5OboiLLS3ApRQDG+8oQIii3RF9XHLDatcrEgTbboub7mim9ft/pshtdi+ASkSRG1vAknCSmYwk7OtRGN0EqtQRAoFUFsaEMMBsG233sqa7b21MjlKJy+6hoIk4b9rK4VDZxYVEvasbcWzttVtV1mjeOzcnPPeTJTPdZP+wStU/exHEYN+AndvxZxMkXn2zQWNG713CCudd8k/IiF829djDI0v6K1S2xuXNK4c25k1eS7l/VUaa/HdsXQu83won+7CGE+iNtagtjWgttTh3dQJooij6RQPn7mhZyRIMv769qVpzB17ysu3+uPBLOUwy8WKNoKeWC2CKK2aV6cweJHJY29Rd/eHERfxvAmCSLh9M8XNdzF5/C3X4BcEout2EplHRPVqOLZF4sS75PrOLvctLBv0bGrVC4y1zCRGPo28FDmDKOGNN7jj/KoxbBULjL3x46v2PsK8my5vrBYlEF2yXXomgV6Jl2+Z4dgWejaBm4O0+Hwj+YIogfCKMxkuhumUQLfN80NQZcIPbgMg++aJWXO96PcQeXQnZjJHbt+ZywLxkohvfTOhezajNlcjKhJWvow2ME7+wHnKXcNzrhHYvobg3RtRaqI4mkHpwgDZt09hjF3VP4KAd20jkYe3ozZVY5d1Cse6MFO5ayIt+qBDkJWK0oMcy3TXlpsAs5DF0kpI6hKsyILoim9fMX+YmsXF165KSxbcWizburFxYGlFiqucJWKbOrZRQXmBICxrxFsNV6GGFk+zhqm084ELmKUPFonFNHzVDRXtccqp8ZtC5OFYJno2WdGxSiCM7A9iaTee+Xb9MWAHN93PspHCgZkIkzE0PidqZKWyWIkMiCKe9W2IPq9L1z40T+jYdsi/fQRzIuXWo6xvI/KR+9z0tHmgNNcR/cQjiCH/jCiwdr73um9rRWA7FPafJPvcO27KoyITeuJeAvfuWDAq9P9n77/D7MrS8z70t3Y8OVSOQCFnoNFooHMO083p4cxwZigOKVIU5SCKlnWpK18/tK0rS5ala1uWaQWLpk1KJsU0wwk908OZ6ZwTgEbOqVA5n3zOzuv+sasKKFSh6gAohO7B+zzoBk7ts1Ptvdb6vu/93tcdm6J27Gw46akKySd2Y65fuWBWUmvKkHr+4VkfsatBWjb+dOArhMBct+KqfmBaU5bMV55Ca1l68FgI3mSB2qFToaJkKk5s5yb07jaEELgDY9h1mEMvBtWMYTa0Lm1W69i3lKIw59iuU5c0sxACPZFZXsrCEpCBz9SxjyieP7K00Z6m07TjUeLtqwGINnfRvOsplCWks2eERCbqNc+9DZhRtqprcl5G+FatLsVEIQRGthllQTqfRLrhwmLmT6Sta0GZ90hzx5LP14yaVeDc+n5VAK9cuBRkLAJFN26qIWhdmK6IL/bcKKZO5tldZJ7dFVaJLv9ZLELDzz9I6pEtcxIU8e2raf8vv0p8x2r8YgVnNIcSNUg9uo3ophVz9iE0lewXH6Dtb38Js6sZdzyPDAKyL+yh7e/8PEbHXBP3yPpO2v/uV0nevwm/XCOwHDLP7qLhxQeuK4H2eYUeS2Kmm5but7JrdVFZbwZ816qLYiaEQE82XGX8uAQjprHja6vQIzdm0u2WC7c86SF9f0nvrxBiSTGfa0GksX3p4JZwHVAZWD5T+jsKQhBt7l6abi4l1uTwLe17vxxuKV/XdooRQYst3jtWL24ojPeGJwgsGzWdDBf2gcTuHZxXkQhqVqgmuLorDK5MA2+qcFVamDswQuHlt2n4pRdQYhGSzz6I1tZE5cNDoemv6yNiEcy13SQe3YXR3Rqez8gEhZffvo2UwEXg+RRf+wi1IUXyqT0osQiZrz51SUFwge1Lr39MdNNqtOZsqPL3G1+h/MZerNO9BJaNYhoY3W0kHtuFubYbP1dETSeuKi4gXZfakTNEt69DaBqRjavJfPUZyu/sx8sVAYmaiGGu6Sbx+H2Ya7rxp4ooyRiKeY0L/yCguu8YiUd2oiRixO7bjJpJIoOA6sGToS/ZDUBPpJdsoATwrCpepXhDx7peSN+rmzKiReMounlLOdm+XWV072uY2VYiTVfvXZsJ/lp3P8uwU6N197MYSyw+ZmVn73jvHxlmtW5xZVP6HnZuvC5fOj2eRjEjlypSQoTZNauGGk/MWTDEV67Dr1XwKpcyhEJRidTRm4iUoanlbajyAnhWBSkDBIsv8ISiotXx7t9MSN9bfoVAVSH5wCaEpjL8u9/FOhcasiuGhtaYwi/OHTOjm1bQ8OIDlA+cYeJPXscrVRGaSurhrbT8jefIPL+b8T96Fen5CEOj4cUH0NIxRn7/R5T3noJAYqxoof3v/HxIJ7wLAPRUw4LU2ivh1co3zWB7KQSuW1eTPoAWSyA0HV33SXclKAyUyXQl5vRXRVIG2ZXJq4ta1Am7OFkX3XlZIWX9Y9ZyJRGEwGyor2XCrRSw7lBK/I1C0fS6ktwEQShkcZsCzHrfU0XT0OtQCK0HNxZcTYtaqJ0tCF0jqFq4fQs0dwYSu3eI+MP3oE5XoPzJPH7xKouuQFJ5/yBKNEL6xcdRElFiuzYT3b4+DJx8PzQKjkVmH253eJzcn/0Y+9yt0M+/PkjLpvDSm2iNGaI7N6I2pMn+4hfwC6Wwx+oKOL2D5L/3Otlfeh4lGUdvbyb7S8+HZsGOh9C1aSVBBfv0RUpv76fhV35uTl/V3BOA6r5jRHduJLp1HYqpk3z6fmJ7tobBjpQosQhqKg6qhnNhgPz33yDztWcwezqv+XqdvhHss/3E7tmA1hY21fqFMrVDN+5ib6QalqycQOhvdcsH+2nIICCoM1OjaAaKcevVuuypUUb3vkrXk19ftLQvhCDesZquZ75ZlxO9b9cY2/vqnS9RHUic20IvkzilqZBmuYTSohaJo5qx2SSBYpikt9xHpfc0zY88h39ZpUlPZSmePDjn+4puYqTroK8EAW45f81XslwI6uzTEEKgR5OE9MHbM1n7jnXTnhuhKigxM2Qt+AFBzcEZuEJhS1FIPrgZVEH+J/vwcuHiQXoB5b2nyDy7i/j21Uyl43iTRfSmNNEN3dTODFLefxrphOOSfWGY0scnMHtab8q1fBZhpptQ1KWDTa9aqqvv6aYgqLdaA6puougmySaFe76+ikPfucATf387bi1UBJaAZig3/CpJGSaqbld14lZCqBpmurGuiq9TmLgtPd+3AqoRxahD6TjwvfpEJW4S6mamCFGX/UI9uKHgKqjU8MamZnt9/HwJd3xhbqPbPy3PHgkrIM7QONK+euZFOi7FVz7AG50k+YWHMFd1IkwDNX3ZAlBKgmKF2pEzFH/yPk7fcH2LdimXl2MuZ3Yrlxyg/EKZ3J//BDWTxFjVid7dSvYXv8DEH34vpE5ejkBS/uAQgWWT/uJjGCvaQVNRkpeyakHVonbwJPmX3gTXwy+WUeLRq56Gny8x9R9fJvPVp4ntWI+IRlDTiTn3NajUqB0+RuEHb+OOThDbvRVjZcc1x0OhsMVRolvXInQtrGac6cMdvnGanpFqRChLUxiEppPo3nB7Bnwh0KL1vahCVZe12bZ+SEq9x5k88kFI9VukvC/U6f6fpfboh5TDwrkj3K7Fb72Q0r9t2We3XEAG3pIy9opuoEWizIyWgW0xdeB99ESKSt858kf2zm6b3fnQvO+rZnQ6GFkKEjPbQmr1tmu4iuVD2FtWX2ZZMaO3M7bCd2rLX5H1A0ofnSB+zxrafvNLlPedpvThcaxzQwTVuXOlEtExV7YiXR9zZQta46Xfr9A1UARqOo6ajOJNFtGaUqiJKPbAONK6LIiVYPeNIe+gHuXbDTPTXNdzqOgmyZWbbks2Xqhq3WbaQtNRNJ3cxRzv/Kuj6DGN8TMFPvq/TxJ44e89mja471evYmZf7+XJ4Lb2Qd5KqLqJHl9cZAwuMTikH75zitDQVBOQuL6NlP705yqaGiEIPLwgfNdVxZj9mRfYaIqJHzhhq4VqEAQemmri+Q6BvPROq4qBphgE0sf1QyaMECqq0JAEqIqJH9j4gYtAQVNNXN9i5hc9cx6BXHrNpEbjqEv4Nc4g2txZV0L8ZiDaUq9gmFjSCLle3FBwJR2X/PffoPzep0DoaeXnF25Ys3sHGf93fxEO/IS9WUvy6z2f6v7jWCcvYPR0YK7uQmtpQGgaQaWGMzSGc24Ad2hscdW7y+AXykz98cuIiBFmrftu3M/FPj/A+L/7CxCCoGoRWIuX693hcSb+z2+jd7UiEOF9uOJWCAQSCb5Pde8x7NMXMdetxFzdFdLrfB9vdArrdC9O71DYy6WpTP3RD1HiUYJS5ar3xBueYPIPv0epp5PIuhWX7mnNwhudxD4/MO1VFkb7xb96l9qhU+G1XaN/mH22Dy9XDOX3PY/q/uOzHmjXDSHQE+m6JsBIYzsrnvuVGzvejaDOxaJQ1CV5yzcLoRHqe0Sa2kmt2rpoNq4eP4/SwGkmDr49O6HcyQi8+qmbyw3PqhD4PsoSSfJwITW3qihdB6eQI39kL8FlVNLSmaN45bk0WDUSQzGX7g0QqkbrnuduXzwsZv+zJG5lf+JCCGzrxvr0rnKZlUPnGPrd75J5fjfJ+zeSemQr1rkhcj/ZR+XTM7NjutA11JiJlo7T/Nefmb/AF4KgYs2OP4ppIFSVoDz/WQ9qdl29bj8TEErd/XyxtpWsfP7Xbu75LIZrmltUZCBxKh6eE3DgL85hFS49v4EX0LdvHN9dIMiuk0knpbwtggW3A4oZrW8RLmXYlycliUgzK5vuR1NNJJKR3DHGiqeIGhlWNt2PrkZACEbzJxgvnqGrYScRI0VET1O2xoiZDZStMcaLZ1nV/CCWVyKiJQmkz/mx96g5eeJmEyub70cVGqpqMJI/zkj+GKloO92N9+L5FroWAyk5N/ouXmCzrv0pzo++R83JoakR1rc/Tf/EPkrW0lRGLZqoK2BSdIO2h754G+eW+umgyzW33PBqzjk/MOtptBhkzaZ24OR1HSOo1LCOncM6duNSltJ2Fu5xugH4uSLVvceu6Tvu0Dju0ARNRjdNZjcDtUFm8ucZvY3WyGrGrAvk3DD48wtlqvuOUd23yHE8H+vYORQ0AnwWe5Kl5WCfvIB98sLS5zo4trD4SB3QmrOo06IZ7ugU9qmlj7cUhKKixZJ1leSFEMvHs76ZEMvbbHut8GtlRj9+BTPTEioXXsc9k1Li5McZrUPm/U6BDPy66WjLjcB1kJ4DLJ6BFkJFXSg4knKeUIhbmE/L0aLxumhO4e9cfCbkuUMRiNtJC7Tr8im7GoSqLuwfGEhqJ/qwzg5hdDfPBljtf+dLjP3xaxRePxAGUoFE+gHOaI7R3/8RfnmBXs0gwBkJKwnS88N+NmP+lC9U9TPxO78VUDQNNRr/XM0tQihzzjNwAwoD01XX6Y89JwgVBG/kdQqCZVFZ+yxA1c26aPwy8HArRRShsar5IYq1YYbzRwFBEHgIFLoa78X2SpwbfZuokWVt2+OUrXEMLY7tlihbEzQmVtE3uZcVjfeRrwyQiLYwMHiQsjVGT/ODdGS3c270HSy3yIWx9/F8m2xiBR3Z7YwXz6AqGqloG8cHf0zFmmBN2+M0pdbQN7EPx63QmFzFwGSOZKQFTTGoOfm67oMWSy7JvIDP1txyrdZDV8Md4MT42YOYFlmUBLP/vtrfBYKAgJlRa+53JTl3mKzRgS4uLZ6K7jhpvQVTjcNl676Fjhv+X0wHU6Cg0hFdz6TTj+VXZre9LdBU4vdtRkQjoWnxkTPTwhk3BqGoy1a6vXNw+wcea2KIsb2v0vH4L6Ca0WsOsALHYmz/67fFsPl6IQP/tvUISN8l8Oo4tiJQ9PnBlZ7KEF+1gfzBD8MPhEJ6y32UL5zAK+Znt1PNaF0U2s8Sbre6nQy8JVU2ZSAhCEIPqismbC0TX1QkSLoe9vlh7AsjlPefoeO3v0bqsW2U3j9GULMJbAd3NEdkQzdevozTv7jypFeoEFguRksWVGWO6JTWlFrSUuFnBULRls3n5o6BCNcIlyPdEaPnwVYiKWN23imN1jj5ygDBldWrOgOu25moutVQDLMupon0fXyrgq5FMfUkY6Pv4HiXAlBNMUmYTZwfex/Xt/CsUTzfIWY2AJKak8cPPCy3gO0WkUiEULHdMmVrHNevka/205bZgiI0dDVCc2odhpbA1OJoijmbtK3aU5Rqo/iBQ83OhZUyJGPFU6xsvp+R/HEak6vJVfpnqYlLQTVjtzUpfDOwXHPL5+uu3HQIGo0u1iR2sTq+k7iaRUGjO7aZuJohoTXQFd2Egkpab2FN4j7WJnbTYHQAkNZbWB2/lzWJXaT1FgB8OZ/bGuDjX/FZQsuyKr6TNYn7aDS60EWE1fGdrIxtY21iDw1GJwoqrZHVdEY3sCK2jbbImnmD6q2E3t5EZNs6hBAEpSrVT08sj/+YUG6L+MPnH5LCucPkjn98zYpx0vfJndhL/syhz5bkbBDcUAXiRiB9v06JeoFyhT+L0HT0ZBoj04gWT6LFk+ipDJGW9nm+ZYpuLls27i5CyMBfctEpXQ+vUEHNJtDbLwmKCF0jsXsDSvSKMUyI0BpDvex3JSXeZJGgaoUB0PRwLh2P8v7TKFGD9BM7UKJzAzVh6ijxSwG5O5bDGZwgsr4Tc0XL7OdKPEL8nrVzj/kzDKEot51yerOhRVQe/M8207o5C2JabE9y44IWQVC3yMZnHYpu1hVUyMAPVR2nb/CV35HIsKIsZhLlCkIIJAESZrUBpJRzplUhlNkgQBEqyHDfK5vvx9DiDOUOMZI/TiAv/T4C6S+oNVCqjREEPk3J1STMJqbK9bOLVMP8TFRvbweWv3IlBNH16zG6wwYyadmUP/2UoHpnlIv11lZiWzaHiw0pqR45ijs2n/KmRHRQBIHtzQYEESVGe2QtfdVjxLQ0ndENnCl/QsmdpCu2GYFgqHYaRah0RjcyXDtL1c8TSB9NGHRFNzFsnUGg0hXdRNmbwpdLD0YK4f5yzghOUKMrugknqJHR2zhb2YuCSltkLXlnhElngAajk8HqCapBKezbukEIXUPoakgtcerL8gtDJ/nkHrTGzLT/2Dmc3sGlv1jPvhVlSd+Ou7g+SN9j/MDbRJo7SXStqyuLI6WkMnSe8QNvTdPcPmu4PcGglPUFdkKIeVlSI9tEetseoq1ds7LkQhE4uQm80lxhnMVMou/iOiFn/3P1TVyP8v4zxLetouVXn6H47lECxyW6vovophUElblUPiVq0PobzxM4LnbvKH6phhI1iO9Yjd6SYep77xNYl96v0scniW5eSeaZXeitWWon+5Guh5qOE+lppXZmiKmX3odAEpQt8q/up/VvPU/rf/ICxXePIG2P2NYejPaGsGf3LhCqWhfN6bMMI6ahGgpv/y9HqOXqqFDUu3aejdI+/1A0va6gYsaDy/FrVOxJOrM7GM4fRQgF33eoOjly1QFaUhtwvRpxsxEhFCrWBNn41Y2sTT1BY3I1xeoIjck1FGvDSBmgqxFqTh4pJalYO6qy9DopkC6TpXN0N95H2RqjWiclEMIk310sjJuyQhWaippKElm5EjWRpHrq5B0TXKEoKPE4RmsLkXXrcMfH5wVXSjxCx3/yLEZrhtE/fYfK0dCF3VCixLQ0bZHVCKESSA+BoOiO0xXbjC9dyt4khhIPP/fG8adVXCJKkpiaptlYiSTMIoS0vqWDK1VoxNUswgiPKQkQKFhBhbKXQxdhBlQIMV0J8/GkW5faSz1ofOFe0o9upvjxaca/88F88Y1pkZIZzx4lGSPx6C4Sj+xEKApevkTpzb1Ia3kW3mEG926m9WbBq5Yo958h0bWWumZWKSkPnsWt3D6p1c8kriFdfGXG054YYfKTt0iu20Lh6L5wd4EksGvzaI5C0W47je5nEhJK7x9Dy8RJPbSFxm88hvR8nKFJxv/4VeL3rCWwnEvZac/HnSiQuG89iZ3rwp6sIMDLV5j8znvkX90/R3giqFiM//FruCNTJO/fRHRjd8gSsF3csTzO0FxfmdIHx1FjJumnd9L49ceQtkvtzCBj//6nZJ7dhTd+9/3lsorA5xVO1aOas2lYmWDM8kL6KiFZYUFBi7rxsxFYAXXTaKUMpqtOPhfGPqCzYSc9zQ8QSJ/R/AmqzhRDU4foyG5nZfP9BIFL79iHWG4Jy8nj+lUCGVBz8gTSo2JPIqWP41aIGVmy8RXYbpGh3FEC6TE4dYj27FaiRpaKNcFUuRcpA1zfomJPwHSbiOUWUf1LgVGu0s/K5geYLF2YVTCs4y6EYimf8/flerH8wZWUVI8dp3riJOknHif50Hxp4NsJd3iY3Ms/IrJ6FebKhTMDQlWI9LQQWdGMmrzEv7aDGhUvz6jdixc4BPgE+DSbK6n5RRRUMkY7RXcCCaT1ZipeAUmAJ20qfp4Jpx/LD6UrPOmiCg1FqKhCR0ElwEdBm5XNVFDxpUfZm6LgjlHyJmelORcezMLPTDWOJx08eeMBjdGaJr6xC/viOPOayFWF1PMPY6zqQjoOQtfR2xrR25tD7zPHpfzGJ1ine2/4PO7i1iDS1E52033UnbIUgsyGXZQunvxM9Vtdwu2aHOo/7rwKtJQ4uXHyhz/Gry4hCX538rttCKoWk999j8KbB1ETUaQf4E2VCCoW1SO94UbTzAjpeEx+623yP9mLEo8gNBXpB/iFCn6puqCin1+oMPnd98i/dgAtHQNFIbAc/EIlVAG87CvSccn9ZC+lj06gpmJI18edLCIth9rpgbty7DD9rny+3xdFERgxjWd+ZydTvSV8J1xMT/WV2ftHp/Htu8/B0riWZyR8CS23yPnRd1CU0JZmhrLn+jUuTnyCMr3mmwluBnOHZ+n5xdoIUvr0jn1A3GzCD1z6J/fh+S5S+rO99blKH4Vq6C0ZSB9FKATSp1QbpWKNzx5zrHhqzjXoagTbLZKvXoNPrLj9va93Mm4etyoI6uvbEAJhmqFUqOMg3RukJ6gqihlWcgLLCs/jSkh5XROJHVQYqp2h2VyBQDBh9+MGFlE1xUD1BEIoNJsrKLijDFZP0BxZSaPRzaQzwJQzyED1OM3mShSjk7w7gh1UaYuswVAiNBgdSCQ5Z4iWSA8xNYVE4pkOY3YvA7UTtEZWk9KbKXtTTDoDlL0ppAwIhE/Fz4UvLD4TTh+t5iqKaoIR6zw3NaMkBHpnC/HdW+Z8LKUksGzK73xK8ZUPwFtGLvY10A9827ptJsLXgsCz7wjzRTUSp/X+5zEz9SsGCiEwM8207nmOgdf/4rb5Rl0XbqfilxD1T04LjGOKbhBtW0G59zQs0ru1lPDC7HZB6PklPwOy3J5V5TOTKfcDvIki3sRcMZ+FrDKk5+NNlWDqGtQ2A4mfL+Pn63jvAok3VQqPcflxb9Qe4/OCa5hbPKt6Y3L8twi+VUEGl5413w049vJFTr82dyFtFV0C7zPyTt1m1DumXqkoKZH4wULvmpzjVRUe47IxffrvgfRnE21SBvO+E27jXfb3mX3IOf1XM+evq1Fa0htoTKxivHgGx7sG7z5Z/30IfA+/Vllef9mbAolvL6C8eh24rY0rSiJB8v49RDduRImYePkC5Y8/pnr8BAQBRkcHid33Ufr4Y9yRuZr7sR3bMTo6KL79NkE1vBlGVxephx/CaA+NTu2BforvvLdgT9X1IucOkXdHgEuqff3Vo7MPfH/1GBJJwRujWA4rPTPbFb0JSt7knM8Ga6cYrJ2a3rtEIhm1zjNqnZ89piSg6hforRyc/m5IJ+qbPq4T1GaPCzBuX2TC7geWoUt1KUiJOzSO0zeMiEYQqkJg2bhD41Q/PkL14CnkEr5f137IoO6XOn96P+MH37nzueBS4lZuXEnxRiAUlabtj5BcufGaM1JCCBIrNtC4/RHG9r12RwSK9UAI5bYppQlFgTpU/KSUC95PNRon3rOeysUzi77l0vdmKbuLwS0X6H/tz3DLdz497FKT+F3cxfJBBn7dc8vkkffJndi79Ia3GVIGeJdRtoUCVsFhYP/c+SbVEaNrZxO5vjLlseVZYH5eEQp3LD3+CEVddqVWyy3SN7H3KkHatWGGMjg4dYhcpe9avx32lNUxtzj5Cfpf/4vlN16/CfjMB1fCNMn+3AtEVq6g9PFe/EKByIZ1NH71qwBUjx4jsG2iGzcS2Db5n74yO5kqkQipRx7BLxYIphtxjY4Omn7x63j5AoV330WoKsn776fxG19n/E/+BD9/vQuGyyVapj+5YvC9nLIz/+/yMnNMOR25X77N/IF8zmeLfnfhv8/uQ8z+49ogpql/l3/vavvwAwp/9R6lt/aGwhdCQXoeQaVWt7HztUIGAbJOydfA96dN/O5SHZZCsmczjdsfvu7JQCgqjdsewpoYonDu8DKf3c2BUJTbZt4sVK0+YRYpF5Q49mtVfKuKnmnELeZmt5Wex+UvbOA64dhZR8DsVoo4hYl6L+Eu7uJzhWuxZpCee13viphdR9S/7ZXT8Y3ATBo8/JubKY9ZeLbPkZd6sUsuj/+9bQAEvuTt3z1MecyaPfZdzEXgOXVVYYSqoWjLqz7p+RaT5fNLb1jPvgKbscL1+c8C11S59Sr5z0Tibrlw24KryOrVxDZtZPJ7L1E9HC7EqqdOof/NRpIPPUTt9Bm8fB7r7FmiGzdQev8D/FJIZTA6O9Fbmim++x54HqgqyQfuBymZ+t738XLhQsMdn6Dl1/8GsS1bKb3//rWf5DRFQG9Jk9q9jujadoSmYA9MUtp3ltqF0YWd7YVAa0gQXdNGbG07eksGRVfxyzVqvWOUD/XiDOeuOroqMZP4pi5im7oxWtIIVcEr1bAHJ6mdG8G6MEpQW/ihViI6sY1dJLatRG/NgB9g9U1QOnAe6+LYVaXQhaER37KC5M7V6I1JvGKVytE+yocuIAO5uOqg5xEUb12lQgYBvl0f1S+UCuXuBLEEzIY2Wvc8hxqpz0BzIQghUCNxWvY8h50fw5ocWeazXH6Ek9/tUTxSNL0+rxQZLEhtFaqKnm6g7Zmv4lWKIEOvsYmPXp+jGOg7FjLwl6zQ3c578bMCVRes2dNAPKPTd7jAZP/NrRDoEYUV29P0HS7gWncTTEtB+n7dNPJ6vBZVFR550MRxJGfPezz/TJT7dxsYuuD0WZeXf1Lj1Blv3lKgqVHh2ScjPLDbJJEQnO/1+PGrFoeOOPg+pFOCxx+JcOqMy6kz4dzb3qby8AMmQ8M+H35iIyUkEuF25y+4nDh1aY6OZU0ufjyGUAQ7vraa068N4NY83vxfD7Prl9fSujFLeWw43PhuW808BM5VWk6ugFAU1MjiJvGfZfh2LbwPSyhsCk27bUnM24XblLIVRFb1IH2fwKqht874bgi8QpHI6lWo8TheLkf16DFiW7dgrlxB9egxEILY1i34xRL2hVCPX4lGMXtW4k5MICKRS/sTAunYmN1dlIS4dhqJlERXtdHyjYeJrGgh8DyEpqIYGg3P3cPon7xD7u2j8wKW6Np2Ov/OC0S6m0BVkLaLDCSKqdOgKthDUwz9X69QPjA/+6A3p2j/9adJ7l6L0FQCywUBiqEjNAW/ZDH4ez+m8N6J+d9tStL6zcdIP7wJYWgEtotQFDKPb6XxxfuY+P7HTP54/zw5dSVq0PKLj9D4wr0oEWNW7jf71HaKn5whsN07KzgJfDyrXFc5Woslw2ra7TRTvsOhRmK07n6WSFP7ovfz8kzd1bYTQhBpbKdl93MMvvWX+NYdohJ6FQhVC32gbgNUw6wvmAmCBakKvlVj4sPX5gRNMgjwq+UrtqtM+2ktfixFN1CN+WbFd7GMkOA5ATteaEPVlbqDq46NSXwvYPTstdFqoimdx/5GD9/9J8cpLDM9+/MI6Xv4VrW+uSWeYqnMnaELfvu3UmTSCn0DHls36/QP+kQjgheejfLVL8X4239viiPHL1WmV3ar/PN/nGXPLoMLFz0qFcnue02++Y04/+SfF/jLl6qkkgr/8L9O81ev1PjH/7xAEMALz0b4n/+HLJ/st/nFX5ugXJGsX6PzL/5phv/hfyrMBldSSsbPFjn2w4somsKj/8VWolkT35N4tk9hqBqaC9/FVRG4NoHrLBlgC0VDiyVv0Vndeni1MlL6CBYPrlTdvG3z7O3CbQuu1FQKNZWi6Wtfm0OzUwwjFKKYjoTtgX7ciUlimzdTPXESNZEgun4d1eMn8MvhIkIxTZRolOi69RgdHXOOI0wTkKGv1TUa3Aldo/HF+7D6xhn4tz/CGcmhJqJkn9xG6sENtP71x3FGclSOz1VI8/IVvHyF/MUxKkf7cIZzSM/HaM/S9OJuous7aPnFR6idG8YvXja5KoLGL95H+uFN1M4OM/HyXpyRHCDQsnFi6zswOxqxehfw5YqZtP7y42Se2Ert9BBTrx7EHpxC6CqJHatofP5eWr/5KH7FIvf6oUvzgYDsk9toenE3gesx/p0PKE0HfbGNXTQ8dw9qInpHZa9k4OOW6+tP0iJxFN3Av4N7gJLNEap5G9+99RGsUFQatjxAavXWJU0RpedSGb5ArG3lootwIQSpVVuojQ8yceCtOo1ybw+EUNCiidtybC2arCubF/jewlz1wMfNT6FGoyhGhMCxw2D2iiSSVyuHC4ElAiehqGix1DVdw886dFMhmtJxbZ9kk4ld8SiMhSp9Zlwl1RLBdwIKoxa+J/E9yfm9OTY+1jR/XxGFVLOJZiqUJx0qORehQLo1wq4vd5AfrqGogtKEQ3kyTIDFMjrJRoNayaM0YYfsZwGJrEEsoyMUcUeN3Xc6pO/V3fuqRRMITauLor5tq06xFPA3f3OSc+c9DEPwq9+M8zt/P8Uv/kKMYycKBBJME/7u305y306Df/TPCvz4lRq2I1mzSuNf/rMs//XfT3HgsMPgsM/Ffo+1qzVMQ+C4kp3bDfr6PdpbVVpaVMoXPFb1aCDg9LlL859T9pC+ZM+vb0CognRnjC1fXIFQBQ09SbLdCUZO5K77Hv4sYEYoSye9+IaKgpHM8nmlz3jVIoHnLUl9FJpx2+bZ24XbVqeTnoufyzP5ve/P88CSvo+fzwMQVGvUjh8nsWcPWjaL0dmBEouFVawZf5BpZ/DqiROU3v9g3uLCr1avObCCUJLdK1QZ/Hc/xu67xK2unR1GiZkkd60h+8wOqmeGkO6l/bsTBfp/9wcEFRt5mUpe9dQg7niBlf/NN4isbMZsb6BavGSsq0QMYhs6kYFk/PsfzatOFT86jWLqYSXpCiR3rib9yCbsvgkG/u1fYfdfOt/q8X6k49L6y4/T+MIuSp+ew5sKA1MtmyD77D0IXWXypY8Y+/P3Zs+5crwfd6pE599+/o6T3HSLk3WVo7VYEtWM3bEVFKHA7m/2sP/bFykM3/om4kT3Opp2PLpkBUXKgOKFYwx/8DKtu58lu2nPojQzRdNp2vEo1sQgpYvXz+m+6RACPbHEBHmToCXSdfW3BY618PMrBInVG0ltuCdUWw0CSqcPUzp7bM4Y6Fs1vFoZPb544CQUFSPTeM3Xcb3QW1oQioIzskz0UUUhsno1zsBAmKC7BWheFeexX19JYdQmmtLIDVq88//0kmgweOI3elBUgR5V6T9S4JPvDF41gSIEbH6yhTV7sgDE0jo//VdnKYzabHy0iVX3ZsgNR4hnDc58NEl50qFzc5IHf6kb1wqIJjUO/WSEE+9M0LEhyeO/0UOtELIeosmfLTrOjcIpTNa1nR5PoxoRvDqCK9uW/P6/L3PoyPS2FckPflTjb/71BJs36ugG2DasWaXzwnNR3n7P4jsvVbGs8Hk5fNTlT79d4X/6J1meeDTCH/5RmROnXJ54JEIyKXBdwYb1Oj9+zeLnnouypkfjQq/HujUa+XzA0PCldYhn++z7j2dY+2QHMpC88S8OoZsaDT0JHvhbG7FLLsNHpy6d/OcvJrhh+I41rYrbuuh2QgjMbHM4Pt/BCd7rhVer4NtVtCWoj4qmYaQabtFZ3Rm4PaNuEOAMjxDbvBm/WsHpW8QbR0pqp06RfPABouvWYq5ciTM8PGdCDqpVvMkplGgEZ2QEaS8P/UFKSfngBeyBuYOtl69QePcYie09xDZ1oWUSuJcbMErwCwsv5q2+CdzxIuaKpjkeWuGFBEjHQ6gCs7MRYepzJXKlnKXsXQ6hq6Qe3IBi6hQ+OjXvfKUfUPzkDI1f2oPZ1UhkRTPl6eAqsrIFs7MRr1Ch8O7xOcEggaT86XnsgUli6zq4k2AXJgg8B1VdvCyvRmIYyewd06SfaDbRdIVI2qAwXMMqOhgxjUxHlFjGID9UpVZwiaZ1Mh0xfDdgqq+C5wREUjrZzhi+N/2ZHRDLGKQ7otTyDoXh2jUxX410E617vrBktUJKiTU5yti+13BLOcb2v0GkqYNoS/eiQbcWS9J6//PY+Yk75v7PgxBhZvF6aMM3dFwFM9VYl8iEZ1UWpAVqsQSJ1ZuY3Pc2bjGHnsyQvechasP9eOXLe65quKU80aYl3mEhiGRbEYp6S6qNoVri3ADd6OzEnZi4vjFcCISq3lJpfUUVNK2I8f6f9DFyphwauXuSHc+34TkB7/7HPtItJs/9F2s5+9EU470LzwtSwqn3Jjj78RSqKnjht9fRtSXFeO8I+74/RMfGJGc+muLY62PIQKLqgvu/0UX/kQLH3xxnxY4Me77excWDBXa80Mbg8SIf/nk/K+/J0LnpbjXyWmDnRsMexSWqylosgRZL4VWXls2fmgo4fmpuEFYqB9RqAZGIQNMEti1Zv1ajqUGlWJLs2KrPiWsiEYGUsHG9jh/AiVMuX30xRkuzChIasgoffGSzZ5fB9q0677xvsXG9zoWLPrn8XFp8YbDC/v94Zs5nE+cK9O0dx7N9nMplgcCdlVe9IyA9F6c4hexYvWTi2cw0o5rRup6Tzxp8q4JXKWKm51fi50AomA2tYTb5Z0RcbPmDK1VFjccRuo6SSIZN1w2N4PkEjk1QCSeX2qnTJO/fQ/qJJyi8/jpevoBQVdR0GiEEdt8lWUh3fAK7r5/4vTtRk0mKb78zZ/KVtk3lwAGyL7xA8sEHqB46TODYKGYErbEBd3QMv1gEIVBiMRTTRMtmQVHQ0mm0xgak4+JXKnObFCVYfeMLilZYfRMENRstHUdvuCK4mr0XCmrMRE1GUSI6QlNRp80hQSDUuQuLwHYp7j1DfMsKmr/yAEZ7lvzbx6idHcYv166aQVITUSIrW2a9u+Jbuudto6Xj4PkoiQhGy6VMvdnViGJo2H3juBPzX36/bOEM5+644Mot5fBq5SU5z4puEGlqpzxwZtHtbhW2v9hFLGNQGrdJNJq8/+/PYsY11jzUgl3x0KMq7/3fZ2jdkKZpVYJMR4yhozlOvjnCnm+uwrV8nJqHXfLw3ID7/loP1SmbTFeMIz8aZOREfWo8ihGh5b6nlwyQIGxaHd//+qxAhVOYYGzvq3Q9/dcWFcAQQhBt7qLlvqcZeuf7oXz2HQYhBEaqEUXTb6lnjaJpmNn6vMTcUh5/gXsndAPpeThT4+Fk77kEro2iz6VoSN/Dmhwm2bNp0eOFWdbWcCGwiFeZ0HXUdBpF1/FrNdRYDHdsDBkE6E1NKNEo7uQkQbmMmkqF43oySWBZuBMTEASomQwiGsWbnE4EKQpGayvpRx6heuIE7sQEzvAwKEq4T9PEnZggqFYRhhHOMZqGEo2GCTXfx2htJahWL3klKgpaQwNietx3JyYIKhWEpqE3N6NEIkjAHR2dx564FhTHbcbOV2YFI4SAtvUJMm0Rnv3NNbNq+5p59UqvqgnW3t9A97Y0SElTT4zze8PtA1+GokKBJPDDScCIqLSsipNoMOjakkY3FXwvwIiqZNpMzn0yhWsFTFysUive9bC6FtiFSXyrirJEpVc1okQa27AmBhfdDsCyJZXKVcSkLmNuNjaomCZ846sxXnx+7tymaeB5kpn8wZlzHkKB7i6VaETg+3D8lMvZ8x7bthg0NKis6FZ56117tgJ2NWimyprH2jn79hC+87Ox+L0RyMDHzo3WpcKqJ7MYqcbPZ3Dl2lhTo8TaVy05t0QbO1B0IxQD+RnAsgdXRmsr2Rd/DiUaRY3FQQiyL34R6To4g0NM/fBlpOPgTU4y9cMfkf3CszT/2q8iHQeEgtBUyp/snRNcSdelcvgIDV96kaBSoXZ6/kK5cvgIajJF8v49JPfsRvp+WIr1fCa+9W38YhElGqXhS19Eb2lBMU2k55F86EHi9+7EL5WZ+uHLeOPjl47r+/jlhR8Ev2oTWC5aOja/AqUqxDZ0knl0M7F1HWiZOMLQQv67oqDGjIWDdwm5N46gxiI0fGEn2Se3kb5/A7XeUYofn6b40Smc0cK8DLsSNdCSUYSm0vKNh5Ffe3DergUCYWggJcK8RAHTMnFQBH7ZmpW1n3NKvo9XuvM8L7xqGTs3jpFuWuKlVoh3rGbyyAd3RFle1RQu7pvk3IfjPPv3N5Nuj+LaAcdeGaI4avHkb21Aj2o4VQ/PDr00mtcmOfnmCLWiQyShM3S0THnKZtXuJto2pOg/MEU0ZdC2IVVfcCUUshvvI7Nu55IKcjLwyZ3cS+H8ES6P7ksXTzJ59ENa7n1qUWqmUBQy6+6hNjbA5NH5lN07AXoqi2rGbmlwpUUTGKmlKXhSSuzc2ILPrlcpIQOfpgeexilMYqQbIAjmVK2md0JtfADpe4gl6J9GugEj07xocKVls2SefJLAshC6DlJSOXwYYZpEVq3Cy+eJb99O4d13iW/bhtnZiT0wgNndTfH997H7+lBMk8SOHThDQ5Q++QQxHQhp2SxaJkPgODA2RmL7doz2dvxymfi2bRTefhs1mSTz1FPYg4PhGF0s4pfLaJkMiV27mPrRj/CmplCiURpffBF7YACEIL59O7mf/pT4tm1ojeG9N9rbmXrppRsKrsLA57J/A8Uxm6mBGp98ZxAZSIQiqOSu/nxlOiLs+Xonr//eecYvVEk0zm3+lhIU7dI453kBxXGb42+Nc+6TqdkD10oeVtkn0RAG2JGEhh5ZXp+dzzvcch6nODUthrTIwlkJ55b86U+XHtfq9CYOpMTz4C++U+G1NxdeewwO+0gJQ0M+hULAmlU6TY0KA4Meo2M+Bw45/Oo346xZpdGQVTl+0g1jAAU0U8OzPTRTDdcj04imDbrubeLCByN3g6s6YU0ME3huqEi8CFQjSrx9FdWR3ltzYrcSQUBtfKCuFg0z24KRzGJNDt+ik7u9WPbgyp2YYOr7PwBl/qAkHfdSVlFKrDNnGBsdxejsQE2lkJ6HNzmFuwAHv3biBKMjI+E2ufnNltJxKLzzDtUTxzHa2hGmSVCr4o6OhdlSILAs8q++jtAXuOwgwL9yv5KrlzBlmElEiLnXqgiyT26j7VceR01GsXrHKHx8GmckR1C1QVFo+cZD6E0L93kEVZux73xAcd8ZMo9uIbV7LbENncQ3dpF9ejsT3/+Y/DvH5vR4CUWAKsAP5vRTLXzaMpRkn/nudPVMBsHCo7/kqvLttxOB51Ad6SW5cuOSmaNocxdGqgE7t3xm0tcNEWYJFVUgFIH0Jb4b4FQ8pB8gA0ksY7DzF1Zw6Pv9SAmZzhgykBz+wQCZrhjbv9iFogl8L6AwXOPMe2OceXeMSq6+ylC8vYfme59C0Zfqs5JUhnuZOPD2vKZtGfhMHnqXWOsKEt3rFw9wNYPme5/EmhymMrQ8/hzLCT2Wwkg34pbzt+yYZrZlWm1scYRVp6EF303pOkzufZtEzwa0VBp7apxK7+kFg0RrYgivWlwyoFONKImutVSHe7lqqVwI/FKJ2rlzmN3duBMTaA0Ns8GTMzJC+tFHia5ahVBV7L4+ih9+SOrhh9FbWrD7+nBHR7EHBhBaOBZLz6N29iyxTZuoHD6Ml8+HwdrateTfeANvaorM009jrliBl88jg4Dihx+GSbnpezPz/dnxQIiwD23fPqTr0vilL6FEo+iNjdiDgwTVKmoshlda5oyyhEM/GeGp/3QV93+jC8/28VzJx98eIJJUWLkjQ8vqOJG4RmnC5uKhAp4d4LuSNbsbWLE9TaY9Mnv3g0Aydr7C9udaSTQYXDxYYPB4kYM/GmHni21kO6IoqiA/XOPTHw5z8p1x9ny9i0SDQarFRNWWro7exSUEjkV1tI9Y28olt42394TUwEp9jIGlMDjkYzuSYknyyhvWogFZLh/QN+Czab1GS4vKkWMuliU5ftIllVC4b6cBEs6eD8fu7MokO//aGg5+6xx7/uYGzLg+u3/NVO72Vl0j7NwYXrWIajQvup1QFBIrNzB57CMC585LVN8oamP9eFZlyZ5eLZYg1r7qbnB1vZCOgztW/yLWLxapFZdW55Guu/R+fR93ZBR3ZHThnwfBJRpKHRCqgmIsvAAVuoaiq+GC2Lq08DRaM7R842HUTJzJH3zC+Pc+witWZ6mFaiJC48/tQl+MouoHWOdHGekdY/JH+0hs7yH7zA5im7po/5vP4Jctih+fnt1cuj7S9pDRgNxrhyjuXYICd9mIHdScUEzR0MLMg3dFICWmK153ICpD5/Ada8lmSj2RJtG17o4IroQiWP1AM20b05QnbPJDVeySO039Aavk4Vo+1SmHVQ80o5kKlUkbzVTZ9mIX0bSBUAW1gkN+sErn1gzbfq4Tzwk4+leDVKcWr77o8TStD7wwLeKwuOy6Vyky+slPrxp0eLUyox//FDPTgp7MLEoP1JNZWu//Av2v/ukdZySo6Cax1pVUBs/dmgMKQbxj9Tz63kLwreqSfmGB7yE9D7mIaI9TzlMbG0RPNiyejReC5MqNTB79EH+R6pX0po/pOGHWUogwmPH96cTTdCYzCEK6tZRhYq2efqjpbYQQ4bn6fniMIJjt0QpqtXB/S5QDpG3PUshnEkhWby+Je+/FHRuj/Omn1yV2NIOpwRrv/2k/3hXZ/uHTZf7qfztDx8YUqiYY763iWv5sJenwT0dBghELEy2FMZsf/29naFuXoJJzOPPRFG5t+rwk7P/hEJP9VcyEhlUK55sT74wzNVCjZU2cwJcMnSohAzj1/iTlKYdMe5QzH01y7I0xqoW71MBrQbn/NI1bH1y00iuEwEg3Ee9YReHMwWU57tHjLucueDz7ZIQ/+3aFs+fnVqwNPXxc/SCkGs6IWkSjgj/9VoUggIt9HpYteWCPSb54ScyiNFLj8Pcu4Fo+AsEnf3SaYHq+jyQNNjzXtSzX8LMCt1rEmhhakj0DEGvpJtbaRbn/zmhPWE7Y+UnsqdGlK71CIb16K/nTn/5MUAPvzFXznQJFoLekF1TR1BsTKDGToObg5i/JJEdWNGO0pHEnS0y9cgAvP1dCWTF11Fidev+BxJ0oknvjMKVPz9Hxnz5H+tHNpB/ZRGn/WeT0wOiXLdyJInpTCrOrES4LvJaCM1ZA+gFaNoEaM/GuUCIUhobecGdKaFqTI1iTw8SXaCoVikpmw73kzx7Er12bT8xyw3cDTr05wujpIrWig2cHfPQfz+NUPIJA8tEfn8Mqubz3B2eIJHXs6cZit+Zz9MeDGDEVp+qHCywJH/7xeWJpg8APqOYXX0AJTad511PEl+BHQ1gxGT/4NpXBxStN1dGLjH/6Bu0PfwmxSLAgpgOK5nufZPiDH9UlX3zLIASJrrVMHv3glgz6WiROomvd0r8DKbHzYzil/II/V4wIzQ89i/R9nMIU0Y4VxFesYeydHxNcIYAhPZdS30mSqzYv2qgvhCDS1EGyex350weudmKXPM+m/y5dl9qZMyR378YdH0dvbqbwzjvENm++FADN/F9RMDs7MdrbEaqKuWJFSPHzPALLIr5jB/bAANaFC1gXLpC8/368fB41mcTetw81Hp9PjY7FiPT0oGUyRFavxpKSwHHmeLPNmMIr0SiBbeNOTYUBoKped4BVzbuc37uAbLWE3KBFbnDu81Qcszn044WD5bHzFcbOh+NTumPj9Keh0qZd9jn13iRC1WcpojKAkbNlRs6WiaRbSTZvB7GXwAvoP1Kk/0h9kuJ3MR+1sQHs/PiSIjBC1chu2EXp4sllGTtGRnz+7e+X+Kf/MMO//ZcN/MV3KvQP+BiGYPUqjY3rNf7F/17kwkWfYFrU4jd+NUGhGHB62kx4Yiqgf9DjoftN3njbolAM1wluzWP8VAEjrnHip/0MHZqcXdcYMY3m9emQjXMXdUF6LqX+06RWbYElxE8UI0J20x4qw7131ty3DAicGqW+U8Q7V4NYpEVACGJtK4m399zZCsLLhLvB1SIQQhDfugL15Qh+5bKBU1VI7FiFEjGonR3Gm7xEKxFa2G0aOB6+Nf8lim3sQm+4dlM5L1+hcqKf9MObpn2nFJg2xvWrNuVDvcQ2dZG6fz35t4/hTtQ3sVq9Y/ilKnpLmui6dkqfzM2sGC1pzBWLl71vF3y7RvH8UeLtPYu+1ADRlm6VMkCoAAEAAElEQVTSq7YydfzjW3NyV0Gt4FItOJTGLz1P1mUN57XpDLNb8y9lri/bzrqiOd13gjn7uiqEILNuJ9lNu5esHkgpKV44xtSxj5ZW9pGS3Ml9RFtXkN24a3GvLKGQ3bib2vgQuZN775j+q1B4o5NIYzvV4Qs3/Xix9h7MhrY6tpRUhs5fddGmxuJI32fs3R8jPRehajQ/+gJaPIGzgLpgeeAMTmGSSMPi8sGKZpDdfD/l/jML9l55hQKVQ4fwK5WQoue6oCj4xSLu+DhqIkH19Gn8fJ7q8eOzVPDamTOXfudCYJ07N/t3AHyfwttvY3R0hNWmIKD86acY7e0o0SjV48fxi0WkbVP65JO54kNCID0vpApON5kHtRrF998P+7ekpPj++wAYbW2hWIYQpPbsoRgE2BcvLnpPbjUWUmtUVJ3mtfczceFTfKd65RcI7oCe0s8LvFqJUu9xIo2LG6sLIYh3riHZvZ7CucPzfh5IyeCwj+/LefG770Nfv0+hFMw+yoGE7/2giutK/vPfSPLf/X/SaFqoElipBuz71OFyL+gTJ13OnXcZHPIZnK5QWZbk/Y9sVnZrfLLP5krhTaficeG9uQG+U/U4+K1z8+acu1gclcFzuOUCRnpxurUQglTPJhKdayldPLHotp9FlC6eoHH7w9OeXleHYkRo2PIgleELBM6dJ3C1nLgbXC0CKSWxDV00/twuJl85QFCxEZpKYudqMo9vRXoehfdP4FcvLX7ciSJ+1UbPJohv6qL48WmkHyB0ldj6Tlq+8TBCVxfMEGmZOIl7V2P1juGOFUI/KxkaIBttGZL3rQUBdt/4XAqQlOTfOUbqgQ3E1nXQ9jeeYvz7H82aFwtNRU1EMDsbUaMGhY9Pz/ZR2YOTlA/1knl8Ky2/8CDueHFayl2iZRM0f+V+9Mbk3AzwHYTihWM0bntoaWELRaXpnscoD53HyY9fdbubjSM/GsB3b30PW6ylm5b7nkHRzUXv04yAwtgnr9SdiQ1cm/H9rxNpbCfa3LkoPVAxIrTsehpraoTaaN+C290OqNE4mbU7qI323VQZckU3yWzYVSclsDZNI1n43fOtGlIGxDp7cEsF9GQaRTdQzChGtgmvUpozgTmlHMXeY5iZ5kWFTIQQxNtXkdl4HxMH35kXYEvbnqVoB5W5lWBncK5y2uU07Mt7ZS8XLJpzTaUStVOnLh3L87D751p1BJYVBkeXf1apUDs9v2J/+fk4Q0Mo8ThKNArFIoquE9j2DYlZwHTDerYT33eJJJuwiuNUpgZABqh6hETTSrRIAqs4RnVqECkDFFUn0dyDEcvguxbl8V5cq4QQCqm2dRjxLJXJS9etR1NkOjfR0LMThIJnlckPncR3qsQbVxDLtGNXc3MSFqoRI9ncg2pEqeWHqeaHURSNRHMPnlMjmm7Bd2oUx87fkUqetxVSUjh3mOym3ejxxX3wFN2kaefjVMf6cK+oMts2/Lf/OIeiCPJXyKHnCwG/+dtTBBJql6n5OS587wc13n7PZtVKjVRKwXUlY+M+A0M+lcqlbY+fcvnGr03g++H+pk+d//MPy/zJn1coVxYeO+JNEWoFh8ALaOhJEk0bjJ3KL7jtXVwdTmGS0sAZGlJL0K0BxYjSvOsprMmhO44af6Ow82OU+06T3bxnyWREcsUG0mt2kDuxl89zo9/d4GoR+IUq5cO9NH35flL3r8cZzaPGI0TXtqPGTQofnCT/3ok5z4fVN05p/zkyj26m4289S2r3OryShdGSIrauA2tgkvKhC8S39cw7npqM0vbLjyMMDWc0jzdZInA81HgEs7sRozlN7dwIuTePzJOHt4cmGfl/3qD9N54h8+gmEltX4IzmCWwXxdTRMnG0bILS/rMU955BztD5HY/x739MpKeF2KYuVv7O17EujCIDGcq06yrFT86QfmDDTbzT1w+nOEnh7CGa731q0YrMjMx06+5nGXrnewv6Bt0K3I7MoBZP0Xr/FzDSjUtOAIFjMbb3Vaypq/QtXgV2boyxfa/S9eQ3FnViF0JgZJpo3fMcA69/C696Z1CXhFBIrdlG7vSnNzXoS3StJbmEAAiEQW5tfIDaIs2/QlFCusnOhwk8B0U3QUoadj4MQO7A+9SGL7uWIKBw+gCZtfcsaeh4yQR6iHJ//TTjOx1BpUL+zTfRGxqQQPXUKfzCjS109GiKznteoDh8Cteq0LHtGUaOv0V5so+2TY+jGhGswjitGx4h13+UXP8RMl1byXRtojR6jkiyCbs8iWuVkEg8u0JDz05UI0I1Nx0cCoEQCkIoBJ6N79mzQa/v1tCjSZKtayiNnkMGPopm0rH1aaQMcCo52jc/ydjZj6kVRujY+gy14ii13AjZrq0Y8Sxjpz+4wTv7+YM1OULxwnEatjyw5IIx1rqC5p1PMvLhX80LVPMFyUKLSClhKrdwok0Ck1MBk0v00Pp+uN2VqFYl1erCC1c9qvLAf7KRvf/hNHpM5fG/tw0poffDUQ5++9x8ssLnd/17w5CBT/70p6RXb0OLxhfdNkxa9dC862lGPvjR5yqhIf1QVTi1agtabPE2EkU3aNn1FNbkMLWxRTxuP+O4G1wtAOkHWBfHqZ0bYfTP3iH94EayT20jsaMHFAUvXyH3+iEmfrgXvzg36xnUHEb++E2CikVi52qSu9eBlHjFKoWPTjHxg0+IrGpFMfV5Mu9evkL+nWMk7lmF3pgKjYSFIHA9vHyFyZ98ytRPD8xR+7t00lA6cB73X36fhmfvIb51Zfh9TSVwPfxSjdKn58i9dXS2V2sG1vkRBv7Nj2j+ygOhMuH2lUjbo3ZhlIkffEJgu2ipGM5onjtupJWS3Im9pNdsx8y2LLqpUBTSa3fglvOM7X/9c1+WBhBquEiO19PjE/jkTsyXXa8Xpd4TTB37mKadj6Ms0deT6F5P045HGP3klTtCIh9AT2RovudxBt/6Dr59Y9WMq+7/3idRjMiS20rfp3DuyLzeqcvh1yqMvflDmPHLC+a+18EC3H5rcoT8mYM073wcoSxOpdUTGdoeepHBN79FbWxgyXP+rMAvFG44oLoSgWszfm4vTiWszmU6N+PWSsQaOrn4yXdwqgWs8gRNq++jMHSS8P0SWKVJqrnD+DMqYlJSmRqgVhiZ8wq61QKFkTOk2jeQGziGZ12ia1rFccoTFzGTl1SSoqkWzEQDvR99G8+p4lkVGnvuYfDwK0gZMHl+P+WJi7hWiXT7hltmHP1ZgvQ9po5/THLlxiXpTkJRyW7ajVspMHHo3Tu6r0aPaZhJHdfy2PhCN337xunfO86Ob6xGM9W71MBrRHXkIuX+U6TX7VxyjhWKSsOmPfi1CuMH3vpcBVjV0T6KF46S3Xz/kvfByDTT/siXGHzzL+8IobGbgbvB1QIIKhZDv/cTkJLAdpn80T4K758IhR0UBa9YwZsszQtSZuCOFRj6g9fQm5Jhf5SUeKUa3lQJ6fo4YwXKBy+EtL/L4JdqjPzJ26gvfYyWiqFEDIQS9m95xSp+oYr0Fhn4pMQ6P8rwH7yGlomhpeMI9VJw5RWrSGfhhWzt9BAD/+qH6M1plKiBtF2ciSJBxQZF0PtPvxUe+4o1t4hGUONRvIkFmrpvEezCBJNHP6DtoRcXXdRD2IDcuONREArjB95aVBHtZkEoKka6CbOhhXLfqZvoryRIrd5Kw+YHlrwvM7Lr4wfny67XC+l7TBx+j2hL15Ly7Iqq0bDlQWrjgxTOHuZOCNqFEKRWbcGaGmH8wFvLukBSdJPmXU8Ra1tZn5BFbnRpbr6UGA3NpDbegzU2SOnMUaJt3dSG+64asMrAn10w1tNPEm3upPOJrzP07kuhT8ttoAer0TixlhW45fwdK+Mb+C6BHz4vnlUmlg0NM5HBrAG0Z1dQVAOhaOQHjhH4LtnurTStupfRU+9RzQ0t2/kouknge/h+OLa4dhlVj8xWvlw7pHMGnjOrwHgX82GND5I7sZeWXU8jlvDxUXQz3E5RmTz83m1hRwhVw8y0YKQbKF08ueA4ELgBAkHb1gbaNmd57/84RuCFXmx1qXnexRxIz2Xi8PvEO9curZhHKCzVtPMJFN1g/MBbt8dcWChL91NfI2bm/3jXOowlaJIzAledT3yN4fd+SG18kFu/BhChPHzrCqzcKE5+Yln3fje4ugoC67IFr5R4uTJerv6FuHQ9nOEcsEDQ4Qeh59VC8AP8QhhIXS+k5+NOlHAnru2lDSwXu3/+A6bEY2hNWZwL87PXRk8H0a3ryX/vVVgs8LuZkJLcyf0kuteTXLlpyZda1U2adjyKmWlibN/r4Yu9zAPN/AMr6PEU0ZZuUj2biHetxbeqVIYuwE0KriJN7bTufgZ1Cal6AK9SYGzvq7ilGwuSZ/ZjZprRk9lFfxdqJEbL7uewc2N3zKJZ0Q2adz6B9H0mj7y/LJlFRTdpvvdJGjbtmRaiWRwzxs1X9m9cCTUaJ7vjAbxqGbOhhZIQJNdtwS3lcQtTV/2ek59g/MBbdD72VVQzetXtYDrAaumm+9lvMr7/DQpnD92SRaNimJjZVhJd60j1bMLMtjD83g/umOfkSmiRBJFEI1XPJdbQiVWawK2VkFISSbVQK4wQy3bi1goEvoOqmRRHz1Ieu0Db5idId2ycE1wJxLRTwmVStTIIzZb1KL5rTffdXhIImRawB8Ct5lFUnUiiEbuSI97QhV2aRAb+naIj85mADHymjn1EvHPN0qq0QqCaUVp2PY2ZaWb80zexpkZuekJCKCpaPEWsbSWpns3EO9dg58cp959ZMLiySy79+8fZ8bXVXPxolHxfmdbNWUqjtYX7ge/GW0uiNtpH7uRemnc+uWSAKoRANUwadzyKmW1h/NM3qI7c3F5fCIWKjHQD8c61EARMHv9oHtvhRmFNDjN56B3aHnpxScN6IRTinWvpfvaXGdv/OsXzR29JJU8xo0QaWkl2bwir0ulG+l/787vB1WcJImIiNBXpekjbmfd5ULNCYQlFIHQ9HMSCUNpYaBqyZiFMA+n7ofGxEMiaPWewFqaB0DUCy54NbkTECIUsdD2sfFWtOSpds+dlO0jHnbsvQw/NnqfPVxg6kY2rMFZ1408VQrnkSm32OvyJPOV3982TMha6Fp67484eY+YaZvZ7+TnfKHyrwugnr2BmmuvynVA0ndTqbUSbu8id3Ef+zEGc/PiyDnCKYaLH00Sbu4h3riHWthIj3YiiGQghqDmDS+/kOqFG4rTueQ6zoW3pPivPZeLQu8vm8zRTAWt/8ItLyrNHGtto2fMcg298+6ZQ8a4HqhmlZfezGOlGxg+8eUODrp5soGXXk2Q37kZoen29VmP95E8fZKlMnmJG8R2b8oWTxFesDd9xIRaVWp8+CsWzh4m1dNO47aEl6YFCCIxUI+2PfplUz2Ymj31EdfjCsgZZQlVRI3HMTAvxjlXEO1YTaepAi8SnzYD9OzurHgQ09txLk6oiFJWxMx/i1kpMnN9Py/qHkL4LQmH01HvIwCfTtZlEyyqk76PqBmOnjwFgxNI0rtpFonkVAB2KysSF/TiVHG6tTC0/Qse2Z7ErU4ydeh/fs2lafR/xxhWYySY6tj1DYegk5Yk+cv2Hadv8BNL3kMDI8beQMsB3a7OLqiDw8d3Pv+fMjcAt5xn75BW6nvkl9MTV/fxmoOgGmQ33EmtdydSJTyicO4xTmFzGBJ5AMUyMZIZoSzfxjjXE2laE1QI1HGOcwtX9PKWEoz/o5cwbg9jl0GNx4lyRXF+Z4DaILX0eIAOfycPvEW9bRaxjaasTCNkbyZ7NRJs7yZ89TP7UfqypkeVjTAgFNRLDTDcSa+sh0bWWSFMHeixF/swBpo5/vPy1IimZmlYPzqzfubh6MNO98A2tdD7+C6RWbWHq+MdURy4uqyWKUDW0aAIz20q8czXx9lVEGttQzdi0N6N7UxIId4OrmwFVJb5nG9EdG0EI/GKZwg/fJChViO7YQOy+beHnU3mKr32AUDVSzz8yvTBS8Atl9M4WCi+9QWTzWtRUHCUWRUnEqB0+ReXDgxAEmBtXE3/wnjBQK1cpvvI+fr5I6rlHQFNR0wmUWBTr2FnK7+wDIP7ADiJb1oGAoFKj+KO38PMljNXdJJ/YA5qKEILSmx9jn+sndt9W4o/sQk3EUOJRvNEJSq9+gPT88Fru3YyXK5H/y5/MBkp6RwvJZx4MgyvXo/z2XpwLA0S2rSeyYRUoCmoyjl8oUfjBG7PB2o2iNtbP6Mc/peOxrywqqjCDGXPblvueJrvxPsqD5yj3naQ2PohbLYUveB1ZR6FqKJqBakbQE2mMdBPRpk4iTR0Y6Ua0aAKhanUNuMsBoag0bntoySoeTMuu9x4PB9rlCixlQO7EXmJ1DLChRO0WalsHGD/w5rJn0q4XqmHSsPl+4u09TJ3YS/HCMdziVJ33KKQbJFduonHbQ6GCoqJQzwgeOBbjn75Vl9CHX6sgFIV4z3r0RJr0lvsQqo5XWfq7gecwtv8NzEwziRUblqayTFd8k6u2EO9cS218gFLfKSpD53GKk/hWtb7eOaGgaDqKbqLFEhjJLGZjG9GmLiINLeiJTCjMMWMgPI07vdji2mVGTr0LgGdVwgAGyA8cozJxEUU38azybCAz1XeY0th5hFDDnqhpmp5nV8n1HSHXf3R6zxLPmqbw+Q5DR19DjySRMsCzK0igMHSK4sjZ2XPx7DLIgMneAxRHzqJoOm6tTODZIBQGDv1ktmerMtmHVRy922+1BMpD5xjb9zrtD31xyWovhFl5I9NE2wPP07B5D+WBs5T6TmFNDuNVS2GGvp65RdNRNB3VjKInMpjpJiLNXUSb2jFSjajROEJRr3lukb5Ej2qk2mNMXigRuMGsofBdXB/ccoGRj35M97PfXFIwaAZCCPREhqYdj5BZt4PqyEVKF09RG+vDKeUJHKuud1OoOoquo0Xi4XPS2DZrL2IkG8Jn9oox9WYhsGuMfvJTjFQDsbae+uYWM0p67Q4S3eupjfVTuniSyvAF3FIO367OVce+GhQFRTNQdAM9lkJPZYk0hArGZrYFPZGeVum9NXPL3eDqJsBY1Un84XspvPQ63vgUQtcJKjW0lgYSTz1A8Qdv4E3kSDz1AMkn9lD5+DB6WxOFH71N6ouPY5/tA1XBXNONmk2iNWTIffsnqJkUma88jX2hH1mxSD7zIKXXPsQbGSfx5AMkH99N4eW30FoaQnn277+Olk2T/oVnqR08iXRdYvdtpfzOPuzz/SgRE78cLgK88SkKf/U2QdUi/sAO4g/cg32+n+q+o9O0wAz5l14Hz0e64SKquvco0vOJ3bv5UkVK10i98Bj22YtUD5zAXL+S1POPMPXHP0CJRjDX9TD1R9/HL1Vo+JUvYa5dQe3Qqavey2uClBTOHkKNxmm7/3kUI1LXi41QMVINZJNZMut34tcquOU8TimHVyni1UoErjudPVcQqoqiG2hmDDUSQ43G0aJJtEgM1Yyh6Pos/WvJ4y/Plc9BcuVGmrY/irJEWX6mt2ds76v41vJWjULVwdeINLYv2dujaBpN9zyGNTF4S80FpZRURy6ix1MLUhiFomA2tNH+0Bdp2v4I1dF+qiMXsKZG8aolfMeaHfSV6cqLkWog1t5DonMtZrblmoJqGQRMHf+kbh+UwK6RO/AB6S33InQDPZlmat87BHZ9WT+vUmDovZfoevqvEWtduhcMZibCyCxNKnAt3EoJpzSFVy7iVgrT9yU0uRaqhlA1VDOCasbRIjG0WAItmgjfFSOCUMPA81YlH24WfKc2GyRdgsS1SmDNpWgHnoNdnk/dDHwXq3R1q4jwe3OrElf++9KhJW7tikBbBrjVS2IegeeEfVeLYUapUFFBURFq+PcwqaSHCxpNR2gGiq6j6iaKESHRvX7x/U4j2txJ047H8B2LwLUJXIfAc5Fe+P/Ac5G+iwwCpO+H1MbARwbBzadzzyAIyJ3cixaN07LrKcQ0+2AxzM4t6SYa0k1kN96HVyvjlvMhdbdSwKtVkJ4TXouioCgqim6G80okhhaJo8WS4b/NKIpmLMsied1Tnez4+mr0mMZP/vt9mAmd9q1ZDnzrPNK/01MZdy4qw+cZ+fCv6Hj0y6jRRN2/JyEU9Hia1OptpFZtwbdruOUCbikXPifVMr5Tm05giek1iIlqxtCicbRoAi2WRIvGUc0oQtVvWTC1EJz8BEPvvkTXU7+45Pw/AyEEWiRGons9ia514XhaKeIUp3ArRbxKEd+1w8qeAKHMzC1RtEg8fF9m55ZoOLdMszJux324G1zdBBgrO3CHxrDPXpwTFuttzciajX1hAPwA6+gZUl94hOrBkwTVGt7oBH6uiDsyEVL0IiYEEvvCAP5knqBUIShX0VsaCSo1jM5W4g/dA56Pmk2HFSBNRfoB9snz+JN5pOWA5yEiBn6pjHXiHPFH7kVrbaR28ARMZ5uFaRDdsg4lnUBvbQIkQoiQ1ue6SM+fR0kkCMD15lyjEo+hNmaoff81gmIZ++QFEo/eh9oQeoU4fUM4/cPgB3iTOZTE4vKl1woZ+Ewd/QihqLTe9wyKGb2GAS6kVCmJNHoiTbR1Rd3fu1NgZltovf951CVkYaWUYQC073WsiZvTxzITuHU9+Y0lfw9aNEHr/S9g58cXpbQsLyTF80dwSnk6H/8F1EhsfoB1WfCtJ7Ok125H+u70AtBDBtPvz/RCU9UjswIB1/JcSCkp959m/MCb9asnCoFXLTH+/iszO6n7eDOwp0YZfOs7dD3xdaKtK67pXUEIVDNMKEQaWuv2wruT3pflgO/UKI2e/1yY+JrTvQiKGUE1wj+KEbkUQOmXBVOqjlBVhDIdbE3/uVb6ZrSlm2hLd/gPKZEyCBNZfhhAycBH+t5soBV4DnLm764dBmWOhe9YeJUihfNHbooSrPRcJg6+Pe2Z+DiKvnSABZeed6HpGMksRjKLbLt974qZ0Fn3VCcf/P5xtn25B6EInIpLy4YsmqHcVQu8EUhJ/uwhFN2g7YGfCyuL1/A7nJlvtGgYJESaOur/3h2G2mgfQ29/l47Hf6HuAAsuzS1aJI4WiWM2tNV9zDvpPtwNrm4GJNMTzGXNyISZ6UtNyoAiwp9KiQzCP0g5b5E0x/BTiNDjSoJfKFN579OwdwnC4Mf1wr4td2aiv2xffkDpjY+wjp8junMT2W++SO4v/gp/Mk/mq8/gDoxS+fAg5poVRLasnXtN9T6z0+cvFHHpfC87Dem4l07pJiXIpO8yefg9AtemdfdzaPHUdb10t+JFXc5boBgRWvc8R6SpY+lzn6buFc7dXKW+4oVjTLauoPmex0BcvbcnFE7opGXah+zWyOQL1EiM4sF30BNpWvc8t6jJ8qVFkhFmkJcJUkpqo/0Mv//Duih9M9ASaTLb9jD5yZs3xNO3xgcZeP0vaH/k50l0r1uyB+tquJMmtlsJt1ZkdJoS+FlHonMN7Y9++dZRmK88jhAIFFA1WLzwviCcUo7K8AWcmzR+BK4zbeNh0bzr6QUTMvXgdr4riq4QBJJ8fwXfC8d+1VC588m3nxFMW5oEvkfbAy/U1ad3NXzWx9TK0HkG3vgWHY/8fEgRvA5l0s/qPbirwXoT4PQOorc3E9m8Bq25Ab2rDWEauENjCE0jsnE1WksD0R0bcc4PzBGVmAdFYK5bid7Rgrl2JUo8ijs6gTs2QVCpojVlw6AqCI0KF8seC0PH6GojsO2wahUEqOkEqCpqMo47OoF0PfSu1mmqToigaqE1ZNCasyjpxGygNVNdE7qGEo2AquJXqrjD40Tv2YTalCW6bT1B1cKfyi/Pza0TMx4lA29+G2tiMAxs70As27AhFBq2PEBq9ba6+qwqw73LLje+4LF8j4mDb1MZurBkZUMIhczaHWTrVNVbDmiReFjtPPIB4/vfDDnut1BObUbAYvCd716zEp4QoBjGsgg9WFMjDLzxLaaOfxzS+u5Kyt3FXSwIOS0ANPj2d7Hz45+5d8UuOVQmamz/ag/Jlijdu5q45xurGT2Zx7PuVq2WAzLwyZ/6lIE3vkVttO+OXX/cCtRG++h/7c/JnzlA4DqfufflenG3cnWdUJIJIqt6sHsv4hfn8umdi4OU3/6E+IP3gKLg54sUf/Ie/mSe4ivvEd+zA6GruGNTlN/Zi9A1vPHcNFUuj7QdgmIZdA01lSCoWSSevB8lFqH8zt5w2yCg8PKbxB/eRWTrOqTrUfngAN5UAW8yNysSIYMAdyQMmoSuEb1vK1o2BVJin+7F6R1C2g7l9/YT27WFyMbVeBM5gnJ19iWwT13AXNNN+uefxukbovTGRygRk+RTD6C1N6PEIqR//klqh05hHTlN8SfvknzyfjJffoqgZlP88TsElRpBuYo3lWcmQ+ZN5QnKN1EhLggo9R7HKUzSvOtJ0mu2L1qZuJWQ0xU+uUzZwkTXGprveXxJpTgpJV6lyOgnP8Ut55fl2Eth5njdz/0KRiKz6LZCM2je+TjWxDCVwbOLbnujmGmkFYpK4DmMH3ybwLVp3vVUXX4lNwoZ+JQHzjL8wctY49euHOlbIQe/YedD2BOjSCmRvoc13Hdd3mluOR96jowN0nTPY5iZ5uvKNN4UyMUTR3dxF7cSMvApTCvMNt/3NKmVG+vqw7ol5zZNrbwaAk/y6Z+eZdtXekBKVuxuYeDTCY7/qO+uTP9yQgaU+07RV5yieecTZNbtQDHqb1P4PMEpTDD09nepjQ3QuP2RJX2wbikWYIstB+4GV9eJ6Mb1ZL/8RSb+6M/mBVf4AdW9R0OhBlUFz5ul6dknL+CcHwBVQdpu2LckBMUfvYV0XEo/fQ/pebhjkwhFwehqwz7fT+Xd/aFspOPMVu+dC4M4/SOhjLvvz1bASq+8P9toL2s2+e+8Mk3HkxReej3cXspwX0G4s+reo9QOnw4/d72wcjWt/ucXSuS+/ZPwe54Pnh8qDb76wVzVFTc8vj+RI//dVxGGhnR98MJrrx09gzhxbvaY5Tc+Rvo3P6Nj50YZevt7lPtO0bjtEaItXbdUve9yzPQ61cYHyJ3cvyz0NyPVQOv9z9dFf5S+x8Shd6gMnr/h414LKsMXmDj4Nm0PvLAopS5UT8rSuuc5+l+bvGHfraWgmFGEqoZ9HZ7D5JH3cYqTtOx+dlrl7/oocotBSolv18if/pTxT9+87msUqob0XLREGjWaACSB62BPjF63d1rg2kwd/4jqSC8NWx8ivWbbLQk0F4KUEhn4uKUcpd4TVId7b/k53MVdXB2S2vgAg298i9Ka7TRufTCkZF+Het+ynM30uFIb7WPq+McEC7AShBqeV2XK5pP/cBrNVJFIPMsP2xIW3PHNPOvPP5z8OMPvvkSp7xRN2x8OxYPqsOW4WZBBcF3JtxuFb9dCy5ehczRuf4RUz5brptXeKGbmFqcwQfHCcayJ5TNwn8Hd4Op6oCiYq3pQTHNRSk4Y7Mwf4ObRAKWc/Wz2Z4GPFNOBh1zgOzPwfOQVXlFXbnu5x9ZC28+eg3VpoT+vjH3l96RE1qyrj7u+j7yyMdb3Z4M+VY+QXbkDzYgyeW5/qKh1ExG4NvnTBygPniPVs4XMhnuJNnfekkqWlOGi1ylOUhk8R+niCaqjfcui0KfoJs27nq5L7U1KSan3BFPHPr51KlszCAJyx/cSa1lBet09i55r6N6+iuadTzLy4cs3dSJQL1MUgjAjXbxwDGtqhIYtD5JZfy96Ir0sz8hMZak62sfkoXcpXTy5tFLbIvBrFSY+eoO55NJlyMJJiTU5zPB7L1E4c4DMhl0kV25Ej6dvQSVLIoMAr1qmNj5AsfcElYEzOHXL4N/FXdxa+HaN3PFPKPefJr16K+l1O4k0tc/6Gd5MhHOLjZOfoDxwhtLFk1TH+hf0CcquSLD9a6tQ9fAdVjRlVhlQKILJ80UOf/fCfCPhO6TA8FlG4DkUzx2mOnSe5MpNoQ9aS/c1CW7dCMKkro2dG6XYe5zC2UO3ZzyVAbWxAQbf+i759k/JbryPRNe6MIF3k+eWmYDKq5aojfZRvHiCysA5nFJu3npIaCqRnhaia9pRIgbuVInqqQHc8ULdyYa7wdV1QInHMFd0cUOjjqIgDAOhKqEiku3M9/iRktqhk7OCFbNQVYShh4tCGYQmxW6dvTOqimKaoQKge7mBsIlQlfBYt4AfHPgu1ckBOnY8R2Hw1E0PrmbgVYpMHfuQwvnDxFqnHe07VqEns8sWaM0son2rgl2YpDpykcrQeayJIdxqcfnurxBkNuwKvaTqGJjs3Bije1+5bWa9vl1lbP/rRBrbljQ3FopKduOu6Qrf3ptStofQ8HOh6pRTmGT0ox9TOHuIzIZ7Qyf3ZMN1VTzDjHKV2tgA+dMHKF08gVddpuddhr2WAIoK6QaNTLOOERG4tuTiKWu2af2ad+17VIbOUx3tw8y2kFyxgcSKDUQa2tCi8dCW4Abflxl6bKj0VqA2MUxl6BzVkT6cwkToB3QXd3HHQ+KWckwceo/8mYPE2ntI9Wwm1taDkcwsG2VQSon0XDyrgpOfoDLSS2XoAtbkEF61vGjSzKm4jJ7Io2oKPQ+14tk+QycmEYqga2cT6rTQxV3cPHi1MrmTeyleOEq0pZvkyo3EO9ZgpBunE33LE2DMBBK+VcXOT1Ad6aU8cBZrYhCvVr5p82nd5+c5lPtPUxm+QKShjeTKjSS61xPJtqJGYssiIx/OLQG+Y+GW8tQmhqgMngs9xApTV09sKoLss/eQfeYe/GKVwPHQklEavnAvI//+NWrn6uuNFrIOIvsdw41cAGoyiRKN4Y6NLvhzraEB6Xn4xfpVuBaCkkxidLSht7ZgrlxBbMdWhKZRO3EKL5efs603Nk7xvQ9n6XBzT1glsrqH2M4dGB3tKBGTwLZxR0apHDyCfeYccqHvKQp6SzORdWswV/WgNWbDIMn38QtF7AsXqRw8jDc+Mfdw6RSpJx7FGRjEunCR9LNPYq7oxpvKUXzzHeyL/cS2byX58AMoERPrXC/FN97GLxTmn8M0hKISTbeimnHs0jhOJY8RC80/Vd3ErRYx4hmquaHQ80SPoOlhhaCaGw7NLAFF1el58BsMH32TWj58YIVQiKRb0KNJ7NIUdnkS1YhhxNKz22iRJJoZxSqMoWgmsWwbQlGp5UfwpgMHzYwTzbQR+B61/PBVXyShqGixBGZDaLoXbe7CSDWgxZIouomiatP+LjPqj8xydGf8VgLPxbdr+FYFp5TDnhrFyo1i58Zwy0UCtz4z4muFUFUS3RvQl+hjmoE9NUJl+MJtHlgFsfYeIo3tdW3tlnKU+09fc5bNSDWy5mu/teS9sQsTnP/u/7F4/5miYCQyRFtXkOhcE7rcJzLhZDjzfMyqYoZePIHn4NUqOIWJMLgePEdtcnhZnednIAR0rYnw9C82sO2hJJkmDd0QjPQ5/I9/6zyFyXA8STWo7H4mjVOTfPJaAbt2rUG+QDFMjHQj0aZOoi1dRBpa0eJpNDMaUl0ULVwgzM4ZM+/KjKS2T+DaeFYFr1LCzo9Nvy9jOMUpfKtSvxT9TYCRbiLRtXZJQRWnOEm5/8ytrwDfJKy8vwUZSMbOqcQ6Vl91O0UTSF/e7rXZVRG4NsULx27Ke3atEIqKFk8RaWgL5eabO9CTDWixBKpmXBo7Ll9Qz/RLTb8v4dxSDceS4tTs3OLkxnGrxbrNiC9HJKXz2N/bxvv/7jiVifA+Na1JsfUrPbz3b47h2XPHWqHpsxSuxSA9l2LvcXzrSq+3mwxFJdWzCS2WWnQzGfiU+07dsl7juiAUtEgMI9NMtKkjXH9kmtDjqWm/Km1hi4PpwGFmXA18j8CxZn3U7Nw41uTw9Bokj+/cnDXIskEIVCOCkW4K12Et3ZjZZvR4eta3S6gqQiw2t3gETji3uJUidm5s+s/o9NxSrWsdoTUk6f7tLzPxw0+oHO5F+j5KzKTpyw+gGBrDf/BqXQIln/nKVWRlD2ZPD1M/ennBhye+dRtePkfl8OEbOk783h1kvvAMQtfCypEW3rroxvXzbrR15hylDz9GXrFGELpO6slHST3xGEo8RlCzkJ6Hms1g9qwktn0bpXfep/D6W2E/1GXQ21pp/rVvore1AhBYoZmaUDWMrk6imzcS276FiT//Du7gJf6oEouRuP8+nK5OIps2ENu8CaFpGN1dqKkkpfc+JPvi8whdR5gmRlcnQhFMff9lWMgVWwia1txHNNOOa5VoWnMfI8feItm6ilg2pNn5roVQVAqDJxFC0Lj6Pkqj5zDiWVLtJYaPvnGVh1yQ7dlBsnUNdmmSxlW7GD/zEU6tSNuWJxjY/zKuVaZx9b0hFaKSp33rk+HLJiUNPTsZPPgThKrRvuVJXLuCZkTx3Q3hMRdYtMnAD836ygXKfacQiopiRFDN6LRxYwxVN6Y50gohbSlcJPquQ+Ba+HZt2mfFDoO4W6QMJH2fUu/xW3Ks5YOkOnyB6vCF230iQBjMC3WJvqogwClO4RSnKJw9jGqYqNPmnlokFlY8FQVJuMDwpyc5v1bGs6o3XZFx0+44v/EPu1i5PjInJojG1Tn/FkLw9Ncbae02GB2wOX3gWiuYYb+gNT6INT5I7uS+0NvLjITvSSQe+iLp01V1xKxnUXhf7PA9sWv4rkXg2OE4cAdN+k5hgqnCxNIb3mZkMoKtW3VsS3L4iIt9gwW+lg1pAl/St/cs1tTIgtsIAZt+rpveD8eoTt2tKC6FmX5Bt5SjdPFkaPxqRFDNSGh6akbDsUPVEEKZzrT7BNMJiPBdsabNla2wh2qZ5pZIyiDVHsMuuwgBme44ZmJh7XvpuRTOHlyW494UBD7F80dv91lcH2SAVyvj1crhnCgUFN0IPeYi0XBcNSJh5VNVEdNjKtPsmMB18F17dg0yY8IdrknvnHF1Scz0C471Uxvrh+OfhIbkRnTWUFud9tubqe7J6eAycJ3Q78628J0agWMTuNc/twhdJbBdaqcHCaxwHe4XqlSP95F6YGPdhLVbH1wpCkokSlCtoEQiIBSCWhUlFiOwQ0qaEo8jFAW/Upld4ItIBIIgfMAMg6BaDWltQlwqpSoKajyOX62GMuPJJLXTp/HKlyg4wjBCOouiIAz90n4glCSPx2cXW4FtE1TDBUjt6HHckbA6pjU10vDlL4Kqkv/xqzj9A3Mucc4+Zw8sSDywm/SzTyNdl/xfvULt+EmCWg0lHiO+YxvJRx4k9fQT+KUSpfc/mvNg+Lk8zsAgzsAQtROncEfHCCwLYRrENm8k9dQTGCtXkHr0QSa//f15gZG5qofg5GlGf+8PUFNJGr/xVcwV3WgvpqkcOEz5o71ENqwj++UvEtm4HjWVxL+iIgdhRSi7cgf5geN4VplYtoNU+zpAUh7vDbeJxLEK40TSLTjVAk5litET76BFEqzc/RX0aAqnMr+JXzUiZDo3M3L8LapTg2S6NtOwaif9+36AU8mRaF1NaeQssWw7w0feIJpuJdHcw8S5kDbWvP4Bopk2jHgGPZamPN6LZ0RpXHUvE+f24ZSnrvpYziAspVfC7NvVi3d3LOIpFSmhWroz+1PMqIIRUSjnvTtpTV0/ZBAGB3YN5w5YhDd16Pz1/6qDFesj9J6sse/1IvkJl6//1nzjxVLe49zRKut2xFi3I75gcBVWcpO4lcLSE5MMpidzG7f8GXxZPqPQdfh//b0kv/IrUVwX/tF/X+Tb365d837MhE7blixSSoyYhlUK56xY1qR5QxojqpLrrzB5voQeUene1cT2r/RgxnVKYzUGPp3AKrokmiM0r02jmgpTvWVyF0tXfXTSHTHMlEE0rZPvr5BdmWD8TJHKhIUeVWndmMFMGkyeL5IfrJDtTqBogsnz4Rye7oxhxDTGzxTRIyqtmzJEUgYT58LtAVo3ZqjlbRpWJpHA0KHJO8AYd5oqPp10cbh9Y4dVcjn71hCP/NYW3JqHEAJFU9j/p2fmVa3uVCT1JuJalppXpOAuzFr6TEIG4HqkRBLfcSk455dNUfgzBRmEQZJj35pKowAlGmooSNfHnSiSuGcV5YMXkF6AmogQ376K8qHzs4JsS+GWB1dqPE76iSfJv/4aqYceRo3GyL36CpnHn6S0by+RNWuIrOxBBgF+qUjh3XcIKhWS996LmkqjRCKo0RilfXupnTk9u1+hacS3bUdvaaHw9ltIzyO+bTuxTZsp7f2EyqGDAMQ2bCC2aTOB7aDGY/iVCrmf/gTpeaQeeRQt24Aai6Jls+Tffovq0aMgJd7kFN5kuDjXy2Wk5yOEgtM/gHXqzJLXrTU1knr8EYSmkvvhX1F678NLWaiJSdzBYYSuk3zsYZKPPEj1yPE51LygVmPy298Ps+BXKOwVRsZQ4nFSTz2OuXJFeF1XKhgKQeXjvTh9/aCqWGfOEt9zH4HjUnz7PfxcnsC2ST32MGoicdXgSlH1WbU3RdUpDJ6kmhsi0bKKwA+DXd+1kTKYpZN6jjVNcXCQSJSryIXPUIpmqH2uVUHVIwDkB0/QtHpXmA20ytjlSZKtq6eDaw1kwPiZT7BKE8QaOkBKFFVH+h5jp96/bX1GtxJmVOHX/+EKXCfgP/yTPhz71g3K08XDxbdR4Au/2sK2h1L83u/0Mjl86xWLPm/Y+WiKNVujnNhb5t/9t/2MXHTINGm8+OvN88R2Ah8GzloEErrXmqjq/OK0kW6k+Z4nGHr/B3cEteou5iMaFezapROLKUgJ9+3Srzm4Ug2F+399PWZSpzBUYeX9LZx+fRAEtG7K0L4li+8F7PiFVbz7745TGKwSSRuYCR3VUNCMaXqOgI7tDTT0hIqSO35hFW/+r4eZulhe8Lgr72+he1cTUoKqK1SnbLp2NvHRH5xk96+uI5o1KQ5X2fhcJ/v/9Cxm0mDT8128+s8PEviSHV9bxeS5ElMXy+z65bXEGkzK4zU2/1w3H/z+SaYultj919fhVD2Kw1V8L2D8dOEOCK7uIEg48eM+Bg5MkGqLIQNJYbBCeeKz8753RDfQk9jJUO0kR3PjSD4f9FyABqODHQ3P4wYWn06+TNlbOil8FzcGNR6l4z9/Hr0pBUiUWITUQ5vwJouzPVdK1MSbKtXtK3nLg6vAslB0HS3bgJZKIXQDLZtFiUXR0mliGzcy+YOXCGo1Mk89TWL7DooffoASjaM3NjL1o5cJbHtuX5KiEN9xD2Z7O/l33iaohRNN8YP30VKp0GhzGkI3UNMZct/5NtLzaPra19FbW/FLZSKrVjHxve+imCYNX3gBu/fislFWIuvXojU24I5PUj10dF55X3oe1SPHSDywG625GaOjjdoVfU/yatwP3w/P1fMQkQjCNIG5wZW0arjTwSG+PxsoeuMTBKXy9P4dgloNNT33nl0Oz6lilyZxqgXKY72omo5nV0m0rEIyXTG94pZF062YiQaMeCYMVO1qGBSpWlgGn6ZF+K6FWysRb1pB4LskWnqwimPIwKeWC/utwirUXmTgY5dzeHaVWm4Iu5JH1Qw8q0wtP0os20l5vDekKKo6vvf5p7FIKamWfOxaUG9yZVmQbtLY+USGD16ewrEWn+Ssik8p7123yMJdXIKqwfqdMaSEt76bY+Ti0sFqYdIj8CTpRh2hCPCv+D1ML5g/L71En0c4jqS/32fHDonnwZmz196jlmyJ0rg2xWv/v4OUx2okmqPhDyT07R1n/EwBM6mT7U7Q2JNk9Hie8++OsOGZTk6/MURx6FKy6ty7IwwfyWGmdJrXpUh3xa8aXAlFMHoiz9TFMqseauXIS73c843VZLoStG7M8Mo/O0hlwmLbV1ay/ulO9v3Hs+z4Wg+Zrjh22SPTFefQX14g1R6ja1cTn/yH01RzNpmuBD0PtTB1sYRmKpx9Z5yTPx1Y8BzuIny9i0PVOb/HzxrC5O2dqwdwvVCFjiJUFKFNtyLcxc1GYDlM/WQ/InJ1mxgAL1+pOya45cGV9Dy8YhGzq4vAspC1GmZ3N361ipJI4JdKeFPhwt8eHCDSsyps+BRg9/fh5fPz9ml2dWF2djL105/MFWK4ivGkMzI8u5+gWkUxDDzXQbouke4VCF3Hry1A7bteKArmim5QVYJqFTWTRk0m5m8WjyM9DyVuojU2XHV3QtMQETOUgldVhKqiplJIOT3gLBBZB66HtKw5/0ZK/HJltmdMyiD0nRJibpPtnP3YjJ54l8bVu0h3bMB3bcZPf4hnlcPqkBDT/UjWtAJgqGbWvP5BVCPKxLl9eHaVWEMHDSt3oBoRmtbsppRqJnfxEGOnP6BpzW6SravxnRpjpz4Ij+s5lMcv0rj6XiqT/QDY5Ukmzu2lae1uEApOJc/YyfcojV3AiGdo3fQ4IKnmhpk4+zFSfr6zl44l+ZP/ZSAMYJ1bF7ys2R7nya83su+1HIsVO2QAb3xrgne+N4lVvbt4v1EIIUg1aHiOZKS/vuTBzHB4Nfsut5THrRRJrthIdaz/Um9kIPGs268ydRdgWfC7v1vm1GmPfD7gpZeunRKoR1UIJE7ZQwZQmbRgupq04+uryHTFqUxaJFqjYRB+tf1EVO79pTXEGkyqeZtYg7no9kiJa/n4boBTcQl8iSCkKPpugFsNA8XymEXnjkbscqhwt2J3M+Vxi9JIjdJojZYNaRJNEdY92Y7vSmQgKY2E98FzAkojn92g4S5+tjHlDHKm+BFOUKPi3lyfx7sIIT2fyrG+uR8KgdDVcE18HX6st77nSkrciQliGzZi9/USeB7R1Wuxei8QVCsIw0RoWij0EIsTWJdUTq5mOOvl89TOnCF57y68iYkFA7A58P3p6srMQkHgVyo4IyNE1qzBGRmh8NZbBNa1T1oLQWgaajo0eDVXdtP6m39r4e0UJZREF2K6+jQXWkOW6JZNRNatQWtsQIlEQmENVUUx9FBs42oIggXv35wK4Jx109UnyOrUALXCyCztLvBdnEqey+8nMqAy2U92xXaq+WFGjr4JiFmlwFp+lOHyW5cOPa28ZxXGGDz0UxRFI/Dd2cWdUFRUI0ph6DTejBqRlBQGjlMaOYtQVALPRQbh9Uyc3cvUxUMIxJz9XImGVp319yZobDeoFDxO7S8zctGes4aMp1SyrTqjfTbNnSYb70sQTaiMD9oceb9IrRxMnyN0rIqw7p44sZTG8AWL4lR4PtWSF+43AE0XtPWYrNwYI9ui4zqSgbM1zh2qzAYdihruq5TziMRVNu5OkMxoTA47nNhbJj9+KfBXdUHn6gi6GQbElaLH6BXXAJBp1mls1+f9boNAMnzemj22bgo6VkdYuTFGqkHDtgL6T9c4f6Q6pzIVS6pkW3TufSJDIquxakt8ttdrcti5dI4C2ntMYsnw+XTtgKHzFp47f6FuRBRWb42xYmMURRX0n6px9nAF+7JgrG2liedKPFeyeU+ChjaDUs7j5P4yY33zr/vzCinBrgUIVRCJ1ZfhbGzTUTVBYdJbMPGkRmKY6SZSPZvxa+XZxItbLTH8/g9/Jui1nwWcPuNx+n9fuDpUD6ySCwKSrVECLyDTFWfyQolI2mDtY228+S+PUByp0bAiOfudmefFiGoomiDwJYmWKN33NfP6/3wIq+TQtim79MFn5vPLPqrmLBRVkGyNkh+s0LQmRX6gQuAH9H44xu5fW4dTcTnz1jCBL6nmHPIDFY784CK5vjKqpuDZwZWHuIu7+MzBDSx6ywdu92n8TEPLJsg8uZ3Y+g7ybx+l+NFJYpu68QpVnMHJ+vZxk89xQXiTk+itLZT27wXPx3jwYUr79+EMDRLfvoP0o4/hV6tEVq2i8N67S46UfrFI+dP9CE0j/ehj5F57FQCjvQO9sRGh65g9PThDV3dhFoqCls2C76NGo5grV+JXKgTVZZAVFQKhTYtkVGu4Y+MspeTiXxEgmmtX0/DlL2J0dRJYFu7oOPbIRfxKFek4aI2NxHduX+JEFjjmdc5C0vfwL1Pfmwlq5sAPkIGH9Nx5Uugy8PCdheksV+7bTDTQuGY3ejTJ8NE35l3HwjLrckmPnDXbY/zyf9VFqkGnMOkST2l84Vdb+NbvDnHg7Utmcet3Jvja3+3gjW+N88jPN6KbAlUVeK7k4okatXJ4nG0PpfjmP+iiOOkyMeyw+9kMXWujTA477Hs9z/d/bxjPkfRsjvE3/9EKFFVQKXhEYioNbTrvvTTJX/7rIRxLEomr/Pr/dwW5UZdsq46mC6SElm6TC8eq/OE/usjU6HQDekLlxb/VSvuqCE0dBsc+KvF7v9M7r3q1/ZEUz/9ay2xmWRAGSEKB3/275zh3pDp7vb/233bje5Jq0SeWUkk36bz2Z+P88P8awXMlmiF44ddb2HJ/iq51Ecyoyq/+TtdsD8+P//0o73w/HIQUBR77ahOb9yTJtugUcx7/8rfOMjUytzIcjSt85Tfb2fOFLIWJ8Gdf+JUWDrxV4Dv/ZohK0UdR4Ku/1U6qQcdzAjJNOo4d0NxpUpzy+P3/rpe+k8uTFLnTEfiSvtMWD3whw9YHkhz5oLxgwDqDZFZl5+OhXPG5I1UWUjz3qiVGP/npPCny8H397PRk3MXiqIxb9H40xp5fX095rIYR0/BsH6fiMnmhzI6vrcIqOCiamBU5cKoeIyfy7P61deQuljnyg15qBYfSaJWdf231dBVMElxpQnsZPDdAAIEX4Fk+MggrWaVRizNvDbP7V9dhV1w0U2XvH59BBjDZW8J3A2JZk5FjYSa/NFbj9OuD7Prm2lDxThEc+svzTF0s49a8WXPceiBQUMS0EhuSQPp19/AIFFQRLqMC6RNw7ewIgQgpYAgCAoIrZYaXGQoqigjXI770rqtfaTmuu16oQkOgIJH48trYRJf/bq/l3s78PnzpMbMQmLnmpa738t8n3Pz7c7Vj34pn6fMIoas0ffVBjNYMStTAaM2AhNi6TpS4ydifvV3Xfm5LcOVOjFN8912c4eGw+vDeuzjDQwTVKrlXfkp0zVqErpN/841wG6B25vSC/k/OyPAsha+09xNiGzaimBEkEr2lGbuvL1RDam7GnZjAHhwIK1vTPQXlQ4dwJ8Yxu7uRnofd24sMAqLr1qHoOsUPP7jxCw4CpB0OCtb5Xib+9C+WlFSV3qWXUU0lyX7xCxgrV+Bc7CP38k9w+gcIZoyHpSS2fSux7Vtv/FyXGcXhs5THem9oH65VJnfxMK5Vxlsms+FERuVrf7cDBPybf3Ce0T6bZEbj6/9lB7/4250MnrMYm6ZaqdOVpke/0sjLfzDCmYNhwJ1IaUxMizKYUYVnvtlMMefye7/TS3HKo3NNhN/+12s4+E6BH/7fI7PBzvAFiz/9nwcY7bMpTwdXX/sv2nn4S42894Mp+k7VEIRS2qufjvGX/2qId1+awvclD7yQ5Zv/7y62PZLi7e+EwUs57/FH/6yfZFbnb//zHsyosmDdcf/reU4fuJTtTmY1vvkPunDtgMnLAp3+0zX+6H/sZ/iCRbXkE09rfPMfdPLYVxr54OUpRvtsfFfy5rcn+PBHOb7xX3bQvT7K//nf9FIphs9taerSuxr48IPfH+b1Px/n5/+zNrY8kERZgDq05/ksj36lkb/8V0N88koOKeGex9L80t/vZLTP5pU/GQMBZlRly/1JXvnTMf79P+6jVvHZcG+C/+x/7OHhFxvoPzV4/Q/GZwhSwsF3Szz7S408/uUsQxcsPn6lMI8VrKjQ1G7wxb/RxJb7Ewz32hz5cOGqh/Q97Px4+I96VEo+ZzAMME2BqgISXA8sSy7oSnE9UNVQkELTwqHbtuUNy6hfDwJfcvh7vVz8eAxVAeF5aJogZgTs/w8nMLJRnIqHU/UIvHCuCjzJ3j86TaYzThBIrIKL7wa886+PkWyJYpVcfNfHta5+s86/OwICfCcg11/GKjjs+5OzeLbPiR/3M3BgEiOmURqrYhXCMcmzfPb+4QliCZWI8DDSAt+Ds68PMHBgkkjawKm4FIerBJ7koz88VZdUvC5MmiIraTS7iWopVKHhSw/bL1N0J5i0+ym5kyyUlFSFTpO5guZIDzEtjUDBDipM2YOM1c5jBQu/Xw1GJ42RFYzWzlFyx0kbrbRH15PQG1FQcYMaeWeE/spRXBleQ8ZooyWyCsuvMFA9ftUFs6nE6YpvRqAwWD1OzS9d8fMYLdHVNBhdRNQEEknNKzBuX2TCuognF0pSCjpjG4moCQYqx3GlTbO5gpbIamJaGgDLrzBh9zJUPb2swhKmEqMtuo5GsxtdjeAFNjl7mOHa6SWDFVVoNJhdtERWEdMyqKjYQY2cM8Ro7Rw1f67vaVzL0h5dx5jViypUVibuQVciTFp99FWOYChRehI7SeiNVL08FyuHKbnjV5xvnIzZToPRQUzLoCsGgZTYfoW88/9n763jJLvOM//vuVRc1VXNMD3MoxnBiJksk8wxJY5jO3bQi8kGNri/ze4GNrRJDLGTGGPHtmzJIFmSxSwNMzQzFdPF8/vj9vRMT1fD8MjR8/mMRlN176lzz6XznPd9n2eEsWo3Vbf2/CVptNMYXD7rM9szGTzlOjgdmgjQGbkCW5oMlw8T0+tpCa0lptejoGF7VTKWP17z/e4bmAutLkJwWQPD//hjEjdtnPncGs8Sv3HD5StoAb7yXXHXzpl/F3fumPl/N5+f9d0JmH19NduyJyawJ/yLXFoWpX0n/awKL70097eLRWxOSndWDh8CILzlCpxs1t9fVf2I1zyiDmcK6Tg46TRSStREzF+5M5eulKa3tmC0tyNtm9xPnq6pTiiCQYR6+RU/ulb5nNdsPMeaMRA+X1ixKcyqLRG+9n8G6DvkRzqqJYsff3Wc3/zsWrbdGuexr598eKqaYPfTOXY+mZup9c9PnXzJGUGFhjaDIzuK5KZsPBfGB02yE7af+ndKOl0p73LgpZMPu2rJY9fTOa5/c5JYcvYtOdRV5dkH0xQy/m/tey7P/Z9waFsZnNlGSihmXayqXFBQopR3Z8iPHhDc8o56QhGVr/3p4Kw0w3zamd2/ssXe5/JsuTFOJKHO/GZ61EZRbMoFF9vyfLKYrX22K0WPatminK/9fSCkcNNbU/QfqfDCD9NUS/5xvPJohmvuquOmtyd5/vtTlIv+/rlJmyf+bXImendkR5Hh7irta/x0wn8v6D1U4eGvTPK+X2vmY7/bzu3vTDHabxJLaUgP3vHxJqIJlTXbwrSvClAte3z/nycY7Zt/8qlHEiTWbCOQaGDqwIvYpTxGPOX7j1wCxGKCj3wkTEuLilmVfO3rZXp7F3+q6Dp86INh1qzVcF3Jgw9W2b177sp3LCbYuFHjumsNNm3SaWlRCEcUPFeSz0sGBl1efcXimWdNRkcXnzzefrvB3XcHSac9/uVfSmSzkmBQcMP1BvfeG2DtWo1YXMG2JGPjHocO2jz8SJVDh2pPmhsbFT7+sQiRaO3r+oEHKjWPazFEgpLta21uuy3AmjVhEgkF1wszMe6xe7fN4z8xOTLqcOqapl1xmTh+cmJ61VU673xnEEWR7Nrl8dBD5oJEdOMqyf33B1FVwZ49Ng884JEf8SPmnuur1p2AqsLq1Rp33BHgym06ra0qoVAA15UUi5LRUZcjRxx27ipzaMTGmxbJyQ0tnrpqKGE2JG6hKegbJtteFYmHKnTqjBZaQusYLh/mQPbJOVLYhhJiTfx62kLrEQgsr4pEEtPraQqupDm0msO5ZynYc+XW64wWVkWvxvaqhLUE6+I3YihhnzAJgSaaCKhRBsuHTuF0go7wZiSSrDVC/rRJ/Qk0BJexOnYtRSfDQGnfrO9iWj3rE7eQDLThSRfbMxEIEkYTzaHVjFaOcTT/EpY3e+wEgpbQGuqMVnLWGHVGK53RrSgoeNJXTK4zWvCkw3D5yKLjvlQE1RgbE7fRGFyORGK5FVCiJI02GoKdlJ35rR90EWB1/DrawxtRhIrtVfGkR0RP0RhcTktoNUdyz5OxTs4pwlqCFdGrCKpRwlodITWOoYaoM1qQSOJ6E6lAGyBIGi0E1Qh7Mo9ie340X0FlXeJGWoJrEELB9kxcaaMIlTqjmebQKpqCK9mf/ckc0gsQ0epoCa1BFTqq0FCFTsUtMFo5hu3OQ64Ug2XRLXjSRREqyyNb0RWfhIIgbjTSEFxOQ3AZ+zNPzCGUb2AeKIofga/MnqOr0eBMkGQpeN2bCJ8vVLuOk7jlVlJve7ufx+R55J5/rvbGnu8KLQQzZsILQkqqx7uJ3ngdenMzRueyJcm3n4ASCoGmIk0TZ7JGvqeqElzZOa8IxRuYi9YVQQQw1D071Wlq2KKYdVi+MTytmuZ/bpse/Ucr84qomVWPiSGLZWtDpJoNshM2bSuDJJt19j6fnxWoFMJP71u9NULL8gCRuErL8iCarswRGpgYtGZ5Vjm2xLY8NEOcdWBBKHD9fUlueluKb/7VEN37SnO+b10RZPXWCM3LAoRjKu1rgqiaqBlxOh8Ix1SalgXY9XRuhlgB2KZk4GiF9ddEiaW0GXKVnbDJnUIIXdc/B7ou/l3dBo4teeSrk7iO5K0/38jGayNsui4y8/39n2icuU4mhiwe/MI4zzyYnjdwrhhBmq69F6TEiKfQIwk826Jx260MPv3AJZFntyzJmtUa739/CM+DySmPz3++tOi139Gh8su/EmF5p8boqFtTrvymGw1+/dejbN2qE4/71444bWVSSsl73xNi3z6bP/lfeV55ZeEX7JXbDD7+sTBjYx4PP1xFUVw+/etRfuZnwtTViVntSym55+4A2Zw3L7mqq1P48IdDNDTUViHZu9c+I3IlBGzerPGf/lOMW242iEbn9unuuwN8+MMhvvLVMl/+cpl8vvZgr12r8bFfCKNpgm9+U/CDH1QXJFdr12r8wkcjGIbgO98p873vVWpuHwrBhz8c5uMfi9DRoaKqtc+L50GhIPnegxX++I/zWEtcs2wOraIltIaSk+V4/mUKzhRS+uQqotWRCrQzafbPicQoqKyMXk1HeBN5e5Kewo6Z6NaJCXp9oIN18ZvYl3kMy6uVoixoDK4goITIWqOMVI5RdQsIFKJaEoTAPmW/gj1Jzh6nIdBJQ2B5TXKlCI3G4EoECpPVPsxTSJKhhFmXuJlUoJ3xag/9pX1UnDyKUEgYLayObqctvAHLq3I8/3LNqJAqNDojVxDRUwyWDjBp9mO5FTTFIK43UnTS582PSUFlRfRKmoIrqLgFugqvzhChuN7Iqtg1tITW1NxXoLA8eiXLIlsw3RI9hR2krWE86RJSYyyLbKE5tJoNidvYk/kxZSd7yr6CpuAq+kp7GK0cpzW0jlWxa1gZvZqCPcnOqR+hCpXNdXeSMJqJaikyll9q4uGSMYcRCCaq/RSdKRzPQhEq9YEOVsWuJRVopy28ga7Cq3P6PVI5xpQ5iCo0koE2NiRuWfJ4hdQYa2LXkrXG6CvuoexkEUKQNNpZE7+OlNFOR3gTxwpzgw1vYC7cXAknVyJ511a0ZBRp2kSvWkXdbVtIP7br8vW5ulxhDQ8z9dCDKKGw7/pcLs2rFuhVq75keSxKYEUnlcNH5xrGnIbq8S7M7l6CG9ZR99Y3kS6XsYZGZqcHaqovHR8JYw2cTG3yiiWwHYRhoDc3Yg2ekvakqoS3bia87YpzOv5/bzCCCp43V1XPdX3yEggqKOLkfSQ9FlTgsyoej3xpjI/9YSf/+e9Wkx61SDUb9B2q8Oz3ThJiIeDae+t476fbqJY9evaXyIzbGCGrpsCAWfVqfi5qJv4t7aZfe2WEd/5SK09+e5IdP8nOmqQKBW59Zz3v/FQLuSmH3oNlspM20Tq1Zj/OF1RNoBkCszJ31m9WPVRNoBsnWZNtSbyLqTd/GaNa9vjhlybY+3yBa+6Ms/7qCMkmHSOg4NgemQmHIztLvPJ4zve5WuBRZcSSCEVl+LkHabr6TgBcy7czUDT9kpAr04RHH63ytrcHiUYU7rknwDe+USaXW/j833xzgLZW/7p99TWLrq655CUQEFx1lU40KigUfInzwUGXTNbDMATLO1U2bNCIRHxvqT/6wzif/FSGoaHFI1jhsKCjXeUjHwnz4Q+FsW3J4SMOExMe0oNUvUJ7m4rnSfbsmZ8cTU66/MNnSrS1qiSTgkRCYfMWndaWeSQfF8G2bTp/+n8SbNrkv/7HxnxiNzbmouuwfIXGhvUa7e0q//k/xWhqUvnzPy9QKFyc+00IeO97w/zmb8SIRgWViuToUYf+fpdiURIKCZqaFJYtU2lqUonFBIMDLksX9xXE9UYEChPVXsaqXbO+LTpTjFe7az5N40bTNBGpcDj7DFl7dOa7spvD9MpclXobqUA79YFljFSOzmnDn/i2MlDaz7H8S7PS8fL2+JztXWkzXummPtBBY3AFA6V9c1LFIloddUYLjjQZr3bP+q4ltJr6QDtZa5RD2WcwvZOLaSUni5Qem+vuojW0jpHK0ZoRN4FCMtDOkdxzDJUPzyKdWev8ZpWEp6M4Hi7dhR0MlQ9z4t1WdrI4nsm21H01943p9XRENiGl5Gj+RUYrJxexK26eopNBVwLUB5axLLyZo/kXZpFC26syXD5Cxc0zUjlGR2QThhJmuHKEnD2KQCFrj9GqrSWkxslwso5/qHyY4fKROeS07GQJqjFWRq+mzmhFQZ2zjSstKq5/HehKAHkGVhgChYpT4FD2GcpudubzkpMjqEZZPU3stKIxT+rnGzgVXtVm8rsv0vi+mwmvawdVIXLlSvIvHqHwytKDIm+Qq1PgVau+OuEicAtFqse60Jsaid1yE0oohDkw6BcTRsK4xSKl13bNIk5eqUzmRz+mIREnsGI5Tb/4C1SPd/viFp6HEo2gNzagtzRjDQwy8aWvz+xvjY5iDg4RXLuaure8CTUex56YRAkECK5dRWjLZuypNPo85rxvYC6KWQdFFYQisycoekAhGFEpZp0aq/sLTy7SYzb5KYeju4r0HCiTn3IYOFaZFXmKJTXe/ostZCdtPvc7vWTGbKSEa+5KcMNbasjvn9F8ZvGoUmOHwQf/SwdHdhZ57OvjcwQQUk069/9iCwPHK3zxD/opZB2QcNu769l2a+JMOnNGsEyPStElVqfNicjF6lSsqke1fHIcf5poldA0jOZWzJGhRWsx54PnQt+RKn1HquiGIBBWUKcV3cyyt2RDaek6CEVB0Q3At3UwonUgPTznPFlTnAV27LQ5dtThyit1Nm/S2bxZ54UX5p8oRCKCN90bQNPAsuDhH1Vr1ja9+prFAw9UyGQ8nnzKpKfHIZ/3a6yEgGhUcM89QX73d2K0tChs2qRzzz1BvvSlxVPPQiHBxz8e4eqrdV58yeILXyixf59NoeiBhFBYsGyZxqpVKkeOzF94nslIPve50kyqfyAA//t/JXj/+8OL9uF0NDYq/PZvxdi8WcN14bHHTP7mb4scPWpjWf4xx2KCW24J8Bv/NcratRof/lCYwUGXL36xdN5qzxZCKqXwgfeHZgjvn/yvAj/8YYVcTk7bjUAwKGioV9i0SeOa7QaP/Lh6BlF8ien65y9hNBPRkpScLKc+VeaLwjQGlmMoIUYrx8nVIEIlJ0vBniCkriIV6GC0cqxmW6ZbZqB0YMmT3SlzgKpbIKbXEzeamDJnp+g2BJZjKGHS5uB0JM2HKvSZiNZYpWsWsTqBrDWC6RYJaXESelNNcgWQt8YZrXRdcMPehNFEQAlTcjJMmn2c/rTPWqMU7TTJQNucfesDywgoYbLWGJPV/jnfW16Z4cpRUoEOGoPL6S3unjUmplfCmk71s70KtmeiCp2i4wupnEhRFAg0RZ/VtsSredVIJHnbNzrWlQCKUPHOsy3MeLVnFrE68ctZaxQPF0MJoQr9DXK1BAhdQ7oeY199EiUcQNE0nHwJO108I0n2N2bjZwPHIf/UM2jJOoJrVxO79SZiJ958nkd5zz5KO3dz+jPI6u1n8qvfIPGmuwmuXUNk+1Uni+OkBNfDLRaxR8dnzS69Yonsj35M6l1vx2hvJ/mut/snWYBnWZR37yX/1HPU/8y7UeOxObli0nF9MZBTP/Y8XzTj9Mmce2Lbn6bp61z0Ha5gVTzWXR3h2O7izDAs3xAmElc5uvvMZY43XRcj0aDzwg/SjPabIOcOYzjmK+8dfrVAZtwnVorq/65uXNhaoXBc5X3/oQ3b8njg74Znpd+dQKROI5bU6Npbnqnz0nTB8g0hVH1u/yTgOBJV8xUUzxalvEvPgTIrNoVINOgzNWDRhMrqrREGj1dm1bhdbIhAgEBzG9X+Xs43tVOCIeJXXcvkxBhyqXlNp0BvaATPw077kyrbktjW2b28rUIGMztB+63vRo8mCNQ1omga2WO7L0nU6gSmpjyeeMKcSd+7954AL79szTvZX7dOY+s2f/LT0+Pw8iu1x7VYlPyP/89PJzv9XpUS8nnJgw9WWL1K5dOfjqJpsP0ag699rUwNfaVZ0DS49VaDnzxh8ru/m2NkZPb9VjUlmYzN3r1LI60n+uc4iyZK1IQQ8Ja3BLn+er+WeMcOmz/64zyDg6csWkjI5SQ/+lGVSkXyV3+ZoKFB5ec/EubJJ02OHbvw92BDg0Jrq4oQgmPHbL7//cqsKKWUUC5L+ssu/QMuP370zO0XxqvdtIbWkjLauCr1NsYqxxmv9lB00vMq0ilCI6rXI4RAVXTawxuZ+ywQ6EoQIQQhNTqtcjf3ZFXc/BmJDFTcPFPmEB3hTTQFV5E2B2dIm64EZ8QQxqpds/pvKCHCWgKJJKzV0RHeNKdtVRjTinoKAXWu/+YJ5O1JnHnEFc4noloKIRTKbn6mpulUONKm7OZJMptcCRRiej0gKDrpeftatKewPZOAGiWoxmaRK9uzZsijRCKlhyddXO/k8+PE94K5+ecCBUMJEVSjPqFRNAR+3ZWfb3L+jY893Hnr8DzpW24IobxhSLxEqLEQzR+6HSVo4ORLmAOTmINTKEEDO13AKy3tHrgk5EoEDUJbVqOEg1QP9uBMZi9FN84Jzvgkk1/9JoFVKzA62lBCIaTt4GazmL398779rIEhJr/6TYyONgLLOlDrEiAEXrmMPTGJPTyKMzU1501vdvUw/k9fIbhmNXpLM0JTcQtFrL5+zL4BpG2TfuBBRDA4y0jZSaeZ/Mq/Ij0Pt3xytbW8Zx/W8AhuNjdDsKRlkX7whyjBANbQT4fimt7eSHBtJ046R+VgD0yrMA51VXj5xxnueF8DuSmHngNl6lsN3v0rrXTvK7P/hTNX15katYgkVH71z1dSSDv+5CzjsOvJLK/9JIttSoo5h/SIxbqro6zeGqGUc1h3dZTr35JcMF1rITR2GDR1BIgkNOL1GqGowpV3JCjnXSYGTcYHLYQCd72/gWvurOPxb0yw7urozCUmPUnXvjJTIxaFtEN2wmbzDTH2PZfDMiVbboyx7bYEskYanvRg6HiFG9+a5Lr7khx6teD7KE06JwlSncqydSGCYZXWlUFCEZUrbo4zOWSSm3IYPF7BtSVPfGuSX/nfK3jPr7XyzHen8FzJDW9N0boyyJf+5wDVsjev+e2FhBIIEN2yjfCa9RTr6qgO9OHkcwTbO0GAFk9Q6T6OGo4gXQc7PUWgfRlOLotnVgkuW4EaiWIOD2JP1X4JCl0nvHodAJWeLrxqBb2+gUBrB161TKWvF+nYBNqXYaQacEtFKn3daPEEddffjGdZVPt7KXcfR9pnvzopXYfJ3c8QaVtJqKEdKSXl0V7KY3NXgS8mPA+eeNLkIx8J09SkctttARo/X6opMCEE3HlHgFTSn0w8/bTJ+Pj8K46LqfW5Lrz4ksUnPymJRBTqGxQMQ+A4C8/ohRCk0y6f/WxpDrG6FIhGBW97WxDDEFSrkm98szyLWJ0KKeGFF0yeetrkve8J0dmpctddAY4fdy74upvjSJxpKfVEQiGZVMjl5n84nk1/8vYk+7NPsDJ6FclAO6ti17AsspmsNcZI5SiT1b45qXcKCoYaAvwIVmOgc4E+eYDi14nV6J/jWXhnEAGSSMYqXbSG1lEf8NX+TggjxPVGYno9VbfAlDk4az9N6GjCQKDQGVlMTViiLDABvxjE6gQ5BV8tz6uZHidrki5FKDPE9nRhjlPheBaudNCVALoy209U4tW4oOSSonUxrYGOyGZSgXYCSniGzEgkCso8qfznDikljrfQM/+ElPwbWAqcTJHhzz+CloxitCQJrWohee+VGM11FPf2Mvovjy+pnUtCrsJXbaDxk+9E6DqFZ3cx9U8PzZIef73AK5Wo7DtAZd+BM9pPmiZmVw9mV88Z7edmspRe3THv99bgXB8vaVpUj3XN+dyZSuNMpWd/6HlYfZd2EnU+oYSD1P/sWwhtXYtXLDP6V1/HPOKrTtqm5Pv/OIqUcP8vtqBqAulJeg6W+e4/jMxEbcA35e07XJ4xC66FZJPONXfXMXi0wnCPb5CrqILmzgAf+d1lSAkvPZyhlHP5/hdGec+vtfEr/2cFVtUjN+Xw/S+McvWddTO/4bmSoa4KE0PmrJezY0sGj1VnJOABrrojwXVvSqJqAnvaSPOtv9CM60hefSzLo18bR1UFiXrfCHnjtTE2XOuvUIrpNr/32dEZ498HPz/COz/Vyq//5Sqsqkd6zOZ7nx3hmrvqMMtz79NXH8+y9soob/tEM2/++SYcS/Ldz4zw0sN+KkXnujDv+bVWFE2gG4LMuM3t76nHdST9Ryt88/8OUS17HNtV5Gt/Pshbf6GZX/3zlSChmHP41t8Ms/sZf8FAShjvr1LMaLPIqPQko31VVNX3AzufLxLpeXhVE8+2cdJTeKaJouvUXX8T5a5j2LksSEmwcwVutYKdSRNes55K93H0ZAo9lcKamqLu5tuZevzhmt55aiTqe+0l6tASdRQP7CVx3c1UB/sIrViNEopQ6e0isf0GSkcO+jsJgWdZSMf1I97ZzLxm2ScQS6psuyVGz8EKQ121J0tSepjZCaxCduYzPZbEyqeZV9HlIuDYMYedu2zue5PCypUa268x+MEP506yUimF2+8IoCiCfN7jx4+aZ5ttOYNCwZdMj0R8FcKliqYcPOhw4MClS6c8FW1tKuvW+q/8iQmXHTsWJuHVKjz3nMU77g9hGIIbbzT48pfLVCoXll2Nj3scP+bQ0a6yYoXK7/9enM99vsi+fc55/G1JxhqmkJkkabTRHFpNKtA+Lc3ewaTZz9H8C9PpgidxYoI8Ue0lbS28AFl1C/OQg+m0wzNkhTl7jKIzRUxvIGm0UakcQUyLY2giwJjZRcU5TRFOiGnPI5eh0iHK7vwqewA5a3Te786XYMXiOPH0nv/3Fq3/XWJXl0p4FmsurjdxRfJuIlqKgj3JQHk/RXsKy6viSoeU0c6a+PVL69QZY2nk798nBI1aBxGRQOIx5vRRlQt71wpVQW9MEOxsJNBej94QR9oO5aNDVI4OLfm+vSTkSmusQwQDCCHQm1KgqTMRhUsJJRxEGDpuoXRGuZVv4DxBUVDjYaTj4hXP3QhWBAz/WlMVlFgYLRHl1Olkbsrhm381xBP/NkG0TqNa9BgfMjHLs8/90Z0l/vo/dNckFv4PwY1vTbHx2ih/+5+6Geqazv8XUNeg8xufWcOGa6O8/Ijv3bTrqRy9h8qkmg08TzI5bFHIOLz2eHaGHFXKHv/8x/143nRgUREIVaFUgi/+yQh2yZq5x5/69hTPP5Se2y9FwRUqKCougu/8/Sjf+/wYQlORlj/hE7qOdF3Moi8FTEDnlSeKHN99nLpGHceRTI17FNMWO58rY00LTghN9V84jktmzOaf/ucgzcuD6KqHWfGYGDw50kd2FfmrT88l+OALiFTLJwglvPZYlqM7izS0+qlL6TGb7KQ9M6eXHnzn70YQCrPEL2xL8m9/PTxDFo1Q7VN1NpC2jTU1QSDfTnVoAKRECQZxq1VKxw7jFuZK3AohQFEILl8BQsGYDrkphlGTXLmFPOXjR1EjUepuug2jvhGjuQXPrCKMAEoggFetUh3oI9Dajjky5EejiwXsXAZ7ahJrbPHC8rYVAT7xBx18469HapIroek0XXUnkdaVyFMYiVPOM/z893HNxWuNLhRKJcljj1a5844AhiG4774gP360OkfIYOtWnXVr/dq9ffttDh5cnNycqDVqblZpalKoTylEIoJAQGAEBJ2dKsFp94OlEncpJT29DuXy5ZFi3damEo/7rHBs3GNycvF3XE+3T2gMQ9C5TCUeFxecXBUKki99ucyGDb4s/pvuC3DNNTovvmjxyI+rvPaaxdiYt2ha5lLgSIsJs5cpc4CwlqApuIqOyGaagqtwpcuB7E+mjWT9Kazt+fdMwZmit7jr3DtwBrC9KhPVXhJ6M43BlYxWuzCUIKlAO660Gav2zJlku9LBkTaq1Jg0++eIXVx+kDMRMk0YCKHUFHc4vd4JwJMetmf6vqbq/C8AVTFmzIDn85A6E/hRwSuIavVkrBH2Z34yp/4ppMb46aoUfn1AIGjTVtOir8CVDkUvS9VdmFxpqRgdv/52pONQ2N1D5sm9mIOTuPnKGQWBLgm5Mo/2Yw+OI4IGpR2HZiZ6lxSaSvJ9d2GsaGPyCw9iD9dO33kDFw56eyONH38H1eMDpL/x6DkTXK9UprKvCyUSwh6ZwuybuyrnWJKRHhOY/yHrOnKWKMXpUBRoaDcwKx6ZCfvkwoZkWuVOYJa9k2l40x5R6dHZ1/2sGigJlVP+HVjRSuymLXimhZaKUznSj/XcPnBcrKrH6eUwQteI37GNyMpWnKk8SjhA/qndeIoget1G0t95GhDUvf1qqkcGcIsjxG7bQnBNOwClHUeY2NMFqkLyHTcTzZUwOpsI2S7Zh54nsLIFvb2R3MMvg5SoV2xgSggKz+7ldLi2pGQv7aEkJeQmHXKT88+caikKAnNI8XmF5yEMAzUcwa1OE3/P5dTwmbRttFjC/5NMQfcxnGwGt1ym3H0MoWo4+dpeI0owNBO18qoV3FIROz1F8cBepOPgmRWQHuXjR1BCYepuvBVrfBR7ahI8DzUSQQkE8SxzwZW1YFjFCMwvqW/EUoQa2hh58YfY5fzJ+YD0cK1zX/A4V7zwosXAgMuaNRrXXWfQ2anS1XXyHGga3HN3gGhU4LiSHz9SXVDlTghYvlzl7W8LctvtAVYs10gkBJompuW/mZZnP7v+FvLynKNm5wt1dYLAdBZUNustSba8UJSUK5JEAmJxhXD44iQXPfmkyX//7zl++ZejbNum09CgcP/9Qe69N0hvr8PTz5j86EdV9u+3z4sJs4dL0UlTLGYoOVmuSN5N0mglqMYoTYsZuNKh6KRpkJ0k9EZUoc9bn3WhMFHtpTOylTqjhbCaIKzFCasJik66ZtTJcitU3DwhNUZcb2S82sPlPsn3FQwlITWOLgzM00yTFaERUuNz9pN4FOxJWkNriWhJNFFbHS+i1aEpBlW3SNU989rq06EJnZjeAPi1fHOFJXxydaHSAi8OBCoqHt5PfZTMyZUY/9ZzBJc3oTfGSd69DSdbwhpOUz46RLVnbPFGuETkqnq0j9E//wpCV3EmskvWjb+QUGMRQlvWoMTCCP0NnY9LgeCqdgKrO3DS+bOfzZwCaTmkv/U4+SdexStWcLMXxqXcc6Fnf4nr35zkTT/bxIEX87guJJt1bn57ikBIYdfTC6djLAYlHCC4oZOJf/oRSEnqfbdj9o5i9dZO4wisaiV0xSrS33oKNRai4SP3UXzpICgCvTk5M756YxJrcILghk5Cm5aTefB51FiY5Dtuwuofxy2UCa5px+wZIffwy0gpcctVrJE08buvofjiAbyKSXjravKPv3ZOx3g5w8llcHIZ4tfeSPHAHpxsFmtyAnlKbWWlv4f41dcT23Y1dnoSt1KmsGcn0SuuJHHN9VhTEziZ9JypjXQdzKEBwmvWoQRDFPbuwpqaoHzkINEt28B1KR7YCxKiW7ahBIKYw4M4Bf96rvT1ELviSsRWg8KenUhr/tlmMKIs6lVmlwuY2XG8c6jdulAYHnZ57nmTVatUWloUbrklQFfXyWhaa6vKTTcZKIpgeNDl2WfnPwZFgTvvDPDffjPGhg0aquqnwo2Pu0xMeGRzHqWipFKRxOOCu+8OzpCTpUDKsxZ/vCDQtZN+Vo69hNQq/MjyiUtcU+FcfeqX+lR3HHj0MZM9e2zuvTfIO98ZZMsWXzJ/40ad9es13v2uEI/8uMo//VOJri73jLLsfKGJ2vU8ZTeLKx1fBGCWaIFkstpHe3gjCaOF+sCyeSNBAnFB0uiKToasNUJjcAWpQDsRrQ5VaExUe2dU7k6FIy0mq30kjdZps+DjFJ0aXpksNCYXF3lrfMZkuS7Qxljl+Kzvo1qKqF5fc98pcxDTK/upk4E2Jqq9s77XRICW0BoUVDLmEOYiUYylwz/XtaJsASVCQ3A5r+eqp6TazCrjCkacbobt2lkoPy2Qpk3h1WOUDg5gNCcIrWolsrmT+HXrKO3vY+gzP1pSO5eGRXgSZyJzSX56PuhtDWgNCbwzcGB+A+cRqkpgXaf/Bj+PkBUTe3CuZO75xquPZ4mldK57Ux03vCUJ+BGb0T6TL/5RP0d3nvsKmT2anom+OZM5jNb6ecmV0daAPZ7BGvAjxPZ4dsG2g6vb0ZuSxG/fBpqKWhdFrYviFspIx6W8twt79GTqoTOZxR7PENrQiT2eASkx+y/8OF8qeKZJ9sVnEYriEyopyb364qzZs5PNkH7qsWnzaTm9aCRP7jeT43la25UKmRf8SCKCGTGc0pGDlI8fQQKa4hGJqchjL+EJAa5HPOYBGjgTuHufQAHiMZeFHuvJJp2FRKOcch4hFBquuIXSaB/Sm06Jch2qU6OL1nRdaDiO73n1nneHiMUEb7o3yLe/XaFU8ic3119n0NmpIaXkpZdM+vrnj4Bu2azzh38QZ9UqFdeFp5+x+PrXyxw4YJNOe5imH3WSEq6+SufmmwMEAq/fCZJ/PBJFERgBpkn2wgRA0wQn1hpt+9yz9zVNLHndTEoYHfP46tfK/OCHFbZtM3jTvQFuuy3AsmUqzc0qP/ezYbZt0/nt386zb9/S3t2q0FkRvZKqWyJvj2O6ZTzpIoQgqERZHtmGrgRnJMpPRdYaYbRyjI7wZjYkbiGoRpgyh3A8EyEUDCVIREsS1xvpK+05L5GRU+FJh7FqN43BFTSHVmMoISyvwmR1rmS5D8lI5RiNwRUkjVY2191Bb3E3BXsSVzooQiWghonpjRhKkJ7iLjx56VRZwfcZmzT7aA2tZ3V0O65nk7fHkUgiWh2rY9eiC6PmvgV7kuHyYVZEr2Jd/EYECjlrFE96BNQwHZHNNAaWU3HzDJQOnBcy6UibopMhrjfRFFrFpNk/Ywod0uKsiF41Hdmqfa8JFDShI4SCIjSC01EuRSiE1BgSX7HQkx6utC8JAW5U26lX28i6P/0ZXVpdhKYP3obeGPe5Sr5MpWeU7HMHMPsm3jARPlME1yxDBAPwBrm6JFCjIQIr22ZWVl9vqJY8Hv7SGM98d4pwTEUIsKoexZyDvUSPocUgNAWh+IINaOqC+b/S8xAn8pmEgBPRCslM1EooAiXov6Sk62INT1J67QgSSfH5/VjD034nrjf3tzxJacdR4rdfiT2eoXq4H1m9/CId5xWeN6sOqWZYohb5OH2/edquhRORsRVbwnzqjzswAucWOojEVbQakvonoAZCKHqAaOd6Im2r/JVYCU6lwMgLP7ykNVcnsGePzaFDDtddp3PFFTrr12ns3GUTDMJddwUIBKBSgUceMedNfVNVeM97Qqxc6S/mvPCCxX/9L1lGx+YTIDgvwfRLiqm0R7UqCYcFqaRCIADlRU5nIqEQCvkHnst7C9ePLWF84gk/3fJMIKXv9fXUUybPPWfSuUzlrW8L8nM/G6ajQ2XbVp3/8Oko//E/ZZdU3yYQ1Ac6qTOasT0T26vgSBsFFUMNYyghqm6e7sKOOTU5rnToyr+KgkpraC0bErdieRU/0oVAFTq6EvB9rMpnJnS1VGTMIcpOjjqjBYFgoto748NUC1W3wOHcc2xI3Eyd0crW5L1YXhUPFwUFTTFQhUHaHKSX3Rekz2cCVzp0F3YQ1hIk9Ga2pd5ExS2ClATUCFW3SH9pHyuiV87ZV+LRU9yFrgRpC69na/JeKm4BT/peTwE1TNUtcjT/Qk2fsrOBxGOwdICU0UbKaOPq+rdTcfIoQiWsJfCkb4bcGbmi5v4NwU5Wx65Fm5bEV4WOIjQCQmVr6k3TxMrB9kyO5F8476bNi0FDJ6E2XNTfvJTwLIf8y0dw0kXsTBGvbE4vqJ5ZOxeFXOkdTRgdTTW/s0ensHoXv1iErhHctBIlFMDsGcYZSyMMDWNFG8H1K9Bb6hG6ilcsY/aNUj3cizO9oj5fe0o4iFoXQ29OEd6+CSEEQtcIbV2D3jo37OxVLaoHexatEVNiYQKrOwiuWYZWnwBF4GaLmD1DVI8O4GZySztRikBrShFc14nR2YIaj4Dn4UzmsEcmZ6UkAUjXo3q4F68w+40pggahzasQqkr1+ABu2q/7UFMJQhtXYKxsQ41HkJaDM57G7B3G7BrEK83ja6MqaMk4xrJmjM4WXzQiYPhS9JkCVv8oZtcgzlRu/voPIRBBAzUaRqtPEFy/HL3ZH3OtPkH0+i1zjg/AHpnEqlE7BSACOsGNK2cIw6yxcVyqB3vwymfo1aMq6M0pAms7CXS2oMTCSNvBHp2ieqQPq28EOU3IpeebExezJ1f+lHCQ8PaVCEWherQfN1tAhAIEV3cQWLccvbHOF57IFTC7h6ge6cfN1K7LMdobCV+1DqREq4tiDcz/cjB7R4let4nwlWtQQgE/FRBw8yXUeITwttUIXcPoaASgcqCH4Or2mWiVEjFgYGFCYPaMIO7ZTmjjcsb/8QdnMqpv4AwRDCm0rwoSCIlzksJebP5rl/IMP/e9uYbBJ4IcQrmkioEA2azksceqbN+uk0wK7rwzwK7dNh3tKlddpSOE4Phxix075yf74bDgiis0FEXgupIHHqjMS6zAVyB8PUetAAYHXdJpj3BYobnZj/xkMgtHKdau1QiFBFJK+vtccrnZY3QisgdgGAtHpTQNlndq50RSHQe6e1z+4R9K7N/v8Jf/N0Fzs8q11+osW7awGfMJuNKmp7iDluAawloduhLEUEJ40qPs5BixjjBcOTLLjPdUmF6JQ7lnmDT7aA6uIaIn0YSOJz1MN0vRSTNR7aPqzE1DLzoZRsrHyE1HYs4GJ8hF0mgDJMPlI4vWfuXtcfakH6U5tJrG4HJCahxFqL5nlJUjZ48zXu2eEe84CUnaHMbxLIp2DdGkC4Sik2Zv5nGWhX1pc10J4kiL0cpxBkr7ADDUEDlrbM442l6Vw7nnyJjDtITWEtYS6IqB6ZUYq3YxXD5M3p7k1EmY6ZYYrXZRsCdm2vOky6TZj64EcL0T4ysp2JOMVo7PUpLMWCPszTzmC1vo9YS1BI5nMVntZ7B8gII9hSo0X6DjNN8z17MpO7mavlmnwsOdFVV0pc1EpRdVaFhe7XpYy6swVu2akZ8/GwSVKGElcVb7vh7hlU2Ku85d+OWikKvo9Vuoe8+dNZf+8j9+ian+Hy2anK5Ew9T/3FvR2xvJfu8p8o+/SvI9dxK5fjNK5DRlGE9ij6fJPfQMhed2z8llUKJh6n/2zQTWLENNRFBCwZlkciUcJPWh+2r2wRlPM/w/voibnqd+RlUIb11L4h23EVjZjjBOG17XwxqaIPej5yi9uA9pz3+xi4BO7M5rSdx3A1pj0o88nHiLzfN2khWT0T/7MtVpufET0OpiNHzinaixMJNffIjCs7sIX72B5LvvxFjWPCeR3itVGP/7b1HZfXTOb+htjSTeciOhzavRGupqp/G5HvboFLmHX6D47K6axxnaspq699yJVl+HGg0hAsbMzC+wrpPGdbU9RHI/fJ5038M1v1NjERo++ja05hrEuFBm5H/907zErGZ7iSjxN91A9NYr0VKJk9GfE22WqlT2HiP70NNY/aM1CbPWWEfjJ9+NEgow8cUHMbsGSb7vbsJb1yJOJ4Gui9U3SuY7T1Dec3RO+NkeS6OlYmjJGJkfvIg9Nv9qpTUwTu7HrxDavAInXfBrGwF7PEP2kZcJbVqBM5Ej9+irOFN5rP5xsj98kfBVaxGGhtk76tdkSEnlYC9uYe4St6xamD3D6M0pnMlzqyl7A0vD7mcLvPhw9qwJ1oZrItzx7tS83xuJBmKd6ymP9uJZJtWsb2ie2ngd8eWbqKRHmNz9NK55acUtnnzS5BOfiNDSonDrbQH+6Z9LXHONQUuLiudJfvKEuaAanqZBJOI/92wbJhbYVlXh5psC6HMFyl5XGB1x2b3bpr1dpaFB4eabDI4cmd+3KhIR3HF7AE3zM1Wff2FuJLBY8FX7dB1aWxSCQYFl1W6woUFh2zb9vGQneB68+qrF4cMOzc0q4bAgWbe0qK5EMlHtZaLahzYdJThRI+VKe0kiFa60Ga0cZ6zSjaYYKKin7O8w3+rpeLX7nBX7JJL+0l76S3PFgxaC6ZXoL+1lsHQATTFmaqwcac+bCiiR9BTnt3+5kCg7WY7kX0AT0+p+uDieOUN+9mXm9xtypc1w5QijleMzxyoQaOgERZhWbQVMS9Rb0sR0ShzMPIWLPauNo/kXZv6tohEQIbLVEcYqXXjTJElBJazE0DyVyWI3GdGPjUXJzVJ0c3j4Y3u88HLNvqatIfLWBGElRlCJoKHj4VKVZcpeHkua1LqebK/KwdxTsz4TKBgiSEhECChhVDQmC9040sIgiIeDw1Kys3wBC00YNKhtGMIvNjVEgLCYKyYC4GBhycUXrwWCgAgTVuIYIohA4EiLsixQ8Yoz47pUGCJIREkQEGEEYMoqJS+HKS/tO+qikCuzZ5ji83tRIkGUUNCfIDamEIsUVteCEILg2k70lgYi123Gq1Qxjw/iFkooho7eUo+aimO0NpD68H24xTLl1w7NbkNVUOIRkBI3W8TNldAaEn5aoOfhTGRrEgJnKjevOTCKIHrTNlIfvg81EUWaNvbAmC/OAKipOHpzCqOzmYaPvh01FiH34xdrJ7Ergthd15J6/72IgI4zlqa89xjO6BTC0AmsWeZHooIGSInVN4o9PIE9lsae15DZl71SU3Ei12yk/qNvR42FcbMFf+IsJUokiJqI4hUrOKO1V+20+jjRm7chggFk1cKdzOJk8nhVCyVg+OOfjKG3N5L60H14pkXp+T1zexMyUMNBZNXEqZqIgO6TNSGQFRMnXTu65+bmF6XwqialVw6gNdejhAIokRBGawNKODhN3JZ+val1Meo/8lYi120GVcErVrBHJ3HzJYShozen0OoTRG68Ar2tgcl//j7m0Xk8wgSgqYS3riV265UEN6zELZRw+kZwSxWUcBCjrRElHsFY1U79z78N9+/LmMcHZh97qUru0VeXlvPrScp7uyjv7UIYOsG1HSc/33GU8o65xLl6bJDqscE5n+cemytUIQwNNR7B6Gik8Mzey6ty/6cYR3aWeOLb6bMmV9Wyx63vSM77vaLp1G+6nmj7GoQQTB18mfJID/GVW5g68CLxzg1EO9aS6zqzid35RnePw6uvWtx/f5A1azQ2b9a55VafAE1OeTzxxMLeVrYN+by/gWFAe3vtXDUh4IbrDd7yluCiQiCXO6omPPDdCrff7qspfuCDYZ5/wScop0NV4U33BrjpJn8BqKfH5amnzDnX3eCQS7HoEQqprF2rccUVOs8/PzdiqOtw//0h1q5dfMpxQpFwsRS/REJQX6/MHFthAR/C2pC+mlwNRbmlt+DVNLS9nOHhzhvpuPzgS7OfrYGxh4v0PBq1Dlr0lUSVOnThk2G/dYmHgy0tSl6OPusQk+7cdyBAUm1hU/AGPFz2Vp4h700RU5IsNzZTr7aiiyAKykybVVmhy9zFqNM7b/9UNJq0Ttr1tcQUPwIqpttwsSl5eUbsbkbsbuwFFI01DFJaC03aMhJKIwElhIo2Ew3zcHGkTcHLMGQfY9zpn4fECJq0ZaTUViJKnJCI+obI0+206Wto1pbX7MOQfZxj1i4WSssKizgdxjoa1WUElTAqKidIri1NMu44A/Zhsu7ikV0VjWZtBcuM9USVBCoaIHBxqHhFhu3jDDs+CV6KeM/5xkUhV+WdhynvPoqYlhuKXLOBhk++G2Gc3VJgcMMKAKpH+sh+7ynMnmE/VU9R0JuS1L3rDiLXbUaJhonfewOVA93IyskL082XmPiHb89EIhRDp/FXf4bQppV4pQoTX/ieH4k4HZ6cN60ssGYZqfffg5qIYo9Mkv3eU1T2d81sr4SDhLet86M1DXXU3X8r1sAYlb3H5rSlN6VIvOkGREDHHp5k4vMP+BPt6Um1CBok7ruRuvfcidBUKnuPkfnOT5CLyV0LQWjTKqI3XoFXqZJ96Gkq+7pw8yVAooSCGB1NqImoTyRroHp8kOJL+5GmRXnPMezBcdxSxZdNVxX0ptT0+G9CiQSJ37mdyu6jeKXZD/PKrqMMH+qd+XdwXSdNv/Z+RChA5UAXk//8A2QNIxNpzR/t84oV0t94DFQFoaoo4SCNv/wewlvXLjwupw+TrpF4281Ert8MQlA90E32wacxe09eZ1oqTuyO7cTvuQ5jeSupD93HxN9/C2ceciuEIHLtJgBKrx0k98PnsIcmkI6D0DSMzmaS77+X4IYVaM0pYndcg9k7PEO+vYrlR4fO5hkhJfZkFs88fzVRwbXLiN2yBat/nOqxgcV3eAPnAZJi9sxU0U5HtewtktUnKY30MPrSwxjxFInV26hMDCFdh/JIj7+4lWo5+w6cJ1gWPPxwlfvuCxKPCd76liBXbvPfJ7t32Rw9unAKTLks2bPX5sYbfWXBD34wxJ49FseOOTiOryQYjyvceqvBf/h0lFRKwXEkmnZxCZYQPtFRlBN/BKGQIBA82Y9oRBCPC2wbPO+kCEctH6jnnrN46PtVPvD+EBs3aPzJnyT4+78vsnu3TbnsIYQglRLcc3eQX/3VKPG4oFyWfOlLJfr65r5f+vtd9u+3ueMOhVRK4Td/I4aUhWmJdImqCpqaFN721iCf/GQEYEZUYz7cdVeAd70zxLPPmezZbTM84lIsSlxXIgQEg4LlyzV+/ufDrFvni5ccOmgzMHDpvTLfwOWFsBJnrXE1jVoHqvCvFZ/8nLhWBCo6mmKgiwCDYu6i4wmoQiUgQkgkQSWMIlQ2Bm4gpiQ50aqH69feoRMUAmeBKKguAqw2ttGur0VFmyZUDp60UISCOl3rFFOSJNQGjpo7MGXtIsmk1szm4E3o+BEm/whdPOkLrWjoGCJIvdpKQq0nYIbotw/NITAKCh36WlJq68xnp6YrKqjzRp4VsTCdSKrNrA9cS1zxM4t8QmUhkWhCIyDCtGgrqFObOG7uZMTpnpdgKaisMLawwtg8TarAxcaVLopQiCgJ1gSuJqIkLpkE/sUTtPA8pDVtFlo5x0meqmAPTzD5L9/HHpitOW/1j5L51uMYy1sw2hoxlregN6Ww+k6p65Jy1mRfGtpMwb70JF6xMqduaSGIgE7ivhtR6xP+BP/rj1DeeXjWRNg1bQpP7wRVoeGjb0eJR4jffS3VI33I0ya9gbXL/CiOhNLL+zCPDcyqXZJVi8IzO4nctBVjWTOhK9aQ/eHzSHsR52khCG5cgT0yxeQ/fpfq0f5Z7XrFyqIqjrJiMvXlH/qRvRo+VFbfCJl/e4zAilb0lnpfhbE+gXUauZK2Mys66JWqM32RtusbOZ+NNJWU4Li+ETHyjEzfTsBY2Ubs1qtAUbD6R5n80g/mKA7aw5NkvvMTUBUS991IcM0yorddRfZ7T80fWdJUqge6mfrKj3BPIa/Scqge7iPz7Z/Q/B8/iBqPElzXiRqPzqSgmr0jWIPjS3YHPxXSdsh899nFyfcZoHqkH7NnBK9qvRG1uggoZBx2Pl1gsOvcVsmrJRfPnf8a8mwb6XkoegDFCBKoayDSshzVCPqzeykvG2WHV1616OlxWL9e461vDRKPK1gWPPpYlWJx4fvE8+Chhyrcd1+QVStVrtym8/nPJdmzx2Yq7RGNCNas0Vi7VkNK+OI/lbj1lgBXXHFxNaA2btT4yM+FicUUolFBOCIIBQUrVpzsxy/9UoR3vztEpSIplSSlksdU2uOf/7lMf//se75UkvzN3xRJpRTuuTvA9dfpbNxQR0+Pw8SEh6ZBW7vK8k5tWvDCN/T91rcrNZM28nnJV75aZssW34tq+3adz/xDHd3dLtmsRygk6OhQaW9XyWY9/uVfSnzgA2GSyfmvoVhMcM89Ae69N0Au5zE25jE15VEqS3QNkkllJrVRUWB42ONznyuRz196S5c3cPkgIMJsDFxPvdoGgCVN0s4IaXeUilfAw0MXAaJKgoTq1x5n3MVFLgQKdWozdWoTISXKuNPPlDtCxSsgkQREmITagCGCFLza8ykFlRX6Zjr09SgoFL0sw3YXOW/CN30WGnVKI+36WiJKghZtJY60OWq+hsvcVZOCm6bsFdAxyXjjZN1xyl4eR9oIFKJKgnZ9DUm1GV0E6DQ2MuWOUDytfx4eXeZeBsSRmc+a9OW0a2sAGHN6GbFrp7VWZJH5Vn+jSh0bAtcRU1J4uIw7A4w5vVQ8X00zoIRp0jpp0ZYTVMKsDVyDKStMucM122vWlrPc2ISKhovNsN3NuNOPJauoqMTVetr1tbTqq3DPMM3wfOH1qRYoofjcHuzB2mZe9ngas3sIvbUBNRxETcWh78IprOjtTQQ3rQSgeqSXyr7j86iiSsq7jmK/NYPR1khgdQdaU3IOQdRbGvw6KNfzxT5qTKjdQhlnPEOgswW1LoaaiOAVluDZ4EkKT7w6h1idCRZThbPH034tTst0el50frf0yw7TESZlWjyk+Nxu7KHa8qPStCk8+RqR7ZvQm5JErt1E4akdM4Ihc7a3HP/7eaKCVu8I9vAkajyKmoiixsMn6/tcD3kOpsryPKtgymkC+wYuDvqPVfm73+zDts9tApmZcHjp0Ryj/bVTTKxCGqdcoP229yClR2mkh2jHGqxihsatt6LHkhT6DtXc92JjfNzjqadN1q/XaGz003y6uhxefHFpi3cHDjj8yZ/k+c3fiLF2rUZnp8ry5Sdfia4rGRx0+cIXS3zzmxUiEXHRydWKFRo/+7NhVHV+MtLZqdF5WolqvuDx8I+qc8gVwNCQy+//fo6+vgjvfEeIpiaFK688Wf8ppcRx4Nhxh698pcy3vlVZkKw++aTJn/5pgV/5lSjLl6vU1ys0NKgzbbkudHc7/N3fl9ixw+LuuwMkk/PXR42OevT3u3R0qKRSCvX1c1M2pfSJ5N69Np/5TImnnzkPTsJv4KcIgg593UwEpiKLHDN3MuEMzCEnY+BHr4SOtYQ6HYGgQ1+LJ12OmTsYsbvn1DGNOF1o6NjUfhYl1WY69HUoKOS9KQ5WXyTvzS7FyLrjZN0JtoRuJqIkaNVXMukMMlEjbbEqyxyqvoQjLSqyNEeuPe9NknXHuSJ0G3VqI0ERoU5tmkOuQJLzZs93ImqCaTUjSl6+5u8vBAWV5fomYkoKiUefdZAea9/sMfOmSDsjmEaJlcYVBESIFcZmcpVJnNPG0BBBlhnr0dCRSHqn2zs1zTHrTZBxx9kSvJmYkvKjbRd57eV1Sa5k1aR6qGf+wXI93Mx0bY4iUEJn4Px4Fgiu7kCNhQGoHu5dJHWthDOV82tsYmH0ptQcciVOEZiYV8J5WmwAAEX4sttLgJsvTpO/C3ilud5Jw16hILTXz2UmggbBtZ0IIXBLFaqHehccK2c8g9U3jN6URG9KYbQ3UZmHXLnZAmbX/A8maTs4+WmCrCoogdpeHm9gcTjVEmOvPo5qLHzvu1YVp3rp5cUXg/TArJ77PTvaZ/K53xvAnSd6JR2b8V1PYkTr8Bwbu5RHKAqqESSxZhtWIUu+7/A59+N8wPPgX79eZnzc48Tjr6/PXXJ6mOfBo4+aHDvmcNedAbZtM6hvUPA8ydSkx8GDDs8+Z3L0qJ8q+M1vVhgccBkecTEXsFd47nkTy5YgYcfOc1vUOHzY5n/978IZBwstSy44DiMjHn/2ZwW+/1CVm2822LRJJzmd+jg64rFnj8ULL1r097vzlhmf/C34t29V2LHT5tZbDa7YovtkV8DkhMuevTZPP23S0+OiafC3f1ukpUXjeLeCooXwpD3jpwbw3HMmH/94mq1bddat12lvU0nUCQKGwHUhm/Xo7XPYtctm1y6bqUlv3qmAUDSQEikvzEKQohooqob0XFznDYJ3uSAkIrTqK1GEgiNtuq2907VPta8UP6VsafeqEAJV6vTbhxmyj+HV8J2SyHmJlYJKu74GXQTwcOmzDs4hVieQ9SYYsbtZbVyJhkGzvpxJd7iG15Wct40TKMsCY3YfCaXeL1NQ4pyUgb1wiClJGrUOhBDk3DT99qGaohouDoP2MZq0TmJqijq1kbiaIu3OLtFJKI0zhKngZhi0j9asHyt4aQbsI2wMXI/g/PqnLgWvn1nvKfDK1RmhiPlwar3OBfVOEgK9o4kTb/fQFWvQ6uvm314R6M2+WpdQFF9e/TTYExk/tUwR6G2NsGPuZEYJB9HqfdUWr1z1656WADdXwsnOLwpxRlCUaeGIIEowgNA1v65OU/1o4esQajSEWu/LjrqF8uLXme1gDU0Q2S4RQV/Qo7LveM1t3VyxpureTFvTKY0wfc1eJulXrycohkpsTSNGMowQ/qJFaTBDqffiyQhfzpAS7HnU3Ga2cWzM7MnVS+l6uLbJ1P4XLuyizFngeJfL8a4lROzngZTQ3e3S01NG18szJM11/ZqlUw93716bvXsXn4Dt2GGzY8f5iRR3d7t89rNnf3wLwTRh9x6bPXttdH3mFYbj1K7XWgiuC0ePOhw75qBpzHhZua4vHnIClgUPfLdKvHE1TcuvpXOLS2bkEOnh/TPb2PaJ8+qiKFU0ze+bEL4kvOf5/Vs0G1kotKy+kWphkszohYm2JlvWk2zdjGOV6Nv/8CyS+AYuHRJqAyERRSIpeGnGnX7OJ4kwZZlRp6cmsVoMQRGmTm1CCEHFLZJxa2dg+ZBk3HFcHDShE1PqMUTgrJXwyjKPh4eKhoZ+EagVpLQWDBFESsmkM7Rg301ZJu+liSrJ6Zqzxjnkqk5tnKmzSrsjC7aXccewZJWgmDvPnhcClKCBV7XP6X33+iRXpoW0z2+a01lDVVBjkRkCF962DratW9q+YnaU6gROeB2p9QmiN26lsvso1inRLaGrRG+4Ar29CSkl1cO9uLmlOcF7pnV2tUynQImGCG1eTWjbWoyOZtR4BBHQEarqH4+iIPSLv1JwPqCEAijTQitexUTO50J6AlLiFcr+A0oIP51wnieWVzEvi1S6+sRqmlKbLtrvjUzuJVvoW3zD84Dm29fSeNNKygPZGYUgp2JdZuRKoKkBFOHfI550cFyLi563sFQIhYYtN5E+/Bpu9cJM9C81pGRew+GfdpzPY5fSJ0cLvZ6FUGjouJJiuo+p4QN4zvw/7nmn9u0M7w/pkZ/owbEuXGQ6PXwQz3Np6LjSJ38X7JcuHwgUVNVAUVSQvumve5k9v+JKvS/EICHrTswxgz5XlL0CFe/snoUnJMjBJxO+fPrCpROedEHoBEQQTRhLIlfCP1MzMvRCiBlS4m8guNCRKwWFmFLvq0BLD1OWFz3WU/24Tpd9V1B9kYrp9gpumoX6b3kVqrJMkKWTKzUepvnDdzD5vZewRs5+3vC6JFd48rK5j4UQfrQGP4VvRj1vKfC8mlEke3iC/BOvUffuOzCWt9D06Q9Q2nnYl2LXNQJrOwlftQ5h6NiD4+R//NLSCZM8W+tCH8bKNlIf8FXthKGD6+GVKrilCl65Oi1U4aK31qM3zi/5fNnCXyL1/9/1lnSdnXDvFsqJa2E+duXV/vwiIxpuoaNp+0X5LSklhdLIRSNX4WV19H1rF7lDY8yM9aUfcgAURScVX0lTcgORUBO65r9gbadCsTzOeOYgmXzfvJ4ztWAEBaHImS9kVEou1ilphopmoBgBXLOCGgzPivYLVSdY34pQX58LJpc9BGy8Lsb2N6XY83SWfc/mLqsAYSy1nGC0AVUzCERS5MaPkx0/ClISSy3HCCUQiko02UExM8DkwB4QgkTjGhJNq5GuQ3rkIKXsEKFYEw0dVxJvWIEeiBAIJxnve41KoYqmh0i1X0Eo1oRZzjA1uAfbLIJQqGtaS7xxNUIolDKDTA3vQ3ougXCS+o6tGME4jlVmvG8HViWLpodoWnkdgXCSyYE9mGV/kiSEQqJpDfHGNXiuTWb4AKXcMHogSn37VmyrRLSuA9sqMdG3A9ssoBkRGjq2EozU47oWU0P7KOf8Gm4pXbwzIBZC0Ui1biSa6gQJ+cluMqOHCUSSJFs2MtbzMtJziDesQg/GKEz1Ute8AU0PYJu+qq8RqmO89xXiDatQNINAqI5Cuo94wypy40fJT/YQjDZS334FeiCCVckxMbAbu5onGG0gVr8CxyoTb1iFWUoz3vcqdc3r8Vyb7JgvZBCpayea7GCs91VOyIuqaoD6xGoa69YTCTWgqQEkYNtlCuURxtIHyBUHkZfYZBwEQcWfTEskZe/8ezBasjLHDHipCIjQjBR8Qm1ke/jeBa8eBQVd+CUCQqizCdJpCIoIcbWehNJAWImjiwCqUGdI1qky9BcDCipBEZ5W7FNYbVzJCmPLgvuc8NQC0MRsRXFl2scLfPENcxFfLXda4v1MoIYCBNpSC/rQLgWvT3J1GUFK6Z8EKcGTZB540jeAXer+tU6g55F75AUQkHjLzegdTdR1NE0/v6cV9aoWld1HyXznidqy8RcAWmMdDR9/B4HVHeB5VA90U3hmF1bvMG6hjLRtX3TBk9T/3FvQ773+ovTrfELajk+W8CXZTzcOrgVh6CCmrwXz3ELJb+DcUB7IUre5FStbmYkSOiULp3RpwxKaGmR1x520NV6FqhhzUpUT0WU0129mcHwHPUNP43pL6+/19yZ4z680n3F/HvjMGM9+Pzvz73DrChIrt5A5upO2m+9Heu7J+aIQKPob9X8LQVFBUQXOIimXtaDrgns/0sI19yZpWRniyGsFzPKlnqCeRCCSomX1zQwfexqrkqdt7W3YVolSZpBgtJ7mVTcy0fcamdEjuI4/2Uk0rqZl1Y2M9byEpofo2HA3/QcewaoWSI8cIFLXRnb8GIXJHqxKDiFUWtbcghAKmZGD1DWvo23dHfQfeJhAOEnrmlsY7X4Rz7EQ6vS0RSi0rL4Jz7WZGtqHHojO9NlxTKaG9rFs470Eo/UUpnoAiDeuoXnlDYz1vIxmhOnYeDd9+x8BJM0rryM9cojM6CEall1F86obGDz0GIqi4lhl0vlRoqlOOtbfxfGd38Y7ixqraLKDxs5rGOl6wV+CmyYiuhEh0bia8b5XkR6EYo0EI/VU8uM0dGxjon8HzatuYGpwL6FYI7H6FcQbVuHYFTQ9RPPKG8hPdtG4/FoK6X4UVaNanKAw1UvDsitpXnEtg4efQA9EaV19M5MDu8iOHUFKD+l5eK5Fw7KrKEz14joWDR1XUi1NzRCrgB5jzbJ7aE5tQlFmG0HLoKQu1klz/Rb6R16kf+wlvEuYHqkgUIU2E92wz8HHbD54zF/ntxg0cfL5r6IRErEl7ednYtT+VR2Ddn0t7foaQkocZVo+/YTsvMRDSlmjRObCzlUUoc6SaA8sErWqjZOL1QIxk/HhS98vdp1JP+p3BnBLVZxsCTUexp5cuCxkIbxBrs4VjoubLfinXlFQYuFF1fSWAmla2MMTSNvGzTlUdh/1FdpcF2cqh9k9hNU9hFe5eEW0keu2EFjZDkBlXxcTn/8ubqbGxSd43dYLeaWq701WF0MJB1HCQbziApFIRUFLxv0HuePiZs/+ZnwD5w6hKTRcv4K6La14tj8xmHihm9Enlr7gcQF6xbLm6+lo2o6i1H7kCiHQtRCdLddjWnkGxl5hKS++SFyjbVVwgV8GMR2MFULgOpJC1kE5TX2uNNJDdXIYPZakNNLD5N7nZiZ+iqrRvP3eJR/tvzsIuO19TSxbF+JbfzlAtXRmxMjzID1qUS15TA6ZuM7ltzhTKYyRHj6A9BxiDSuI16+glBkEBGYpzUTfjlkT6lTrJjKjh/xIiFCIJDuIN65mrPtFyvkxHLuCWUpTzvsLg0YwTqJxDdmxIwQiKTzPIVG/As0I4zoWnmMRjjWTGT1EpTjhk38EViVPpK4dVQ+Sn+w+mQIoPcxydk5KYKptE5kRv19CKESTHSQaV5Gb6MKxKkz076BanETVAtR3bAWhYFslyoVxgpEUSIkWiKCqxlmRK8f23yWhWAPZsWOYpSkWu89ts0h27Ch1zevJT3QhFAU9EPHToqb60AJhQtEGcuPHiaWWIxQVs5RG1QIYwRieaxMIJ2dEr/wI32uzxqaQHqCxczvhRAtmOUso1shY7yuA71+0ou0WWhu2IsTcMoYTE/aAHmVF261UrTyjU5fOZPyUNWiAS+ZztBTkvSnGnQGWSnJc6c7xutLQWRu4mnZ9LQIFB4u0O0HGHaPk5bClhScdPDySajPrAtunzXvhQqcFylP+6+ExbHdRlUsrYQEoeTlO7d+p7U2/3c5HN2fBq1iU9vfR+J4byb98FLdYmflJJ1ei2rNQjdxJvEGuZjA9ekKc8fky+0b8tDxNJbh2GYUnX6vpAXUmCKzqoP5n34ISDDD15R9SeHbXObd5TlAVAms6/EiO61F8fk9tYgWgqqjJpa3GXG7wShXskUmMtkbUeAS9KYUzPr/3lxI0MJb5kQOvYmINT16srr6BGhh94ijjz3WhTNcyeq6HZ17aIvNQIElb4zaEWDwdQxEa7U1XM54+iGkvLjyz/+UCn/u9eUycBWi6INmgs2JjiPXXRKiWXL72FyPsfGr2vSsdG8fxC2Wyx3ZjF7OntCOoTA7NRHTfwGwEwwrb700SSWiomgJnWOTuOpKHPjPMqz9OM9pTPavo14WG556MyLuOiaqdjGQ6VnnO6rCiBXDt6ZQdKXEdE02bX7lTqBqKqiGEgqLq2GaJse6XcB0Tz7Ho3f9D6tu20LHxXkrZQUaOPYfn2Yz1vEyiaQ2p1k00dl7N4KHHqRTm9ypStQDOdHRNTvdLnU7PdV1rpv7LX1jw61Qall1FXdNacuPHpseBs57TVfLj9B94hFTbZpZveQvZsSN+6t3p43EKiZHS9SNM0sXz3Onz4E+KpeeA9PBcZ6bGVFF12tfejqLqFKb68FwH9ZSxdx3TP45T4NoV8lPd1DWvp5wfw6zkZlIpo+EmmlObaxKr06GpAdqbrmYqdwzbOTvRhXOFxMPB8iM1iJk0sssFtjRnokhlL0+Pta+G+t/S0aC106qvRhEqFa/EUfO1mpLzACElxsXMk/ekO6PCKPEYc3rn9a5aCiQeznTavECgLUJhBMpMpGupUBNhIttWYjTX0fDO62dZ4JQP9jPat7gXGrxBrgCQnpwhLkJV/HSwM4B5bAAnnUNrShHctApjWQtW79lfQACRazeh1iewh8Yp7z56aYkVvrKhMPx0AM/zcPPzrz7ozSmMzpYzal+67szLQQQNhHJpioOl7VDZc4zwlesQwQDhqzdQOdw7b02bsaIVo7MFKSXW4Bj2yBvk6pJCSuq3d1K3pQ08SXrPIFMvX5x6r/kQj7YRNBJLUi0VQhAOpIiGmzFzi5OrweMmg8cXX0EPhBS23RLjo7/dxu3vTnHglSKVGhEWp1LEqZx2b0vJ1IGXkO4bSmi1kGw2aF0VIj919iJL+Sn7nPa/0AhG6tEDEVzXIhRtIj1yYOa7WlW85dww0WQHmdHDqJpBKNrA5OCeedt3rDJmOUO5MEZ29DAgEIrqpwEqGo5VZqTrBSKTvSzb9CYmB3ZjlrMIRSU7dpT8ZDfLN7+VROPqGXIlpv97auSilB0mWtdBdvQIqmYQjNQzObB7+kDmHocQKvGGleQmupgY2EVd07oatieCpa6iK6qOWc4wdPRpEk1raFl5A5ODe/FcG0U10PQwLoJwvAV3FgFaytvQ30bTgkSSHfTv/xHl/BiBSAo9GJ2z3enIjR2nc8tbCMWamOzfNR0dhLpYJ4YerbnP6RBCEA01EQ7WkyuemR/S+UTZO/HsFESVJAJR8zq9FKjIoq/+h05IiU77YZ1dBpJA0KB1oAoNKSUjdhdjTu+8x6qhnRbJu7Bj4uFS9gokZQsqKmElfk7kyq+zKiOl9Ou5lAgLlb4pQl1UQON0OJkiw//ww5rZV9Jxfc2HJeANcgXgejjpnH/CggECq5f5fkRLHER7PE3ppf0k3n4LWipB8n13MfXVh3HGpmpfu5qKVhfzV87mMZQ94c2lxiIEN66keqgHaZ1cPZQAnufXbC2xn+cC6bh4+ZK/4qKqvp9TDbNkJRYm8dZb0KblzJcKr+gLYqiREHprA1pDEnu4tnnvhUZ51xFid16DsaKNyA1bqBzsprzzyBztX7U+QeJtt/ipoJZD8fm9eMXL3zPppxkNN6wksaGZiRe6EapC4w0r8EyHqVf7L1mfoqGmJUWtTkBRNCLBBqZytSX9zwZmxeO1J3Ks2BDkXZ9q5urb4zzx7RpKSEKgGiFcqwJSokfrUINhzOzSFw1UXdDYEWDZ+jD1rQaaoWCWXdKjFqM9VcYHqtin+UQFIwqtq0KUcg7j/SaqLmhfHWLllgjRlIZV8Rjrq9J7oER+qjbJC8dVOjeEaV8bIhRRKeVdBo6UGThSnreGSQiIJjVaV4ZoWRkkltSQ0ic7Q8cqDHVVsCpz91U1QTCiEE/pXHVXkkSDjlVxWXVFhHLx5NteepKR7iqV4mmRHRXaVocIhGdfF4Upm/FBc945TyCk0LY6RKXkMtZbJRxXWXVFlNbVIXRDkJ+y6TtYZrirgrOA4XQspbFiU4SWlUH0gEJu0mZioDrL06pachnprkz3V6d9/Z0oqo7nWuQmjk8fn4tXg3RPDu6hY8PdrNj6doRQqZbS5Ce6T4wKnmvP8p5y7Spj3S/RtPI6n8AIQTEzwFjvK4SiDbSsvhnPtVH1AMXMALZZQigqLatuxAglkNJFNUIU0v59Hoo3k2zZSCTRihGMoWgGU0P7avRrivxkN3og6vfpROKRdGf6mJ/oJtW2mWCkHkXVfJENKVE0g4aOK4mlOglGUrStvZXcRPdMfVct+DVXV/uRPCNCbrIbzzExyxmqpSmWb34ztlVG1YNYZtGvK5kmWf7fEs9zZ8b9RM2UH8Hyx9WxqxQzg7SsvhmrmkfTp+9n/Iic69Qm8WY5jVXJEk12UMiceF6K6efX0kN1mhogFEheUnKVdSdn5MuTahNBEaUiz5MFzTmi7OWpeAViaoqwEieqJsm4Z1c3L1AITAtGuDgUvPS8xEogiKkpX0XxDCBPWXQ4433xyHoTtOFH1urVVobt4zWjakttr+BlaEUihEKd2sSgfWzeyF9IRAmK8Jn9iCdxi1XfP1bXwHWRzpkHNy44uRLBAEoogDA03wdJ19DbGk4W9CVjBFa3I017WmnOxjMdvFL5opAGAKSkcrCH6K1XIXSNxJtvRFoW1aP9SNtBaBpK0ABFYPYMz41iuB65x17GWNVOaMtqwleuR0vGKb60H6tnui5KUVAiQfTmFIGV7QRWtZN/4lXyj7xYs0uV/V1Eb96GEo/Q8Il34EzlpskVgC+e4ZWr2COTlPce882LzQu48ikllYPdRG7ehtBUYvdch5PJUz02gLRslGAAY1kTsTu2E9q6BjdTOCOvKyeTx+obQWuoQ29KkfrAveQefWmGfApDRwkFcLIFnLEak0JFQYmGUAx95jpTIiHUiL9qIVTVj6YJMX2dTV9rFXNOjZwzlSX74DM0fPx+1LoY9T//NoxlzVT2HcctVhCaitHRROyuawltWglSUt55mNIr+y8bZbqFYDtlytUMqqqjiOlUHKFMp32IC+sLd1YQBCMpIsl2NCPM6Tn0nueQHj6IY5WIrW5g9Imj5I/4q9fSk8RW1l9ScqVrZ/hwR6DrZ7rP4vBcOLLLX/XbuD3C099Lc/q8WAvHaNx2O+M7f4JqhGi75R0omkFh4CgTu59aVKwl2Wxw70eaufa+FMlmA80QCOHXxduWR3bC5ou/283hV2ZPdNrXhvn0367lyKt5vvw/ernrQ83c+cEm6hp1VE0gPV/h8Gt/0sdz351N9ISAlVdEuP+X21i/PU4o6l/HUkrKeZc9T2d58B+GGO+fvTqsqHDLuxq5/f2NtK4MEYwo0/5yIF1JMeew4/EMD/7dENmJk89WocBdH2rihrfXk2wyiKU09ICgdVWIX//btbMmI1bF4zP/9TiHXp59vKGoykd+fwXLN4ZnBTxeeGiKr/1J37x1Vy0rgvz6365luKvCQ58Z4m2fbGPDdTGMoIKiCDxXkp20eeqb4zz6pVGqp5NKAeuujvLuT3ewcotvG+F5oKrTaWbTP+t50LW7yD/8Z59ElXLDjHQ9j6oaVMsZ3Onaoez4MQrpvjnXhV0t0L//YQKRFNLzMMvpGZIgPZeho0/jWLOlrHMTxynnxzBCcaTnYlay/nunMMHwsad9kuBamKWTbY33voIRSgACq5rDrvrj7Jgl8hNd5Cd9QueTChPPMaf7lZzVL89z6T/4KI7pL44VM4OYpQzSc5kc3E0xM4BQNKxK1k8ttMogBKXM4EzdmH++F6659Ylh0W/DrmKWMzN96z/wMMFwCs+zcawKYlpIY+jo0zh2laGjT2NX80wN7fXJnarNbKcoGrZVZujIk/4+h39CIFKP9Fxss4CiGkjPpZwfY/Dw4zUJsZQetlkiN97lE0j8CbmunYFHEH5Ko66djXDB+UPBm6LoZalTGwkrCZYZ6+kyd5/1pP58wpRVxp0BokodOgE69fWUvCzWIsp3teuj5AyxEIgFlQSjSt2Mme/Cbc6GI+2ZTNiQEjnjKGDaGaWk54kqdaS0Vpq0TkacnkV/d77fyThjWLpJQIRIqS3ElGRNA2WBoFHrQBfzpyPPB60+RupNVxFe20bmib3knj9I5IoVONkSZv/SFv0vLLlSFZLvup3wNRsRuorQpgmWocO0fHnk6g2ENq1COo4v2GA7uLkik1948KJGLir7jlPZc5TwNRvRmpLUf/Ttvn+R4yI01Zc9H5lk9M+/XFPgwJ3KMfWlH1D/4TcT2rrGlyxf3oq0bD+UOC3TLTTVl/v2ZE2PqxMwe4epHOgivH0T6ikk4XTIK9cRve0qis/sIvPAk3hLlYE/C5R3HaWy+yjhazagtzbQ+Kn34KTzSNtBCeiodTGErlF67SDlnYdp+Ng7TjpTLgJZtcg//gqBle2oqTjh7ZsIbl41fTxi+rrRyH7vKXI/eG7O/kZ7Iw2/+E6UaHjazHiaYIWmJUxDARo+dv/M+ZC2g3QcSi8fIPPdJ2enXUoo7TiEEg2RfM9daA11JN97F4k334RXNRGqihIN+dex41LefYT0Nx/FW8Ag+HLC2NQBMvk+VEVHVQ00NYiuBdHUIJoWRNdC6GoIXQuhaUFUxUBVDX97RUdR1GnFuzNbxTpbxBtXsXLrOzBC8elJwewHrmNXKaYHcKwS1bE89ds7cU0HoSgkt7ZROHZpIqAncDlRVcv08DyIp7Tpl+zssdRCUdRAEOk4JDZeQTU9SuboTpq3vwk1EMKtzn+NJxp0PvL7y7nqriSW6XFsV4G+g2UqBYdonUbHujCaoTAxODcFRlUhGFFpXBbkzR9v5fb3NtJ/uMyL35/Crno0dARoXBZg+Pjc51vnhjAf+x8raVsTomt3kf3P5yhmHerbAlxzT5Kb3tFALKnxxd/rIXcKSZIS6pp0GtsD9Owv0rOvRHrMQtMV1l0TZettddz+vkaKaYfv/t0g3ilraqW8Q+/+Er2UaF8bYsO1cQoZh11PZLDNk88Sx5aziNkJmBWPR788SmNHgGidxrbb61i+KYIRVBa8YIQqCEUUVm6J8NE/Wkm0TuPFH0wxdLSCFhBsuSnBxhvivO2TbUwNWzz/4Gwi2tAe4EO/s5zODWFefSTNCw9OUso7tK0J8eZfaKVjXYjeA2WefWCCoWNlzKrnO8RIiVlKz5HZdqzSHJJ0Aq5jzkiWzzn+0tzJEIBtFrDN2URUSpdqsXbk1DaLM0RgKZ/7/arO6Zf0HKrFk88J167O1IxJz51Vx3VSNMMnnWcCz7XnrQlz7WrN9k6M1Ym/T6+XOhXV6W38sT+1Lb/PnmNSLc69//RgnHCsiWiyg8HDP5lFls9ure3SPvUsWWXAOkw0WIcmdJbp61FQGLSPUvGKMyTLd4LyU8diapKSl6fozV9jfX4gGbaP06C1E1fqadQ68fDosw5S8nKn9M3vnS4CRJQESbWJEbubkjxJ4D08il6GBtmOQKFRW8aEO4R1ig+WQBBTUqwNXE1YxE5TDVycJJVkHhcbXQRIqs3Uqc1k3bFZxOfEgmctMlSRRQbsw6wLbJ8R39CEzrgzgCWrM+RQQUFFI6BESKgNaOj024fmtFn0MqTdEVrESgIizJrAVRwxX6Xk5WeOR0WjUVtGh77OJ2lnoOAsDI3G996EloggAb0hDhKCK5rR4mHGvvbkktq5sORKCF9xLXqSGEjPQ1ZNqJpztj0RcahJPDwPt1DGyRZ82e9F7Nm9quUb655InVsEXqHsp/Jli0SuWo8Sj5yMvDgunmXjFheOptlDE0x8/rtEbtrqm/y2NvhRu6ABUvqpdaUqzmSWyqEev5bqdCgK4Ws2UHf/rRgdzThjaeyRSd9D6kRNkhAIQ0ONR9HbG1EiIWJ3X4c9NkX+sZfn3C/S83ALJX+Vslg5a6lwr1hm6is/xMkWiFy9wRd8aGvwj81ycNI5Si/tJ//oS6AqWINjqHUxpLO01aLK/i4m//khEm+5GWN5i2/oGw6CJ5GOg1eu4pXnyU3WVN/MOXRylUI6Dm6hxm+rCkI1EBh++7XguBSe2oE9OkX83usJrutEjYZRYmG/P6aF1TtM8YW9FJ/dPa+Js3Q93FzJ/7tUWfRZ5pWrONkCsmJeMAEB17OomAuZ4/nRK9940F8VVRRthlwFjDjrl7+FcDB1Qfo3qyeKRvPK6/E8h2OvfROznJlz/Uop/c+BsWe66Hj7ZlZ++FqQkuyBEaZeu3RRKwDbPdN8enlhisEFLFsTRDcElZJX+zHgeQhFxahrINyygvHXHscp5UFKhDJ/aqNQ4M4PNHHVXUlKOYfv/PUgrzw8RaXo4kl/jSUQUgnHVdKj86upLlsXItGg852/GeSVh9NUyy5S+ml44ZhKuTD7ngiEFd72yVaWrQ/z8o+m+Maf9ZMdt5HTv7njsTS//Bdr2HJzgpve0cAj/zQyc9zSg6e/PcHeZ3OM9Vb935p+rTz7gMr7/nMHd3+omW131vH418bITdoz+734/Sle+oE/kb39fU2suybG1LDJt/9qgGJ29jPHq3EbO5Zkx2P+NavqglBMZfmmpUcIYikN15H8yx/2sO/Z3EwK4Ivfn+IX/ngFV9+d5Lq3pHjt0TTmKWmNW26Ks2JThN79Jb75FwNkps9F194SlaLLp/50NaoGOx5Nkxn3j9eq5innx85otfoNvJ4giNevING0homBXbOIp0RiO4tFVGZDSg/HvTRiFqdizOkjaifp1DegCZ1OfQNNWidFL4vplZFIVKETFGFCSgRNBDhUfekikCsoywLHzJ1sDF5PWMRp1VaRUlsoelmqXmm6bxqGCBISUQJKCIlk0hmaM4cYdwZo1VYTVMI0ah1cIW5h0hnCklU0oRNX6klprQREiHF3gITSeEapckU3Q9adoEFtJygibAnezJQzTFX6iyqaMDBEkElnkFGnt0YLkmG7m7ASY5m+gaCIsD5wLR36ekpeDkdavjiFMAgqYYIi4rfnDtNvH+b0A3Zx6LMOElfrCYs4DWo7oWCUtDuKKcuoaETVJEm1CUfaZNwxkurS7Uq0RIRAa4rhzz1C4pZNM5/b41nCa1qXvNpw1uRq2RqDVKPOoZ1lLHOeh67jknngSXIPv3BGbUvPw03PDq+7hTITn/k2QlP9iXapQiAkWL05xFC3SS49+w1WePI1yq8e9LtRw6i3ZnfHM6S/8iPyj7yI3lKPMh0t8qombraAM5nFqyxiWpYrkn/kRYrP7UZvSqHVJ3xy5Xp4lSpOOo8zlZ837TG0eRUNv3A/al2U4nN7yH7vSZzJXA0yKVACOqEr1tDwiXegRMOEt2+i8Oxu5Gny7M5UnrG//BpCUfAs+5zSB52JrD9GP34JvbXeJyeuh5svYY9O4qTzfhRICMb/9psITcWZT1XwFLS0Knz8ExEef7yb1/66D7210R87QwfHwS1V/LGbmP3gCwbhE5+MMDJR4KE//TJiCb5Up8IrV+cXC3F9Ly/z+CB6cwqtKYUSDviS6+k89sgkbr60IFntCOf4ZN2DBMMq7lUWD92o8OzT82zsuGS+8wS5Hz3v1+Oll2Z+uGq1ys/9fJhvfL3C0SPnI+1B+p5dANKd47lUtfK47sXxjVJUnWA4xUTfjulC94XhFE16/20XalAD6ZNbRb+05rfl6hQSD7FE80bPcyhXllbjpKi+IuBiMIIKa7eGue9nG1A1Qf+RCp4797q1Chk826TtlndSHumlmh5FjySQ0sObp1YDoK5R57q3phACnn1ggmcemMA9pebHc6FSdOfUHs3pZ0hh508yPP+9yVk1Q64tKaTnXtvL1oXZcnOCQtrm0S+PkRk72UfPg559JV57NM3bPtnK1Xcneebb45RyJ/uQm7BnRbNOoFJwee3RDDe/s4G6Bp1wXJ0hV+ATrBO987wTdTrgOrXJ1EKQnuRsfFdf/XGavc/mZo1zbsJmx2MZtt5WR+OyAOG4hlnx71WhQOfGCIoq6D1YIjd+yj0soXd/iWLGoaEtQENHYIZc5Se6/fS617F/XyTUSDzSxukRFU86pHNdl0zZ7vKAZGp4H+nh/TUMgKX//KrpkVQbjmtRrl54grIYXBy6zT2YXoVOYwMhESWk+H9Oh0TiTsuVXyxMuSPsrz7PamMbSbWZgBKeMT+e0z/pUfLyODXSGnPuJN3WXlYb2zBEkHq1jXq19RTBcoGDTb91mH77MJuDNxJUwjPfLpoWiEWXuYdAMERMSRFWYoT0dXO2q3jzz7NdbLrMPVRPORdxNUVcnbtAK6XvzVX1SvP2LedNcrj6CusC24kqdUTUBBFldp2/T2B3oKFTpzYteIyzIATSk3jW7PeCGg/jVq0ll36cNbm685113HBvjD/4WB+TI/NP6NxsAXeJ5GZBeN6cifWaLWH+29908K//b4JH/nX2d16hfFZpWtJ2sIcnzi0lUUq8QhmzUPaFMZYKTSV621WoyRjOVI7sg09hj9ROnwDwyi7lPUexBscJbVyJVhdDCRq4p3tfuW7tOqWzhLQd7KFx7KEFJCmlxJnMLrnNuoTC2+8P0t3l8MpLFcxj/ZjHFt/PMAR33RPg0AGHB74x/1idC6RpYfWPnpVZcyFts/fJMdau03jve0Mcflmdn1xxdvdLU5PKO98V4qknTY4eOeMuXt6Yrkc4I3gSt+w/GMPLktRd0crwjw5egM4tDfnSELZdxtCji05QpPQnM4Xy0q61a+6M85afa1hwGyEE4bhKS6dBJK4y0mex46l8zbmyZ5uMvvwIWjiOXcwgXQenWmJ850/wrPkXllpXhWhoD1DKO7z2aGbWhP9MYFY89jyVXVCM4VSs2hYlUqdxbFeRsb4qtTJV+w+XkR40tBskGgxKuQUm0qc4cZTzDlbVQ9HEkgjsxYRtSg6/kq85ztkJG9eWGEEFPTC73yf+7Tpyzvn3XJ8oKqpA1U5TFHv98ipA0NG0nY7m6+Ykq1lOmd1HvvbvnFzhZ5/Mc5KzxQEc10TXFpc0l1JSLI9Srl4eqrkONv32QSbdIRq1dpJqM0ERRRMaIHClgy2rlLw8U+4IU878aZ5Vr8SY04dAkHMnOfebQpJ1J9hbfZaU2kyD1kFUSaCLIAKBJ11saVKWeTLOOFl3nLKcu1At8Ri0j1LysrRqq4ipqek6I4ktLYpellG7h7Q7iofLiN2DIy1y7uSSo9E5b4I9ladp1f0IW0AJIVCQeNjSpOqVyboLz5lPnotBmrRlJNUWgiKMKvRpcmtjygoFN03GHSPnTS3Yv0l3iHKlQJu+iqTaOt0nPyU0444zbHdR9LJElQSjTjcgMOXi97mTK+GkC6TuuxotEcEzbeLXr6fujiuY+sGrS15kOmtypShMG1FeupfO6IDFo/+W4cjun44HoxIwMFp9sQ83ncPJnNkkW3ry4omAvIElYXLS4xtfr7Bqtcq9bzrzwsp/73Adi/TIQZKtG8lNdFEtTtZYXYXE5hackkmgIUq0MznzSA42RHEqFyfKNh9KlUnGM4fpaLqGxZ6XrmczMP7akjyuABpaDLbetLinnJR+/U/3gQrf+n+j9B+dnyi5ZgXX8msLEQLPqmKmF47Y17cZGAGF9KjF1MjZG5tbFY/M+BLPl4DWFUGEEDQtC/CL/3tVzWhcXaMOwo/eBSNz2Ve0TmPZ+hDta8LUtxmEYyp6UCFRr/uRn9Ll5+9lm96sKN2p8Fx/SiLEbHEaKWGk208vb1sdIhxXZ0XxWlcGidZpFLNOzTqx1yt0LUg80j6d5jz7/jtT9bN/j8iXhknnumhKbVpwcUhKP515cPy1y4qsSiQlL0vJytLHITR0lOlVmBMRq6UIXeS8SfZWnzlv/dL1MCtW3E3VzDI48AJjTj8ami8yhUDiTffNZTEiJ/FIu6Nk3LHp4/OzJFzp4mLPIinDznGGnTNXoi3LPF3WbnrRUIU+IzjhTY/fUoiafy5y9Fg5+jiEKjQUVP8IpIeLjYdHMJhiZed9TE4dIj1Vo3zmlD4dt3ajcgBVaAjAlQ4OJ59fRS/LvurcOv15+2jaTDzwAo3vvZnwhg6EphDZtIzccwcp7Fj6uJ2HmiuJovpqQ54rOdcyESH8/Hoh/JvVmVu/PoOpUYev/fXiESYxbaYp8dNL5iOeqoavuOTJOSpatbaTElx3/pSOpW53EvKkEWAoiBKoEYU6DYEVbehtjf5YTWTwTq9lWwRCQDwuSKUULFuSnvIL3iVgW7NJeiQiaGhQEAKm0h6F/NyBVBRIJhXiCYFlSSYnPMwaXdI0aGhUCIUE2YyHUM7v4qiq+r9h2356kKL4nzkOJBKCZErBdX3yUy7N/eXY9JggYWrKo1g8uY1h+O2cyNTUdf9v2z45Bqp68t9LhaJAXVIhkRDYFkxMupg15rSGAY2NCrohSE9586YAR6OC+gYF6fnH4EwrkJ0Yk1Pba2hUCAYE+cLJa+DygKSSH6Nl1Y1suPGjFLODOGZpVoGq51qU9W5st0rD9k6sfBU777/cPdu95KvuUrr0jjxHKJAklVhZ09RQSonjVukffYmRyfn9gE5H1/4y3/nswo7xUkKl6DHSa9K1r8zUmL3gmARTLaQ2XY8RTzG+4ydYxSyh+jYKA0fmXbULRVQQPjk6FxNcz5NLjnoJIBTzxzKa0Fi/fX6SWSn4KYmnPoNVTbDt9jre/PEWOjeEUVVBKe9ill0cy3+vLVGP56LD8yS2dYY3qYQ9T2e5/WcaWXt1lPt/uZ2XfjBFteTSuCzA/b/chhFUeO67k0zWEB15vSIUSBIOJi9DFdTXB1zXpHvoaQJGjES0o6aQkZQSyy7SM/wsE5nF07cvFSSe7yl1GaxBK4pOMrWGUmkMIXzRBQcb5NkvbEgkNktPXTsbuDi48tzLDzzcOebjJxAM1tHQuBnLKi5Irk72yZ4xKz4fsEYyDH/uEbRUFCWg4xYqOLnSGQUvzolcSQkr1gd518citK0wmBhxePqhHId3lWcmZ5uuCdHSafDCjwszsrBCwBXXh0k26bz4aB6r6nc42ahxy1vjbLw6TCiiUMy5HD9Q4dkf5EmPnzyZ7SsNrrkt6kvmerD7+SIDXbNXO5s7dLZcF+bwrgo33BNjw9VhpITDO8s8+WCOzMTJ9jRdcMX1YW66L059i05mwublxwvsfr40q54sGFa4/u4YV90SIVGvYVY8BrpMnn8kT+/hky+jUMTf7spbIiRS/nb9x02efzhP39H5X1pe1U8/C6zuQG+pJ373teQfexm3WDk5GxaAoqKEgwTXd5J81x2o8QjStCm9dvCM6qkUBe68K8DPfzRMOCJwHIll+T9VyHv8v78pcuyYi6LAddcbfOwTYZYvVxEChoc8vvylEs88bc0Q6nBY8J73BXnnu0LEEwLHgd27bL7wuRI9PSdvokhE8NGPhXnb24NoGoyNerzwgnXeUvqjUcFHPhpmWafKP36uRE+3y1VX67z/gyGee8bivT8TorVVQVEFhw/a/M1fFzl+zO+fqsLtd/hj0tLmk6u+Ppd//mKZV162CIcFv/U7MX7yeJWnnrSIxwW/8VsxXEfyF39epFSU3HNvgGuvM/jLvyhSqSztoEIheNe7Q7zrPSHq6gSuB3t22XzusyV6Txm7+nqFT/1yhNvv8FUQBwZcdu+0Z+o+wL+/rr5G51O/HKG+XsFxwLIkngemKfnHz5V47VX/Olm2TOUTnwqzfbuBYUCxKHnowSrf/NfKkvt+oRGpa0N6DhJBONYMp82hHbvKxK6dVAoZ0rsGyB4YxZlWxAq1J6jb1HoJej0bVTPLwZ4HaWu8isa6dQSNBKrqC93YbpVCeZThiV1MZY/jncGL6+juMkd3nz+VSjUYofHquzCz4+iROGogjCgXSG28lvJYH65Ze0XatvzUMU0XLKB7cV7hLwD5z8WjOwt87++GFkwn9Bw549sEsOG6GD//B8uJN+jsfjLL8w9OMtpTpVxwcCxJx7oQv/43ay/0YZw9zuL2HO6q8K3/O8AHfrOT+z7awi3vasA2PQIRFc+VPPvAJD/43PCS0zJfD4hH2tDUSysN/npHsTLG/q7v0t50NfWJ1QSMOKqiT0eryuRLQwyN7yRT6K2ZWfAG3sCZIJ8fYP++r1CpnL9ylqVCCRoYbSms0Qz2WPas2zknclVXr/KhTzfSd9Sk76jJFddH2HZThL/9nWEOvua/8K+7O8YN98bZ+2LpJLlS4Oa3JNh4dYjdzxWxqi6BkOCjv9HEhqvD7Hi6yFCPS2ObzrV3xNj7QmkWuQpGFJavC9C8zGDD1WFKv+/NIVedawP84n9voe+oSbXs0X2wSn2zxns+1UDLMoMv/O9RrKpECLj9/jgf/PVGju+v0n2wSvsqg1/6w1Ye+MdJHv7XDJ7rT1jf8uEk9/98ij0vlji+r0I8pbHlugh9R80ZcqUo8LafS/HWn02y54WT2229PkLPoeqC5ArXo/D0TkKbV6E1pUi84zZC29Zi9gzjZn3lQxHQ0VIJ9PZGjLZGRCiAtB2Kz+6aEfBYKjo7VX7jv0V57VWbL/9LCcMQ/Mf/EmX1ao0//7Myo6P++dq0WeMP/0eM40cd/uR/FnAdeOvbgvzu78epVPK89KKFosB7fybEL/1yhG9+o8xLL1o0NCh89GMR/vvvx/jt38ozOeFHWd7xriC/8PEw//q1Cs8+Y7J8ucpHPhommTz3lcVYTPBLvxLhrrsD/M1fFenv84lJQ4PC/e8IsWWLzr99s8KBfTar1mj8+qcjfPJTEX7/9/JYJlyzXef3/zDGyy9bfP7zJVQF3vWeEH/wRzF+6zdzHDns0NKicMONBk89adHWrnLb7QaODV/9SpnuLpcbbzJIphTspa7AC3jnu0L80q9G+LdvVHjlZYvmZpVP/lKY3/qdGL/9mzlyOYmqwUc+Gub+dwb54j+W2LPbZuMmjZ/9uTCh0MmxS6YUfuO/RclkJH/we3lsGz76sTD33Bvgr/6iSHe3PyaJOsF/+50oLS0qn/n7EmNjLjfcaPCpX4pQrUq++a+Vy6KGfbT7Rcb7Xpt/AylxpuuyJl/um/VVdTTP+NTlIZFvWnl6hp5hcOw1AkYMTTVA+nUfppWfIxxyKaBHEkjXZnL3MzRdczcAnm2BUBDq/K+L7LiF60oidRrxlD6v0e95hYTJQdM3f1cE/YfKc9QE54OmC268v4Fki8HhVwp86Y96ZwlWAP77QRXIGqmGr1dID8b6qhSzDpZ5sr6tkLbpPVii72C5pmny6xVCqCSiyy6abcTZQhMBAiI4S076zCEIKzFMr4LL+VnFFyhE1ToEKo5t0jX4BP2jLxHQY6iq4XtjOSWqVh7PO7N7PqwksGUVW84/J1JQCCpRql5xltiELgKElDggqXqlWdLjACElhi6CSDzKbu4S+VsJFEVHCF+kaDHS6Svzqr540BmO5UJQFN/LUkqJlO6C/TjZBzndh8WvRSEUFEU7o30Wg+fZ5PMDS9xaTB+jWLQPS+mrGg3S/HN3+PPxXd2U9vZijWWQ9pml5Z0TuQpHVV74cZ6H/iWNbUk61wb47f/XwZs/mOTYvgr2fCqCNZBq0tl6Q4Qffi3Nd78whef5L8BwVKF02guza3+Vf/jDETZcFeZ3/37ZvG2GIgqVosff/M4w2UmHQFDwC7/lce2dMRr+WWe416KxTefdv9jAy48X+OpfT1Ate4SjCp/4nWbe/pF6dj5bZKTPxggKtt8R5eieCp/9wxHMqp82Eo6qWKf4mgRCCttvj3JoZ5nP/NEI1vR2kZg6SxJ3PpjHB5j85x+QfPcdGCtaCaxZRnBt58l0nOnUBikl0rKx+kcpPrOLwjM7feW7M8Cq1RqpeoWHHqxwbDpy86MfVvmvvxmjt9ulUJCoqk8uFCH48z87SVaOHHb4u88k+OCHQuzeZZFIKLz/AyGefcbk858tzaQCZrOSv/irBLfdbvDAt6tEo4J3vDPIvr0On/9siVJJsuM1m2hU4bd+d/HakZqQYDuSWEzwK78W4ZZbA/zZ/ynyzNPmrPQ2TYNHHq7ylS/5kdXdu222bNG4ZrtBIqGQSXt84INhMhmP//tnRSYm/J27uxz+4fNJ3vczIf6/Py5w9KjDmrUaug5r1moMD7kYhmDFCo2RYY8VKzVeesFkiQr0pFIKH/xwmOeetfjC50tYFoCNbsDv/0GcK7bqPPesRWOjwlveGuDJn5h85UtlLAt27bRpaVH5hY+fVBlqa1NYsVLj618tcPCA34nvP1jlnnsDDA25pKf847r2WoPt2w3+++/keeIn/gnbv89m8xad974vxI9+UCVfI/XzYsNzbTzXRigquhFB1YO+3K9ZwrGrnPqAjK1tpDyYxa34kws9HkQNGVSGl6a8eOEhsZ0StlPbG+hSw7NN/n/2/jvOrus878W/a7fT2/SGQe8gWMBeRVGVsiRLcpPta8ex49gpTu/3JnFs38Q3TvK7zk3iOG6JY1uSbfVCib2DBAECIHqb3s+c3nZdvz/2mQEGmMGcAaaBxPP5SCTP7LP32uvsvdb7vOV5Fc1AjyURiopQNULNnUjX8UnWAhjrq1FI2yRadXY/EGfkwuoQ80vHy5gVj47NQTq3BLl4rLF51QxBS3cAIQQXj5UoTF9rjHZuCRIIKtQWqbnyXD9qt57TCGdgBBV+6Be7aN8Y5Hf/yUWOvZRbFw6UlYKhhYlFOpY1JVAg0EXwGoP+ZpDSOugO7uC94os3TAQ0obEtfICh2hmyzvz9xZYKVWi0GZtIaR1YssaJ0itYdgnLnr/1SMPnRWN7+F7GrUtMWH0LHhdUomwP38f5yiEqXmHO593BHaS0dgZrpxg256YiJrRWWvQNxLUW3iu9RNFdutiVouh0dNxNrZYjk/FT00LhFtpa91EuT5JOnwYkgWCStrY7mJo6Sa2aAQSRSBvt7XcRjXUhhKBSnmJi8jiF/CDzGfTJ5BZa2/YRCjVh2xXSU6eYmjqJ5904STaMGG1t+0kmN6HrYVzPoVbLkM1cIJ0+g7wiJU8IhWRyM61tdxAOtdTJzTATE0epVufOXSjUTHPLLqYmT2IYUTo67yESbsOTLvlcP0NDr+F5NsnkZuKJXiYnjlO7Sj1SCJX29jtRVJ2J8Xfr6sOC5pZdxGJd/kESstmL5PP9C9yhIBrtoLVtH9FoF5oawHFNKpUpxseOUC5fFoUSQiGR3EzblfdXHGZi/BjVq5R57UyRsf/xfSJ7NxK9ewvJx/ZgDk9TPHyByulhPz2wAdwUuSrlXd59teynhAAjfSYnD1XYe3+YRJN6XRXBq1EtexSyLnc9EuXkOxX6Ttcwq5JCdv6NzXX8VJTrbQyeB68/UyCX9sdh1iSXTtZ47OkEkbi/C27fH6KpTePYm2V0Q6Abfk7L+fdqPPp0gg1bA4wN2LgOZCYctt8R4p7Ho7z3VplS3qOUnzs+x5ZMT9ps3hXk7kejnHy7TKngUcw1yHo9SfXYOayBMYI7NxLY2oPWlkIJ+4XbnmXjFSs4U1nMgTE/qpUp3JBM7kxk5cqoRyTss/8ZdfJwWLB/v865szZjo5fvIZv1ePeIzUc+GqSpSaGjU6WzS+X3/0d5To3V2bM202mPu+8x+ObXazS3KPRs0PjKlyqUy5cljE+csKlUbnyXlxJ++W9GePLDAX7tV4scfNO6pm6oVvOJ3MznjgNTUx6BoMAw/NqzPXs13n7bniVWABMTHqdO2Oy/SycWE5w66fDY4wESSYW9ezXOnHaIRAW7dmucPm3T0qJw7lzjXo6eDSo9G1QOvmlxzwFj9vNoVKAbsHmLxmuvWnR2qjQ3Kxx9164TMHBdOHbUnq2nmrkvz/V/uxmEw34d40wKp6LAnXfpSCASFTz40OXrWqakq1sllVIoFNZHMX840UnHloeINW9Cq5Mrq5pneuQ9pgaPzDb2bHtkC6PfP021Tq7CPSni21sZ/GrjdUzrEa3dBo/+UBJNWx4j8d1Xilx479qInlXKUh7ro/PhT2PEUoTaepCuQ/q91/HshT3M6WGTE2/kefzzrXz4J9sZPFvh/JHiXFly4adWO7a8qbqsK3HpvTLn3y2x96E4H/8rnXzpNwev6aMlFL8mS0pme1B5LtTKLlJK4s06iibm1Hq1bQjw2Oda0QwBi+ylpayD60oSzTrJNp1idi285I0hGFbo3BJCCAjHVOIt+ux9SylxbIlVXaAH2i2IcKiFoJFY/MAlIKhE2RDcw4XKO3gsz/qoCAUN/abO4UiH85V3sLzlI32OtLhUPUp3YCetxsKO7BuBL0BwfW9E1StxvnKIqjeXzBXdac5V3uaO6IdmxSmuxLjVR8FJsz/21E1FLVta9+C6FtnsBaT0aGrazqbNHyGX6yObvYjrmiTiG9iw4VGyGV/sIB7fwI6dn0EIlUJhCCk9kqnNNLfs5Py5bzM9PZcIRqMdbN7yUarVDOXyJPF4D9t3fBpdDzM8/CY3EglS1QBbt32SVGor+Vw/xdIYuh4iHutBVQymp89fQa4E7e13sXnLR6jV8pRKY2hakI7OA6SatnH27NeolC8rQ4dCzWzc+CE0NUCqaRue52CaeXQjSijUNDteVQ3Q2/sEUkqGBucKgQRDKTZv/gi5fD/jY4dnP9f1MJFIO8Fgkmi0CyndBclVc/NOtm57Gk0LUiqNUq1l0fUwqeQWptOnrzhS0Na2n81bPoZlFiiWRtHUAB0d95BKbePc2a9TLl9Rt+xJrLEs1liW/GsnMbqaid29hZbPPUTtznFG/8f3G/oNbopcVcoepSuiSq4LkyM298dUIrGlkav8tMOf/ecpvvgrrfzT397A2WMVXv12gXdfK1Eu3liagmNJv3j7ys/qRqhS74fUtdEgHFX5q/+0HbN2+SEOx3zBgEjcJ1uOLfna703zs/+ojV/+1U6GLpq88UyRg88VmB6/fJ+25R/3M/+wnb/5a50MXfBrst56rsj0ROPz4eaKlN86QfnQyVnVLsCXTPWkbx3c5AZ4+rTD6VMOv/jLEVpbFQIBwY9/McwrL1sMD/m/q24IolHB2ZycQ1Y8z49KhcOCUNg/RlW4JtJRq0KlIkklBarqE7mA4X/3SlQqsuE0uvnwxBMBIhFBvuCRz88vyGDbXCNeIaVfxiYQBAJ+PVguO/fLjgP5vEc0qhAMCvr7HAzDr1fasVPn29+qkkwq3H2PTm+vhqrC4EDjv3UsJgiF4Ic+HeRDT14mOYoC2cxlIYpIRKCognx+7vhKpblCMkODLgfftPjiT4dRVTAt+PwXghw7anP2jP8+CAFNzQqplMKv/N0o7hXkTNcFU5PuvLLWa4Fwoout93wBEOQmzmHXCghFIxxvp3PbYwTCTQxfeI7kHa3EtrfRXrOxslUQEN/RTvHCdVoG3CJo6zH4wt9oJxBanh+lmHfnJVd4HplTb1Ee7yeYakNKSS09hplfRGbXlnz/j8bZvC/Chh1hfvHfbeHI81n6Tvjp4OGYSsfmID3bw3z7v49y4ejNeb5nUM47fOt3RmjbEODej6VItRscfTHLxGANJMSbdbq2hti0N8LLfz7Jq1/1vZSW6XH2nSL7H09w14eSPPXFNs4dLiEEdG0L8fgXWmntCTSUZjhyoUp62KRzS4gv/N0NvPznfi8tPSAIRlTOHS7O6dElFOjeFiLerBMIKYTjGt3b/Zqgjk1BHv50M+W8i1l1KRdchs5U5ryfN4NK0eXM2wV6trfz0//nJnJTFp7j63x5LpRyNhfeLfH6N9JMDt76ohaJaDeaujwqrQJBWE3QqveS0tpp1rvxcCm7eWp1419BJawmMEQAU1apuAXkFelsAoWwGicgwni4VL0ipleZ+SMBJUxACePhUXZzONJ3FETUJI60UNEIKhFsaVJ287PkLqTECKtxABxpXyM44I8rjiFCeLhU3MJs5E1FI6zG0UUQF2fOdcEXgZA32P9JEzphJYmm6DieRcUrzDn3lbMbU5vwpEPZ87MMYmoThhLCky6mV8G9agyedOcIG82FrM/NzYjr2JTLkySTm1HVAK5rEot1Uy5PYBhRDCNKtWoSibRjWSVMs4CqBdm46UMAnD71FcrlSUASDrexZ++PsXHjhygUhrDtyx4bw4gzOPgdJsaPIqVLIJBg954fpbvnIaanz14TOWoEoVAzTU3bGRs7TH/f83iegxAKuh5CCAXvihT0GbKUzw9y4fx3sO0yQig0Ne1g567P0dP9EOfPf3tOpEtRdNo77qa//wXSU6fwPAdFUVEUbTalsVAYplqZorl5B2Ojh3CuUJBMpbai6aHZ7/qQjI8dYWL8GMnkRvbd8VML3l8gkGTT5qdQFIUzp/+CfL4fz3Pr9xieM7+hUBMbNz1JsTjE+XPfrv9Nobl5Ozt3fY7unoc4f+5bc+7Pv0mBGg0R6Goi0OO3O3Fy5ZXvcwX4lumVF5J1Y1Vcv4lxXZPhmlO9/UKRvjM17v1QlEc/GeeX/nUn775e4g//3cScmqtG4UkWVS9UVKhVPJ77y9w115gRwJjBpdM1/sM/GGH/QxEefTrOj/+NFh7/oTj/49fHuXDickrehRM1fuvvD3PnQxEee9qv53rsUwl+99fG6Tu9tNQ9PIlcxvzbK5Ge8vjSn1b4R/80xsc/GaRYkPz5l6t89zu1WTEDx5ZUq5JIVMz5TYXwjX3TklgmVKsST86NggHoBhgBKFd8cmZZvgLklVEV8FP21Bu1G4Wvhvfr/6bML/2NCP/oH8f45/8sz+jIVRvCIu1abBtqNT9idCUUFcJhBbMmsW0YH/eoViV79mokEoLz5xzicYVPfDLI3n0a+bwknW58M6rVJKYJ/+N3y7PpeVcil/PPZVm+4uQ1c6zPTUcqlyV/9qcVfv3fxvnIx4Lk8x6vvmzx7W/VyGQuRwvLZcnYmMs/+Yf5OZE68FOdJifXvvZCCIX2zffjWBUuvftVzGpuNkorFI2mrj307vk42clTs2ILeiw4+1vnz4yTPti/ZuNfLlSKLmePlDECl39oSb0BrYTNe0JE4irVkkd2yqZccHFsv2dRJKaSbNWIxlXyGYfXv5Pj9DtzyY0WjhNItc75zK74cvBaJIYaCFGdGkZep0Pu8Pkqf/gv+/n83+5mx70xPvozHb4seH1PUFRBKessu+DF2XeK/NG/6uOzf7ObLXdE2XZ3dFaSXVH8dSs/bc9Ny5bw5rfSbLkjwj1Ppfjxf9xLtU6kAiGFkYtV/vjf9POhH29j213XNh29EukRk+/+wTg/8nd7uOvJJPsejuM4ElUT1Eou/+mXz80hV0ZQ4cf+wQZ2PxBHUQVitq0JbLs7ypb9EaTnKwKOXarxW79wdt60xRtBU6eBED65FAJiKd2fDHwhkp7tIfY8mGDX/XF+759fYmro1iVYiqKTiG5gudrFqEKnRd9As95NQInQamxE4jJpDVDzSqjobArdQVxrwZUOhggyZQ8yWDuFxEMVOpuDd9Kkd2BLC4FC1h6jv3YcgIASYVv4XkASUCJU3DxnK2/hSIsNgd0ElPCs3HVIiTFuXWSwdhKJJKhEadU30GL0crr8BtP25f6amgiwJXQXCa0VR5ooqEzZQwzWTgLQGdhGm9GLIx10EcD0qpytvHndWqhGoIsA28P3EVDCuNJGEwYTVj8j5tXNGAXtxia6Azu5VD2Cz6EEETVJs95DQmvlWOl5ym7upsZzIyiVxmhr24duRBC2QjjUwvT0GVpa9hAKNVOr5QiHW6lVMzhOjVi8m3i8l+HhNyiVLqdmlsvjZLOX6Ow8QDjcSv6K1LJaNcN0+sxsCmCtlmVy4jhbtz1NPN5zQ+RqprYqGEyi62FMM4+ULpZ1rVOrqWkbRiDK2PnDWFax/n2PXO4SlfIUyeRmdD2CZV1OyxRCUCgMMTX53iw5cl23nt7nw7bLTE+fpbvnYaKxTnLZS4D/Xra07KZazZDPz62R9hWznXqN2sL3l0xuJBJpY6D/JTKZ88xYdlK6mObcEoBUaiuBQJwLF74ze3/gkcv1Ua7fn2FEZ78nNJXw7h7i9+8gtK0Tr2pRPNrH1NffxBrNrnyfK/BrmkLRy5u9okJzu0a17FEpefWbBeWqdliKKoin5pMj9iNf3/3TLK98O88Tn07wU3+njZNvV3jmS9lrjm8Ii8zD1JiNlJIz71Y5eWjxwvdC1uW17xY49EKRfQ9E+KV/1cEnf7KJ//ovR+fItxcyLq9+p8DbLxTZ/2CEv/6vOvnkF1P8zq+OcR37ZFURDMKnPxPi1ZdN/v1vljBNnwBdGfWpVCRnTjvcsV8nlVJmjfBwRLB3n8ZAv0sm4+F5kvSUy/47dZ75Xm2W1G7YoNLWqvLNr9ewbchMe0xOuuze49cszciVb9ykEQrf+CZ47pzDiy+YZLMe//dvxvl7fz/Kb/xa8ZoI2fVQKHicP++wa7dGLCYoFv3vJhOCnbs0LlxwKBT8lJnRUY/7HzCo1SSjIy75nERR4L77Dfr7ndmUx0YwMuySnvLYsEFlbNRdsFZrfNyjWPLYtVvjW9+8/Dtt3aahXfEmqyp84pNB+i66/PN/lqdU9CNbV0ceT52w+cxngwSCgqHBdfJQXgVFM4gkupgaPIJZmbsGSM8hN3Geji0PEwy3MHH0IIquUryYxsqsDxGL5cLAmSr//m/1X2Mmarrg6Z9tZePOEC/+ZYYXv5phYtCiVvHwXIlQfLLQ2mXw+GdTPPCxJJkJm5FLcw2nYHMHLfseBkCPNyGEgl3KAgIj3kRlcoiRV76GtK7znEi4eLTEf/0HF9l2V5Ttd0dp6Q6gaoJq0WV8oMal90r0n7z2txnrq/FH/7IP15XkppYm7CE9OPlGgaGzFXYciLHtriipDj8CXJh2GDlfoe9EmdGLc9OlcpM2//Nf93PkuSw77o0RTWpUii4DJ8scfy3P9KhJftqmpTvA9NjCY/I8eOMbaUYvVNj3aJKOTUFUTVDKOQyfqzB5FUGxTckP/niCt767uBJWtexSLV1eENLDJn/0q/1+i4jR+Y3fkQtV/vD/7MO2PPLpy+Pu2BzkF//dFlo3BPnO/xjjxOv5OfVkekChY1OQH/5b3ew4EOO+jzfx3d9bntqdtUBAjxENtS5bvZUjLQZqJ7BljU5jK2crB/Hk5f4+zXoXCa2V0+U3ML0KCa2NXZEHmbZHKLlZWuvE7EzlTYpOZk6vJQBdGIya58jYo0TUFHujjxFVU+ScCYRQCKkxjhdfoOaV6DC20hPcxZh5wW+a6oxRcjPEtRbEVatEu7GJpNbG6fIblN1cvRXE5f1pwupn0urHlhZhNc6+yBNE1RRZp7FG5gshqESJay2cLr9OwZlGqzeLvRo+sdrBpeq75JyZLAPJuHWJkptlb+TxmxrHzaBaSSNQCAaS2KqBpofI5/pJJDYRiXZQLI4QDDUxnT6NlC7hUAuaFqS5aQfhUPOcc0WiHaiKjm5E5nxuWgUcZ67TvVKZQkqPUOj6DeIXHHd1momJo3R23kd4fyvpqZOk06cplyevidBEY50IodHT8xAd7XfNfi6EQjCUQggVTQvMliKAT77KpYlFhDck09Pn6Op+gObmXeRzvpJkJNJOLNbN2Ng785K9RhCJdCClpFCYv4bt6vtTFI3u7odob7tzzv2FQk0oioqqBaC+nGpNUVo++yDmyDQTf/Iy1b4JX89giUHQmyJX0YTK3nvDDJ33hQOa23V2HwjTf7ZGvq4WlZ92CMdUWjr12TTBzo0Gm3cFZ9UDATTdJ12W6bucS3mP4wcrfO4XPKKJa4nYbHRM+GkWfl+spd/DuaNVygWPxz4V59KpGtWyPyZF8T2MZj3//Or/NmuSM+9WGB+yiafU+gIu68cJzKrvsTWrktNHqkyOzBy39DGuFKSEStXjqY8G6exUsW1fiv3MaZtvf7vG6IiH48DXv1bl4UcNfuGvR/jyn1VwHd9437Vb5zf/7yLlsqRW8yW8f/THQ5w6afPOOxbJpMJf/+UI09MeL77gP7n5vOT550x+6v8I85nPBjn4pkVbu8qP/GgIVb2Jyan/9seO2vzWb5b4v/51jF/4xQj/5T+XG5YUtyz4869U+PXfSPBX/mqYb32jhlDgc58P0dml8l//v9LsAnP2jM1P/nSYl140KRQktZpHJuNx9z06/+2/lHEc/5ns6lJIphS2bNUIBAS9vSp33qVTqUhGhl0qFT9C9LWvVvnJnw4zPOTy2msmjg3NLQobelVefN4kn5eMj7m8/qrFJz4Z5Mhhm1MnbTZu0vjUDwWvmYpKRXL3AZ1//x8S1Kp+tLC/3+Xb36rOys6/8brF+XMOv/J3ouhaiYEBF10XbOhVkRJeemEdeK2lv5CLBcIdQii+ElJdin760OBMnuecc9zq8Dyola+NJN7xUJSP/2QzR18t8Ie/MTpvGlul6JGddBg8V0M3FD79c61cOF7hxMHLG1tp+ALl0T70SIzWu59k+uSbWPk0IAi2dJHYvO+6UasrUc45HHspx7GXc/7P4C+N112fixmHg99Zuof2ShSmHd75QZZ3ns3O/fmvc91SzuHNb0/7155nnJeOl7l0fPECZteRXDxW5uKx8uy+tNA9e67kxGs3JrBSyjm8vQgpy0/Z887lw59pYcudUV768iTf/f2xefuJDZ2p0LM9xGf/ZjddW0MoKuvGGbhURMNtBPQbFElaEH4vSkldVGp2cREk9XbCaoJt4QOAn4pnKCGCSoSSmyOptZN3p8g7U/hNU+eeueoWyTmTeHjUvBKutNHF5TTxvDM5K+pQdnMIBIrQZtc3OQ91ESgktXYy9tisqMPVvYU0odOi9xBSY2hCx1CCqOLm6r/Ar5cqOtNsC93LlD1I2hqeI0oB0KR3EtdaOF85RM65tl9fI41pVxK1Wg7HrREOt+A4tXqq4BSVyhSxaCe5YAJdD1Mq+WPXNL82XlG1a0iUZRWZNgvY1tz1ZD7VupnPVNXgRuB5Dv19z1MoDNPZeYDunofp6n6AdPo0Q4OvzkbDhFDQ1CACv0bq6vq0cnkCx6niutdGzhsR26hUJikUhmhKbWPYiGGaeZqbdwKC9NTpa+67UaiagZTurErwQpi5PwBNDVzjaPHvr4Z3xf05mRLD//lbuMXqkvpaXY2bE7QoeDz1+STJZo30uM39T8VINmv88X+cnK1fOvF2hR/6GY+/8o/aeembeTRdcN+Hon5G4RXj3rQryI/+UguXTtWYGrUxggr3fchP7zh56PLDGAgJnvh0gtZOna5NBuGIwhM/lKBro0Ex5/L6MwWmRhtPoRjtt/ja76f5sV9uJdmicfpwBRB0bTJQNfjD35ygXPCIp1R+4V90kB63GemzkB7svDtE77YAf/rbk7M58YlmjZ//5+1MjdqM9llIYPfdIbo3Gzz/1dxNN1leLggBd99j0NyscPKEPasgFw4LvvhTYe68y+Cf/uM8xaLkyGGb/+ffFvnFX4rw1FMppPTFMH73d8r84Pu+x8V14Y//Z4VgSPC3fsX/fVUVRkddfuPXCrMqg54Hf/onVbp7VP7u349RrUrKFY8XnjOxbUmhsLRUNNfzIz9TU/75pYSXXzJJ/bbCj/9EiMPv2Lz4gkm5LOnvd6jV5r4s2azH4KCLXf/9XnvF4v/9/5X42b8S5jM/7NdBVCuS3/5PJd54/bLr5ui7Np982uPQ2zaO4zeJfveITVe3yqmT/vNnGPDzfy3C/jt1dENQyEvuu9/gjv065bLkP/2HEkcO2/7c/a8KigI/8VMh/srPh/178eDMGYdXXrYAn/j+7u+UaWpW+Jf/Ok6l4lEsSp79vkmlIqnWBUF27dTYuk3j5AmbqUkPT0IgIPj4JwM8/KjB3/qlHJOTHpOTHr/2q0X+9t+J8Ku/Hp8l/rYNf/YnFV56YUk/xYrAdU1K2SFaN9xFMTNAJT/uky1A1YO09t6NZoQp50YAMJrCdDy5g0BzxK9PBKYPDZA9OrKm97ESUBQ48GScYETl4A/yi9YH1Soe77yQ57HPpDjwZJxTb5cuRzOlh3Q9FD2IUFSs/PSsOqCVm0KPJlH1AI6zhPS0mTTc1baPFkn/nfcrkmUb53Kea7kgFOja6qfLjvfXFm7ULEAP+gaWY3vr7j4ahyAR7UFRbp4kNHY1n0yV3Rxj5sVZUjBsnqHoTPt/F2q93mj+SXWZT677sjE4tw7KT+VsxB2pCGVB4Y2AEmZP5BFKbpYpawiQxLUbi5ZcDUeanKkcJKW1025spiO6hYHaSSYsPz3Mrz9L4EiLpNZB1h5fNoGQ5YLjVKlWs4QjbXieQ7UyjW2XKBXHfJW8SDsgZxXnXNdCSo+R4YOMj7877zmv/o39Z1S55jOBwHVv3MHpuhZTk++RmT5LNNpJe8fdtLXdQSAQ5/Spv8BxKkjp4boWjmty8cJ3KZXmj1ZeU4+0hDGkp06xbfunSCR6yWYv0tS8g1JxZI6a35LP65gIoaBq1yefM/fnuiYXLn6PUnF0geOuuD8hCPa2Ur00jle+8fm/YXJ1+t0qI/0W6TGbj/14ivuejJFNO/z3Xxvj6OuXPaKXTtf43V8b52M/luQTP5GiXHB54/sFxgZtNu8KzJKwXNphesLh7kejhCK+otRov8V//ZdjnD12OZ1DVQUtHTrxJo1SwePZv8gBfhQtEBIE6/UoEyM2P/hy9hpBi5FLFs/+RXZWQdDz4AdfyTE94fDEpxN86LNJANLjNodeKM42OK7VGwHf8UCEux7xyUNmwuZ//YdJXvtefpYo1ioewxdN9t0f4e5H/eOmx23+6P+Z4I1nCutms0omBX/n70U48Z7Df/ytItX6FKsq/ORPh/n5XwjT1qZQLLq4LjzzPZMjh202blJRFMHwsMvoiDsn1axQ8EnIN75apa1dpVqV9Pc5ZLNzb3o67fFv/lWRbTuqxOOC8TGPwQGHUFjMERVpBJWy5P/6F4U5KZmuC1//apUXn6/NRprefsvir/18jsJVYhBf/csa3/12jXy+XmPmwF/+eZXXXzPp3aAigcFBl4nxuSIZb75h8dNfzFK6Iv31f/5Rha98uTp7DdOE//c/ldD1a7dAid+oeQalouR3/muZb36jRne3iqr6tVbDQ+7s2MBvaPxP/mGerds0QiHB0JDL2KjLl75UoVySBALwS38zgpSSv/crhVmBESHgyacC/Nt/F6d3ozpbT3XurMM/+YcFNm1SaWr2e3NNTHhzlCHXFFIy0fcW0WQPO+//aSqFMaxaCUXRCEZbMEIJxi++RqXgpy91fHgnRiJIoDlC5tgwyT2dKOoqdbVdZSiqoL03gOvIhvtKFfMurivp2BhAUcWc5tMATqWAagRpvftDVCeHQChEu7fiWTVcax1EMm/jhiClH9kTCmzaGyEcU68h45ou2HpXlANPpbAtyaXj5XmFgW4FaGqARLRnWSXYZyDxUITqk5YrokYlN0NETVJ0p+siFQKFy8TGTw3sJSDCmNL/u0BcFotYbOu7AdtB1oUx4lorughiy9qc64aUGIYSYqj8JhUvT1RNod6kauEMBAJPuqTtYabtUTaH9tNpbGHKGpgd25h5gYKTZlf4IWqBbYya59Y8WnUlPM+hXJ6oy4MLctmLs59pWoB4YiOWVZ6t5alU0riuRTTWBeNHGmqoHAjE0fUQpnmZPIcjrSAUKpX0db7ZGFzXIp8foFgcBSStrXcQDCUpFf307FJpjLb2/YQjrRSLy++EzOX6sKwiTc07cRyTcKiZS33PzqnPWirK5UmEUIjHN5DL9nG9l6NUGqO94y4i4VaKDfTO0lIR2n7sMUb+23ex1oJcvfVccfbfTx6qYAQVbMvDvCoFy3Ph7eeLHHu9hBH0SVOt4qfWHXnlMglLjzn83m+MEwwpqJovB16ryGs6xVdKHn/629dXrgIYPGfyB//u2jDzueNVzh2fm3tvW5KDzxY5/HJpVo3Lqnl+imIdtYrkz/9bmm/+UQbdELPHXE0GqmWPL/+XNF//g8vHmTVvlqStF4RCgqZmlcy0NUc6XdehtVWhVpNUrxizlL4k+cTE9RcL24YLF1wuXFjYOA9FFO5+Mk7nxgCKIui6E/bbHq98M0s+t7TCbSkhP09dlesyK94AfsrfTHTuSlQrkupVJSCeB6Mj3rWCGFfAtn0RjWvPNXcsPjFq7Ld3XV/pb7H6p0LBj5JdiVydwEZjgrY2lYsXnDnS9qoGbW0KjnOtYmKlIjl1av3KR9dKaS4c/nNae+8m3rKFWNMGPM+lWpxi5NyL5CbOzaasGfEgk69epPm+jWQOD1EdzRPd2MT04UUucgtC4iui6rqgfYPB6XcWT19r32Cg62LByIVTLTFx6Aekdh4gtfNepJSY2Qmmjr6CnCc15DZuEUg4/GyG+z7exIGPptB0wck3C5SyPuGKN+ls3BNm36MJkq2+4uLRF3NrPeobRtBIEA42L37gDaDs5tGEzpbQXdS8Mjl7nII7zZQ1RErvYlf4IYpuBgWfgF2qHsWRFpPWAE16F7ujD1NwplFRMWWVodqpmxqPgkpSayekxggoIZr0LhShUnTSVL0S42YfSa2dPZFHKLoZVDSqXpFh8ww1r4wjbXqDeyh7eeJq8xxyE1bixLRmklobQSVCR2AzVbdEzplYVEEwpjXTHdhB1fXtPD86NYaHi1o3PT3pUXKzXKq+y9bwAUyvTNoeRhMGKa2DiJrEUIK06r2ElTg5ZxJHmiS0NkJKjJAaxaWNdqNKyc1SdnOoQiel+SmaugjSovcQFGFyzuQN9SbzRS3uQEqvTlB80QnXtUkmN1Esjs2mp5XL4+Rz/bS07CaXvUQmc35WqU/Tguh6eFZBcAahUBMtrXsYHzuM5zkEg0na2++kVstSLA7PN6RFYRgxNC2AaV5u7qyqOqpi4Hn2nFqpmbqo7u6HqJSn6nVZfiq+oUdBUO/fdWMwzTzZzEVSTdsQCBy3RjZzcZ4jxWyav998WSAUrR7Zk0jpzZLVXL6fSnmKzs57KRZHKeQH5qgFuq41q06YyZynu/Yg3T0PUi5PUi5PzLk/IaB65f1JkLaLtG7OJro5tcA6LFNimdc3CM2axKwt1oyRWSGMtYBtSezrFGxL6UemaovUyjd63Foik/E49JbF538khBHwyUQ4LNh7h8b99xt8+UtVJhchUjeKhz6R5L6PJDh9uDRr5Dm2ZIVEET9QqFYkr79m8iM/GuIf/uMoly66GAZs36Hx6OMBnnu2Rl/frTfRZiXD8JkXULRXURTd72LvWtfUAVVG86gRg9pUkd7P3YnQFEqXbq6WZ73CcyR9p6s8+PEEH/nxZvpPVxk8V5s32qAosGF7kI/+WDOqJug7XV1Q3ruWGWfs4HcRqr89SGfhjve3cevgzNtF/vTfDvDxn+3gjseS3PXhlK/MVq9fdh1JZsLimT8c47k/mVg2hcK1QCzSgaGFV+TcJTfD2fJBkno7CipuPTJlygpny2/SpHfV091M8vYUrqyrwHklTpdfp0nrIqzGsKVJ3plEIim7OUatC3h1wuJKh1HzPGXXr81LW0NzUuZMWWHEPOurDgpf3t1QQoybl5BIImqCmluiSomKl+dU+XWa9E5CSgxL1up1X/6YzpTfpFnvRkFh2DzDpDVIxfVrowwl5J/LK2NaFYJKFIFCwZm6Rhr9alTdIjl7kpAaAyRDtVNkbD/DwMNj3LxIyfVFijLOOEr1KJoIIFBQhU5YTaAKlTHzAqpQ61HBDI606sQqRtoamr1fX54+h1qXw9eEwZh5HgGE1QQlN3dD5KpaSdel2GuztUq2XanXD+1ifOzIbFqZ49To63+e7ds/zfYdn6ZcGseyy2hqgEAwSbWS5vTpv7iiXklSLIzUey5txbJKxGLdBIMp+vueo1rNLjCq6yOe6GXLlo9Rq2Wp1XIgJeFIK5FIO+NjR6hdcd5qdZq+vmfZuuUT7N33k5RKY7iuha5HCAaTjI+/y+DAy9zoHiClR3r6NG3t+2lp3cPU5IlrmgoDxOM9dPc8hKaFCARiqKpBR8fdxOMbcF2LXPYio6NvI6WHWcvR1/8827Y9ze7dP0KpNIZtV9C0IIFAnIH+F5maOjl7f5cuPcvWrZ9g774vUiqN47rm7P1NTBxloP+l2ftzcmWqF8eI7NtI4a2zSOfyeyc9yWwT2EUg5MKNAi4ftJ5UGG5j2dDaqvDpzwY5cK9BNCqwLF/57tVXLN543bqppr7Xw0/+g07OHC5z5KXC4gffxpIRjwue/lSQhx42SCQVXFcyOeHx1kGLF18w56QZ3gh0LcyBXT9LLNKx6LFSSs70f5vhyXdu6prXg6LqeG69ADhsABKhKrQ/tg0ETL52ETu/xBYItwh6dwT5+7+9ie7NAUYu1Xj7uQIXjlXIpW0c25cDTzRrbLszzAMfTdCzNchYv8l/+JV+Bs6+P+fkNhaGEJBs0+nZEaZtQ4BQ1BevqRZd0qMmY301MmPWsvXVWgsIobBr49N0t927qO1i2RXePfvHFMrz12Lcxm2oapCOzrvxXJuJiaOzUZ+mpu1EY91Mp0/PbUILBINNtLbtJZHYiKYFcR2TSiXN9PQZcrl+fLGKAG3t+ykVR+t9o+4iFGrGsStMTZ0knT61iBrfwggEEnR03E002omuh5HMRJAuMD195hp1QhDEYt20tu0lGvXV9WyrTKk0ztTUCSqVy9lifqRtL7lsX8ORNVUN0N5xF7oWYjpzbt7ap0ikjeaW3Qs2fS6XJ64SwRBEY520tu4jGu1EVXUcp0a5NMH4+OG50SgEsVhX/dgOFFXHtiqUSmNMTZ2kUrncC1ONhWj9sUeJ37cdayyLW6rNCkRUL46T/uZbyAbypdcluVIUDU0JoOthDC2MoUfRtTCaFkRV9LqUqJ8zLKWL69o4rontVrHtCrZTwXIqOE4N17P5oHpdVUX32bkeJ2DECRhRNDWIomiz+dCetEBUcNwCVbNIuVKkZtYayhW+UTz2mRTJVo2X/jIzm3oppcSu93FaK6iKgaFHCBgxf770a+fLcU1sp0LNKmBaBSy7hO3UWHfPmABDB62eYms7sBQtguthPZErVQ/Ss+spJvreolZKE2iJ4FZtnPKN53PfShAK3PtknJ/+R110bfGbpdqWxDY9XEeiqgI9oKAH/DV8rN/kT35rjEPP5W+JehpFaKiqgaGF6/tBBF0Po6lBVMVAUdR6/YifNuJ5Tr1Au4blVLGdCo5bw3YqfmHzPMpctxIECqqqo6khDD2MPrs/htDUQH2tUphJo3Hl5fmwbX9ftOvz4rrmNcpx7wcYWoS7dv4UiWj3osfeJle3sRwQCFQ1gKFHMPQoAT2KoUcx9IjfxFqI+tpk47omllPGtIpYdgnTLuHUhSt8YiFvmFRdDUXRmBFF8dPqFnvfxRXf8ZZtHItDoKmB2bkLGLH63AVn1zRZH8+MDWZaJSy7hOVU8KQ9mzboeddrHr34/amRIIlH96AEr609NMeyFA+dm1Unvh6WJS3wZqGpAQJGgmiolVikk0iwlVAg6W8YWtAnU0LUtXHmI3p1EVIp8WbVT6qYVpFyLU2hPEaxPEbVzMw+xGsNRWjEo12oysJqJ1J6FMqjOG7jHmZNDRANtZNKbCYZ7SEcbEbXwqiKDkKZR1+oLi0rXWy3Rs3KUyyPky30kS8NY1qFZS8w1XTBUz/SxJ2PxCgXXJB+U8uv/+7kNf13ZuDPV7d/HwtASrc+X43/xpoaIBruoCm+mUS0h3CwCV2LoCpafaGbf7486eI4VWpWgWJljGyhn3xpmJpVYF0Yb9KvM7OsdTCWFYSqGkRTvaSHjgLQ9Yk9ZA4PkT99cz1aroShR4mF21muZqSLoWpmqdQaS2WUHrzzYoHJEYsnfriJ/Q9Hae4wMIICI6DgeRKz6jHWb/PewSIvfy3LwJnquiVWQqgEjBjRUBvxSBfRcDuhQBJDi6DOkgdRd/gttBdQV4q8TLbs+n5QNbOUKpOUq1NUzSyWXcaT6zdNVggFQ4sQDjYRDXcQC7cTCjYT0GPomk8w/TqFheYDLsuHzzVOqrUspeokhfIIpcoUpl28YVWwtYNAUw10LUzAiBMJNhOP9hAJtS7+VUBRFBLRDegrlEJ4JW5kP18OBI1Ew/OxHCjX0tTM3Kpdb62gKDqhQIpEpItEbAPRUBsBI4amhlAV7To2a90RJD3fCWQVKVXT5EtD5EtDDa/9jWDp5EjOK7EeC3f49VfXQbk6Rc1qvMWEEApBI0E82k0qtpFYuIOAEUfXQnWbfz571R/jzPy5rolpl6hU0+TLw+SKg5SraVxvIefq/Pd3Jdxyjcz3jzR8Hwve39pErgSGHiEWbic1a9Q2Y2hhhFCX9Zo+cfCw3SrlappM/iLp3DlK1ak13UgCRpx7dv70dYtuPc/h+IW/YDp/ftHzGVqEluR2OlruIBbpQleDMGuELA0+eXComjmmc+cZn36PYmV82aJZXZsDpNrmkiTPkwycqVIpzn+NoJHg7p0/TTjYtOB5Xc/m+PmvkClcWnQMhh6hJbmTjuZ9xCOd9V4INzlftSzp+nyVqhMrGv1bS6x05EpRNPRQArtWwHNtVC2AogXmPTYQTrLlrh/m4pG/pJwboffzd1LqnyZz5MYKgedDW2o3e7d+frbp50pjYPxNLgw9t+TvKSrEUxqpNp14SkMzBI4tKWYdMpM2xawzR1Vz/UAQCiRIxjbRktxOPNJJQI/Nymgv5/4z05vI8+xZ51u+NEyuOEC5msZ21r5QVhEaoWCKRHQDTfHNs0aHphrc6Bo1H2a2fs+zqVkFCuURprJnyBYGsJzFxVFWG0KoviNWjxIMJImEWomGWgkFmgjOGGWqjkBpeI5m7IPVcIg5rsmx818iVxxc8WtdiZ62+9jR+/FVyUCSUnJh+DkGxw+u+LXWCgEjTnN8K61Nu4hHOjG06BUOjhvDjPPDtisUKmNMZk4xnb+Iaa196YQQKvu2fp621K7rHtc3+iqXRl5a9HwzgYWO5v00xbcQDCRQhHrT8wcS26lSKPvzl86dw7SLi353QagKajiAZzlIcy4ha4A2rW7kSlODxCNdtKR20BTbTCjYNBuJWKkXXwjhe0OVKIYWIRXrZUP7/UznLzIyeZh8eWTNSJYQaj1EudDfFaKh1uuSK0XRaU3uoLfjQWKRrpt+SP3rClShEwm2EOlooaN5HxOZUwxNHKJSu3lp0LEBk3BU5d6n4sSSGoPnqrz1bH5BYlUfFYqy+HxFQq3XJVeqYtCa2smG9geIRzoRyzlfoVYioVY6Wu5gYvokQxNvUzVvXGXng4pkxy423vEphk8/x9TgYTq3PUbbxnvnPVYoCuKKZ6IykmfDZ/eT2NWBU/UXxMK5SfInx258QEL40ssLNDJeTkgpF8w5Xwye67e0mGkzsd6hCJVYuJOOljtoTmwnFEjetJGyGETdm6yoAbRQgHCwmdbkThzXpGpmyBb6SefOkS+NXMf7uRLjUggFkqTim2lN7iQW6cTQI0siCku/pn9eVTWIhFoIB5tpa9pDqTLJWPoYE5mTWHZpkbOsyMj8lHYtRMCI+1G7UBuRUCvBQBJDj6CrwWVxxM7YB6sBRbqsVvT7Sgjh7503uq4sBVJ6q3KdtUAokKSjeT8dzfsIB5uXxXaYgb8u+VH7Fj1Kc3wL5VqasfRxxqffW3OS5Sv4XZ8uRENtCKEuaE8LBLFIJxvaH6AluQNdCy3r/M0EbZoTW2mKb6JUvZfhycNMTJ/EcZcmZGJ0N9P6uYcIbelg+juHyL5wjPhDu7GnC1TPNiZXv+LkambTaEnsoK15D7Fwx2wq3GrXcs38AAEjRmfLnbQktzGWPs7g+MElhTNXD6IezhfM51kLBVJs6nqMjuZ99fSQ5Z3PmfMFjDgb2h+gKbGV/tFXmcicvKlc3O13hvnhv9bG2SMVJocrbNod4kd3hviT3xpdhGAtOuJF5quJzd2P0960Z0XnK2jE6e14gObEFvpGX2Uyc3pdpx6tN1RLU0wPH6NS8FP7NCOMVSuQmzjH1b+rZoRJde6Z/W+najH9zlzPsGxQ3ed9BXHFW7DOMkMFCrFIB91t99Ka2omhRfzP10A4aeaauhZEUzuJhTtpb97H8fNfIV9avCfKzUJTA8Qj3bQ376t7ceMrSqiuhxknUTzSRSzcQUfzPvrHXmc6d2EV1y9Bd+vddLbcSdBIoGsh1HrEbmaMt3EbqwlNDdLRvI8N7ffP2hcr7gASGtFQO9s2PEVH8z4Gxw8ymT1zU02FVxqhYApNDcwb/dfUIN2t97Ch4wGCRgJY6YCKRizcyc6Nn6Q1uYOLIy9RLI/RyGaoBHXafuQRvKqFOZxGjYVA+v2vwrt6qJ5rrD5zxciVEOrsAt2a2jXrlVwvEEJg6FF6Ox4kHunm/NCz5EvDrCdLRAhBONiEqhpXvVR+9/kdvR+rN0pc+XkVQhAJtrBr06eIhtvpH33thlNo7no0xqvfzPLmMz6hDYQUfuafdtGxMcClE0uXSr1yjOF6NHSu11mQjPWyo/djxCPdq7JB+1G0NnZt+iGi4XYGxt5YFylHtwKqhQkGTz4z57Pc5HmGz1ybKmeEkkRTvZePOzFG7vhVi58i/P81UIR6K8MICDo3Bdi4K0Rrl0EgrGBWPNJjFgNna4z11Rpq0i0UFTUYQdEubw/S87DL+VnVpBseox6lp+0A3a0HCBjxdWUsC+GLvyyl5u1GYWgRmpPb6GzeTyLag6oG1s1czERzEtEN7N3yWYYm3mZw/CC2c+Nrc8PXrnu3U/FNK36t27iN60MQC7ezufsJWpLbr1vvvSJXr0ezYuFOdm36IZriW+gffZXyMmQPrQQCui9CcbWdEwwk2dr9JO3Ne1d1Dn1nkUZLcgfhYDPnh54lnT23aH82NRFBS0YY/t8vknpy/+znznSRyK4NDQefV4xcNSe2smvTpwgaiXWzacwHIRSSsV72bvksZwa+RyZ/ifVEsAJGHEMLUZ0lV4LmxBZ2bPwkkWDLqs6tEL6iS2/7AwT0KOeHnruhcLXngWYIhOIX5Gu6QKn/+81ixtvpWjPkStCc2MbOjZ+oh/JXd750LcjGjocI6FEuDD1/cznAH1CUsoM41vzEVHoOrnNZKrXjQ9upjOVxCibV8TxGMkz303tBwNizZ6iOrX0O+3JDCL+H1ad+tpW7H4+RaNFRtctkwXWhMO1w/PUi3/mfU/Sdqi7IkYSq0XLnY8R6dszJK3cqRUZf/wbuDTfvEySjG9jS8yFSsU2rkmJ5I5B4pLPnVtQRoio623s/TnvznlU32JYCf/0Ks7HzUQwtwoXhF247iG7jAwEhVNpSu9jS8+Sq21nXjsUXbels2U803MaFoefJ5C8tShJWG5oaJGgkKFcvy7aHg83s3PhJmhNb1yy44jvdm9m16VOcVzQmpk9eX6TN85Ce387lipOgtyVxipWG6cGKkatqLVPvmLx+idUM/MlvYWfvJzjV9416BGt9YEYFqVpX30nFN7Fz49OrThSuhKJotDfvQwiVcwPPLJkwvPtKgS/8cjs9W4OUiy5dmwKUCy5j/Tcf8jZ0f75m0jyb4pvZtemThAJNazpfHc37/fka/AHWbYK1JKSHjrHQiuZYFQZPfp9a2Y80JO/oov1D23EqFuPPncVIhhCqQm2qSPuTOxj40uGGZFRvJWy/K8wv/KseNu8OYZmS9JhFOe/i2BLNEEQTKskWncd/OMXmvSF+/9+McPLt0rxTasSbiHRsZvzQD7BLeWYP8jxc88YiF4rw14st3U8QCqTW9Z5gWSXSucUFhG4GrmdTNafrLUXWP1RFo6v1blzP4eLwC6tai3Ybt7HaUBSdntYDbOp+DEOLrJv1SgiFWLiTPZs/w4XhFxiffm9dqXsqikY42Mx0/gLgR6zWmljNQAhBQI+xbcNHcRyT9HV0DJxcGXNkmtbPPYQSCSJrNs1PHyDx8G4mv/xqw9kbK0auKmaGqewZwsGH1nxiG4EQfr3O1p4Pc/LS19e8gHAGqqITDjSTKw4SDbezo/dja0qsZqAIlbbUblzX4vzQD5aUMnLpRJWv/PY4+x+JEYqqnDhY4uhrRWqVm/fEqIpBOJAiXxoiFu5kR+/H1pRYzUBRVNqb9tbn69lVl+O9tbHwYialRzl32RnilExGvnsSpKT5vo24FZvipTS5E6Ns/NG7EZqCtJa4IdVbFUjp12yu9bN0JVJtGj/59zvZuDPEewdLPPflafpOVijlXVzX73MVTWps3hPioz/ezJ77o3zx73XwH//uAJnxeSRphYJdzlObGsFzbt6IVhWdnvb72dT56LIWMK8EpJRkiwMrnhIIMDF9kq6WuwkFUyt+reWAomh0t91DpZZmePIw6ym74zauj5nWIcrturVFoSg6vR0PsqnzUbR1lKo7AyEEgUCcHb0fQ1V0RqaOrBuCJYQgWm9ZoqkBtvY8uS6I1QyEEASNBFs3PEXVys2JsF0Jabukv36Q5k8eILi5AyWgobfEmP7eO5Tf62/4eitGrqT0mMicoKN5H8FA4gbP4Rs1rufguiaOa+J6Fp50fVWaekMwVTGuaKKo3/ALIYQgFdtET+sBLo2+vC6ktGcU8Aw9wtbuJ4mFOxe9vxm54ZnmkY5TxfXs2YaRilD9hndaCE0LoQjthuZMUVQ6Wu6gZuXoH32t4YaUUkL/mRr9Zy4TjFBEQTcE9k32ZRJCrc9XlK09TxINdzQ4X169GXUV26nhzTtf4XrftRufr86W/VStHANjb6ybRfH9hNpUiZYHNoEniW5tQagKueMjBFuigLghmzBfHuF0/7fra0yw3n8vhK4G/Wa2qo6qGKiqgSK0WWUuIZQVFyfY/0iMnfdEOH2oxO/8iyEmh68lRMWcHxW+cLzCL//GBnbfG+HOh2O8+NVrlSydcgEhBE177qcyMYh0/WfU8xzM3BRLaZDlGyoPsanzkWWvKZpZ45DebIqH3//K7013I9fyPJvJzKlVEW+o1DJM5c6wof3BG56X2abJno1T3x89r95ME1lXuNRmn9m5PbGWDk0NsLHzYXLFQUrVyRs6x22sPjKFi5zp+7a/ZmlBNDWEXv93VQ34a5di1Ncxra6Cp/j/XGfOpJWEIlR62u6tO4IC3Iiy44zN6veSq9bfSQfJFfaqGrhsr96ALSHqqnhbez6MJ13Gpo6umxTBcLAJTQ3Q3XaA9qa9DROrmXY2jmvizJk3icBXKtS1mXUscMPrmBB+Hd3Gjoc5O/C9BaPwTqbIxJdeQf3W2yiGhlsx8armkuyHFVULLFUmSecv0N16T0MT4dcHmNSsApXaNMXKOJVahpqVw7IrPrHybDzp1Qt0/MJbVdXR1SDBQIp4vRg2Fu5AU4NL/gEURaWz9S4mc2cprpOu7fFoF5s6H6Uluf069yPxPI+qmZttRleqTmHVu3/PbLrgE7YZQhoONpOM9dIU30wk1Lqo3ObVUBWdDe0PUKxMMJU9c8P3eP9HEwxfrHHxvZsvmo5Hu9msPlb3miw2X1nypSFypSHK1Sksq4RTf84uz5c6Kw3sz9dGmhKbiQRblj5fqkFv+4OUKuMrnn70fkG8ZTMgKKSvldgXikaybTvl/ChWNc/Eyxdof3wbCOj7k0PoiRDJvZ30fuEuJl65gOcsndCaVoGx9LHL10TMNjgUiooqNBTFN0wU1UBTA75BqwbQtCC6Fqa9aS+RUMvNTMM1UFTYfSCKEPDyN7LzEqsrMTls8fLXM+y+N8LOeyK88o0M7lXToQaCqIEwiW13Edu4G1knU06lyNgb38Y1G6u5EbOGyiOoWmCBZpCLY4ZEzTTsrpk5qmYW0ypiu1Vc1/adFHW5/BmnUcBIEAokCBgJAnq0vhcsvCFLKSnX0uRKq9ODSOIxln6P9qY7CBjXb84Jl/sxWU6ZmpmjVJ2kVJmsz0XBdzy6lx2P4Ev6K0JDVQ0MPUok1Eoy1ksy2ksokLyhurdQoImetvs4O/jMijiHJJJMoQ/Pu/FzG3qEtqbdDdWzuZ7NVOYM5ipIznvSWZOMmEotQ6V22ZEiUPwGt7MtJvS6k1pHVXQ0NeivYZrvPAroUTqa77hhJ/mtAUF78z42dz2Gpi6NWEnp980rV9NkiwPkS8NUzGlsu1q3WWdIgi+Jryo6mhYiFGjy7dXYRqLh9iXbq7oWYlvPh7GdKlPZ0zdwz8uPUCBFZ8t+etsfWPT9k1LiuDVKlUlyxQEK5VGqZhbbmZk39wpypaJdsY6lYptIxTYSDCSWHBkTQqGtaTdTubML2qxKQMezHdxCBU9T0FsSeAEdJ9v4OrGi5MqTDuPp47SldmHokXmPkdLDsssUK+P+g1kcomJmsO1KPXKwOFV03ComBUrVSdK5c2jjB4lHuuhuu4eW5I76y9I4gkaczuY7KC1j49wbhRBidkNUlPkfIk+6FMvjjKWPks5doGblF934HNfEtIuUqpNMZc9gGDFaktvpabuPWLh9SQ+sroXZ3PUoxfI4NSs3/30osGFbkPy0QzCskGy9/OIJAdv2hxc1DhuBEIJUfFO9aH6B+fJcipUxRqeOMp2/QM0qLDJfNo5bu2K+zvr9KJI76Gm7l2i4bUnzZegRNnc9TrEysW7ST9czmrr24ZOrPq5eDxRFpXPbo0wNHmZq8Ah2vsrkqxfQEyEqIzmEyFE4O4GiqdilpXmeFoIfMXH9U7kOLtevFZyJpi47uVIEqTYN25KMDzRWrzg+aGFbklSbhlAEuHMnxCrmGH7pL3yyompIpB+9kh6u2Wgqq6AttYvNXY/5Easb9ACbdpF8aYjp/EWK5TFqZt53FDWwLwgUhKKgqSECRpRoqI14pJt4pItwsBldC17zzk5lz2LZq9c8t1SZYDp/gc6WO+c1qmaMtoqZIV8cJlscoFQZp2YVcD2rwb3JBKc860QaSx8jaCRoTe2ku/VuIqHWJa1dQgham3YxMnWYYmV8CXfbKCSTmdNMZm7cWIxFOmlObGuMXLk2AxMHKZQa611z81j7dEqJB9LPIPFwYBF5b00NkIj2vK/JVTK6gS3dH0LXwksgOBLHtckWLjE6dZRcaQjbLl9XLMH1wKYKVoFS3SHt93/toKN5P62pnQ2PYUbxevuGpzDrTcDXGkEjwfYNH7uu01lKv9lvOneWsfRxipUxbKfG9d4N1wPbqdSDB8OMpY8TDjbR3rSX7tZ7lqw8OyMNny30X1OioQQN2r74ONkXjmEOpUk9dRepj92NV64x9kfPU7vU2Lq34n2uCuURsoV+2pr2zKpXgT9RhfIo6dw5ssUBqrUMrjdPDcCS4bPhTOES+dIwbU272NL9oSXV3Qih0JLcUW8Cm12GMd0cFKHO60iZYf5DE4cYnjx0w4a6RGJaBUYmD5PJX2Jj5yN0tdzZcIqlEIJYpJvutgNcGnlx3k1f1wWP/FCSk2+VuPORGJv2hKmV6oRGQGuXwRvfzd3Q+K/G9ebLdqoMT7zN8NThm5gvj5qVZ3jyENP5i2zqeoTO5v1Lmq94tJvu1nvoG3ll3YT01y8WTk2Z2cg0IwxAdGsLm3/iAHoiyKl//zzRLS1IKZl+e2DVRnvtIOVNS5gvdFqrJlEUCIQbM5CDYQVFBdtcYDzSQ9F1UrvuJ9TSBVJSHu8ne+YdGjUMY+EOtvY8uURDpX75uhT6+PR7TGROUamlb6innsRDeh6WV8SyixTLY4ylj6NrQUKBJpKxXpoT24hFOjC0CJZTZip7dsnXuRl40mEsfaxuUIX8cdfTiqpmlun8Jabz5ymUx+tG282vE/65MwyOHySdO8emzkfpaLljSelJAT1Ga2rXCpEruGkCslSHaD3SdxvzYzYF932KmRKCpYjtSCkpVSfpH32NdO4szg33n5I4bpVMoY9ccYjx6eNs6nqMVHxTQynlM2JsvlbA19ao6ffc8ajqwk4NKT2yxUH6R18hWxi44RRsKV3K1Sn6Rl5hOn+BbRs+Qiq2sWFH0UzQIhHtmRXgmIEaDxHc2IZXtdBbEyQe3cPUX75BcGMbiUf3UOtbJ+TK9WxG00dpTm5DESrlWpqp7FmmsmcpVyeXiVAtdG2LsfR7VM2c328o1NbwyxMKJEnGetcFuZoPM57d84M/YCJzatlSNKpmlvODP6BqZtnc9XjDRZ2KUOhquZOp7GkK86RTWqbkL//LBI4j2XFnhP/970cZveQvSELAJ/+P5fXqXw0pJTUrz/nBHzCZPb1sEcmqmeHcwPepmTk2dT7acG2JIlS6Wu9mMnuG0ooZKbcyBJoR8lObNB2BQA9GryEp4XgHgXASx/LTSVsf2sz4S+dpvmcDKALpeUS3tKwtuVoheK5k+EKNBz6e4I6HYpx4s4RjL2wEabpg/yMxdENh8FwV17n2WMUI0nbgI7i1CpnTb/sKVb07ab3rCcbf/v6ihqumBtnS/QThJcoXzziKxqffY2j87Xovl+U26Hzniu2MUCiPMDL5DuFgM82JbWhqYMEC55VEvjRMttBPa2oXtlMhVxxkInOKXHGAmlVg5Yx+SaU2zbnBZzDtEhs7HkJRGidYLcntDE28tSq9r27jNlYKQihsaL+fZHxjw8++J13S2fNcGH5uWdcMTzpkCn2UKpNs6nqMnrYD9Qba14cQgqb4Zja038+lkZfXaS23xPUcRqfepW/klWVrSSPxyJeGOXnx6+zc5DcMbpRgaWqQttQu9awiwAAA02VJREFUMoW+OXMmVAXpenimTfy+7diZIsXDF/CqJskn9/sGayPnv6E7WiJyxQGGJt6mUp1mOn9hlXv9SHLFQc4NfJ+9Wz7bcPhQCJWm+GbGp0+sy4fVdiqcG3iGicwplnsDdj2LofG3UITC5q7HG3rBwe/J1dV6D8XKxLxzZtW95S9+LUMh48zxnp9+p0x2cuWItuWUOTfwDJPZM6zEfA2Mv4kQCps6H7uu5+ZKBI0E3a13c27w+2uefrreoOpBevd+gkiyh2AkBQiiTb1zyZUQ6EYEs5qjON3vf+ZJPNtFSomiqwTbYriV96d0tJRw7PUiH/tiM09+PsXEoMkb38tRLrhzOJBQIJpQeeRTKT70uSZyaZsjLxfnDaYZ0SRCVZk88gKe7Ts/KpODdD36WdRgGLd6fc9oR/MdNCe3LZlYVWppLg6/xFT2zKoISoDv+CtWxilWxhFCWZN30PUshicPUallmMyeplgZx1tBh+PVcFyT/tHXMLQQ3W0HaKTWZKZvTDjYQr40tPKDvI3LUFWUYACvfLvf2HIgHvEzSBpti+BJl4npk5wf/MGK2bGWU+bi8PM4bq0uBtQIwVLobr2HTKGPbKFvRcZ1M3Bdh8GJg/SNvop7w1G+hVGzcpwf/D6GFiER7Wk4gygZ30RAj80pZ3HLJkhJ8ol9xO7ZRvbZo0jTRgkHkHbjXGBVyJXjmlwcemFN05+yhT6GJt5ma8+TCLH4bfuykh3oWmjNQ61Xw/McBsbfZDJ7mpXybHrSYWjibUKBJrpa72rIGyCEoDW1k+HJd64bjZkeu9Z4OHN45WodXM9hYOz1etrPCs2X5zA4/hahQBOdLfuXMF+7GJ58Z0285usZrl1j9NwrRFLddG59BEU1KKQvziFXEoldK5IdPzvb52rqYB+9n7+L2NYWjFQYt2bT978PrdVtrDguvlfhua9M85mfb+Nn/1kXj30mxbl3y0yN2FiWhxFQaOs22HF3mC17w3ie5Ft/kKb/9PwRB+l5CEVF0QN1ciVQA37K2mJKgaFAig3t9y+pMa6UkkJ5hLMDz9T7C65N+tFaOjf89L+1a17veib9Y68Tj3Y3pEYLfh1OPNJ1m1ytIJRIBKEquIXLRrwajxHatYPSwUMrkmr8QYKi6PS2P4ChLy4oA/5alclf4sLQsyseIHA9m4GxN9DUABvaH1hUfGam/qq3/QGK5bF11erFky5j6WP0j762IsRqBpVahr7RV9i75XMYerih74SMBLFw+1xyVaySff4YqY/cRfXCKMV3LwKgN8epnh+BBvtkrgq5Ata8rkTiMTZ9nLamPcQjXQ1tIEEjTkCPrStyNdOLZXTyyIobBI5rMlDfdBtNqQzoMdpTu69Lrnp3BJmesCnnfS+AENC9NcD0uE21tLz3JKUkW+hjdOrdFX8GHbfmGymRrnqheGPPWFtqN323ydVVkNTKaWrlNIFQAiOUoP/4t1nMAC1dmubiHx4k3JsCT1IeyGDl3r+pS7Yl+eYf+M/OUz/WzO4DEfbcF/XrJDw/aiWEwPMk0+M2z/zvNM/8SXrB9EGrmMUqZul69DOYmQlQFELNnRQGzizSRFjQ2bJ/SaIdUkqKlXHO9H933mLs0N5NuPky1vDyvxsiaBDes5Hq6QG86lpHNtfeSK6aWYYnD7Nr4ycbcj6CIBbuwI90rf34VwyKgtaUQug6bqGIVy6jxmN4NRNpWaiJOF61hhLyHRBKKICTyfl/i8f8z8Jh3Hwer1oDVUVLJUFRcLNZpO0gDAMRMFAMA1QVJz2NEgwSufdukJLa+Qs4U9O+yEw4hNnXP0uslGgEoSgo4TBetYqbL/hjTiVRgkE/3TaTRdbWj7G9XpCM9jYcZfdrQTNcHH6hnq678nA9i/6x14mEWmhOXE8p2ocQgqbEFpoTW5nInFyVMS4GKSX54hB9o6+uCuHLFPpI584tKBJ0NRRFJx7tYip3jtl1TEoKB89QevcSnu34ahpA7oVjeFbjWRWrRq7WA0yryGTmFLFIZ0MKVqpqEAokKVbGVmF0jcF1TYYmDmE5q6NqVa5NMzL5Dtt7P4YqFvdICyFoSe1kaPLtBZW3Hn46yaHn8lzM+8aaosJjn07x9nP5ZZFivxKOazI08faq1QaUq1OMTB1m+4aPNmykzET7bOd2qsd8KKT7CEYbM9r1eBArV8Wc9p89xVBRQzpudfVSrVYb5bzLX/yXCY69VuS+jyTYekeYeJOGpgkc2yOXdjh3tMLbz+bpOzV/rdUMpGsz9e5LxHq2E2zpQnoe6fdepzx2rVLjlQgFEnQ030GjEsZS+iI654eenV/lSghiD+ymdnF0RciVEtQJ7d5I7dIYrDm5Wh9I585RaX+gIceQEIJQMIWq6Av2ink/ILRzO8FdO3ALBezJNNUTp4g+cB+18xcw+weJPng/tXPnidx/ADdfRCgCz7IpvvQqscceBlVF1moogSD5518ktGc3ekcb0nHwqjVKrx/E6Oog+uD92FNppGVRKhZRkwkCGzfg1UyfNOUKoAhC27ehppJkv/Ft8CSRe+7C6OzAns6gtzST/8HzaG2tBLdtAU+itbaQ/eZ3cG+TqzlQhEZX611oarCh4z3pMDh+kEJ5dW1Byy7RN/oa0XAHQSO+6PGqYtDVejfT+YvrInplOxX6x15fUEV6ueF5NuPTx+eIBF0Pft+rThRFnSucJMGrzV3X3NLS5vMDRa5Akilcotd5iEADoWBFaAQaeKBXC1JK8nX1xVW8KpOZ03S23Ek80t2QNyASbCYe6bqmj5NuCJradRLNGq3dBpV6lCoYVmjvDSy7A1RK6fewKq5O75r6VZnInKKz5c6GUmyEEERCrcQinWTyF1dpjLcWStlhSrkRGnlAuj6+m4mXL1Cb9NM2opubifQ2MfbsjfdguxVgW5JTh8qcOVImGFYIR1VUXeBYkkrJxax4Dff/9awa+Uvvkb/03uxnQr3+VtGS3LEkRVZP+qnN2fzc+gAlGsJoT/nRJOWKc6kKemsSNRbCyRRxMkUQoLcl6wNU8Co1tFQMa3QaaTtoqShaU9xXCR3P4JX9zVFNRDA6mykfOYdXubxhas1xpOehRkIoQQN7IotbvL7DQ29L4VkWWsLfT6yxaaTlIDQVrTWJWyijt6XA87BG037OvqZidKRQggHsdA43d9kJJQI6ensTSlDHLVSwJ7PgSYSu1j83sKdyuPn6d4RAa46jNcWQtos9mb18n6kYekscPOl/p3D9ezGtItliP5FQ63WPm4GhR1FV431NrlBVkBKzfxBrZAykRBi67xGE2X8XqkblvRO42RypTz+NmogjDIPq6bPULlwk9ZlPEdjYS3DrZnLffw6vVvOPa0qCoiA9j+LLr9XbHkjs6hjmwBBuNkfl+InZ4VTPnCP28APMRAyFrmMODlM6+DbJT34UraUZo6Mda2QUZzpD5J67cIvrJ/NmvSAabqMpvrnhqFW+NMz49AnWIkrrX/s9NnY8tGi5gRCCZHQDyVgv6dy5VRrh/JBSks6dI7PKNWCF8hil6iSp2MaGjg8GEmhqEMtb3vfkA0au/PSHai3TELkSQtSPWx+pD1J6TGZO47irm+Zk2kUmpk/WI36LF34qik5zYhvp3AWunLdwTOWJzzWx+74o3VuDlAt+WqAiYOBsjdH+5c3HldKtz9fqenBMq8BE5tQVaTPXh6oYNCe2klnDuov1DCMURw/M3ycP/Dohs5ZBTwYIdScIdScQmgIC4jvaUAIfnGXOc6FS9KgUlzEFVgia9z5I9ty7uLVro9GaGqy32mhMpWkmVXcsfXROqq6aiNDyk0/5XkPTIrili9r5EVAE8cfuIHLnNpx8GS0RIf/Cu9QujdLyEx/GyZUwulqwRtPobSmKb5ygfPQiyU/ejzB01EgQaTtM/fGzeBUTNRoifMcWQns2Mv5fvo4zlQcg/th+gtu6cTIFlKABQjD1xz9YmJSoCsmn70eNhnELZbTmOGb/BJlvvYGaiND6Ux/BGptGCRpI1yX7jTdwihVSn7yfwKYOvFIVJRoi++03MfvGUeNhmr/wOGoiglcxccs1Ml99Fek4JD/xAEZPi19YHQmS+frrWEOTBLd1kfrMwzjpAkpQp3z8EqU3T2H0tNL8hcdxCmUUTaXWP07+ucOLLC+SbGGA7rYDDa3zmmL4Rsk6SptfblTPnMUrlQnu2k5g4wYKL7/mz6Ei/DQ9vZ7N4XlgO0jH9RtvKwpIiZxJK3IchK6DEP5njgueN+u08IolpDNPytFi24fn4RaLl6+lKJgDg0QfeRBnYpLKidMw33k/0BC0JHcu2Hv1anjSYWTyyJpllsh6zVJ7ag+hYGrR41U1QHvTXjL5S6smDjQfbKfC6NTRVRXo8a9bJV8cJhntbYg8G1pkRbQVPjhWRx2Oa1KupUlENzQ08boWWifUyic52eLaSEqn8xfotR5suJFgIroBXQvNWZDy0w5f++8TuI7k4nsVBs76JNE3CF1sa3ln2ffErtF85c7R2/4AASPW0PHJ6AZ0NYi9ysT5VkD75gdo3/TA3A+veHetWoFLx/+c5AMpErs7CDRHcCv+gu6aDkNfO7aaw111BEIKXZsDtG8w/HRAffF17eTbJQbOXHY6CFVH0Q08y09hujJtWqgawZZuxMXj854rGm4nFu5oOGrluDUGx6+V8Q7v3YRiaEz83ncRqkLn3/kCAFpTnNhDe0l/+UXMwUkid24h8ZF7sP54GhHQKb76HvEn7sQey1A7P0JgQxvFN0+R+cYbfiPhpiitP/NxtOYEVmUSayRN/sV3CW6dW3srdA3pOKS/9AJC1+j4pc+gdzZfN+IzE0nKfO1V9JYkbb/wNMWDp/zIWXOc/EtHqRy7CAKk7RLobSN8xxYmf+87OJki8SfuJPGRA0z+4TNE7tmOEg0x+YfP+NEnVUGaNoEtnYT3bSL9pRdwi1VSTz9A7JG9TH9lCqOrBWk5ZL9z0I+y1Wtx9NYEwtDIff8QznS9RqSB5bVSm8ZxzIYKwhVFQ2tQSfZWRaCnGyUWxS0U0VtbQCg4uRyhXTtRo1G0Nj/Kp4SChO7Yi1cuIx0Ht1hEqCrhvbtQ4zG/VmpoGK2lmciBu/yaLdvGyeYwQh3z9pHySiUCG3vxKlXMgSGUYBCjpws1EcfY0I09On9ds9A0pGVjjU8ia1Wf6DUatv4AQNdCNCe20mgKc7k6Raawtlkl5WqadP4CPYF7G8qGScU3Egok6y0tVh9SSnKloXnb8qzC1SmUR/Gki9pAaYaq6BhahDLLm37+gSNXUnrUzFzDx6tqwDfk1oEyT6kysaSxLyeqtQyF8mhDUvZCCEKBFKFA6hpvj21KXvlGhkrRm41crRSKlXFqVn5Fr7EQKrVpipUxDD3aYCPAJoLBJHb5Nrm6GtmxU9RK03M+E4pKKNpCsmMXpelBqrlpyt8dBUWQOz46mxbo2S6etf5aKSwXWjp1vvj3OrnrsRiRhIqiNGYw/MGvj8whV5GuzcQ37yV39jCdD/0QXGHuCSFQ9MCC52qKb0FTF/77lZgR5MnN4/TQ21NYYxm8ih/BtsYzAGgJ38Nsj2fAcTGHplBjYZRIEGk5uKUqbqWGkyshHRdUBS0RJfGRe1Cjft69GgsjtCuiMfMt51JiDkzgVUyE4eJVTRTj+lukdD0/DdFysDMFpGmjJSPYU3ncchVzcMKPKNShNcfxqib2dAFcD7N/nOj9u1CCBkZXC2b/xOWUP8d/bvW2FEZnM6lPPwyeRIkEMS+NghCUj17A6Gml7Wc/Tu3iKPmXj+FaRarnhgls7qT1J5/CHJ6i8OJR7InFezZaThnHrTVEroRQURqqK7114ZYrqKkkXqlM4dRZcBzK7x4juGUzSEn++8/hZHN4lSrOdAakR+GlV5F18mSNT4L0yL/wCm42R/HNtwhs2ojQtPpxtXqt1bXe/crJM3g1ExHw3y0RDCBdj8qJ06jRKLaqUj1zDq9eT1U5dRpZMwnfeQfOVBo1HCa8ZxfF1w9iDc9T1/gBRTTURiTUWB8+P7Xt/IL146sFKV2msmfobL4DTVu8TixgxEnGNq4hufJIZ8+uWcpw1cziuhaq0oAyuKI1VJ+1VLy/V8YFYNplpPQQDfQ2aLT/wUpjRrJ4rR7WmQZ3ramdNOLx0bQgsUjHvMXqUyM2uiGIxOfObbXs4i2THSyl31xutUPSM/A8f76aE9sbOl5TQ8TCHRRXuWD2VkApO0wpOzzPXwSZ8dNs3Pc0wUgL5dwwYz84g+e4c41nRTQsn3orQSjw4R9t4rHPpqiWXM4eKZOdcrBNb1Ff0MjFuamylfEBzOwkWjhONT3C9Ik3/PQm/MhV24EPz3seTQ3Uc9sbb8A5nj4+b/N4r2qhJyL+qYTwU/MAz7RBCERAh4qJUjcyZ0mLlP7vPfNPAdGH9qA1xUj/2QsIVaWjuzFBFOle7eFfxDGiCNRw3fjVVdBUf7wz47rqufOqFkJX/SiZa6FEgniWjXR8MqfGQtc8r17VxBpJk/7T5/GqPvGUjguuh5svk/7SC+jtKZIfvZemTz/E1J88h1eukfn662gtceKP7af5R59g4r9/ew7Rmw+ua+M0KP4jhGg4FfRWhTOVxpmaa6DKao3qydOXP9A0pOdhDQ37BGvmOCmxxyewBofmfLd2+uyc83nFEtY8dVGyNvc6zuQUzuRc77o9djl6ZY+MIQwdLZnAHBpBWhbScZD2+1fM50aQjG9s2BnkuCbT+QsrPKLGUCyPUa5Nk4h2L3qsQKEpsYWx9FG8NejTatolsqta6z4XtlPBcauNReCF4gdRlhkfSHLluhYNJ/otoRnmSsLzbIrlheXNVwOF8giOazamwoIgHu5kZJ6kys5NAT7/S22k2nSEAEUVFLMOf/ofxxgfWB7yONMgdC2RL/lkuJGFXAiFWLgTOMr6SEK9FSCp5EbxXJtoqodybhgjFWbDZ+5Aj1/27k0d7GfylfWxQS4nVFWwaVcIz5H82X8a56WvZjCrXmNPz1UHebaJZ5tIzyV34Shm7gojTijU0mPIeTwfQSNJONTccEpgtTa9oMBM9cwg0Xt3EntoLwgI9LRSOX4JeyqHNZom+dF7qZ4dInrvTl9CvbgwCZC2gxIKYHS3ENjUgZq4XF+hNcUwultQwkGM7lak5/kCGTcCIYjcsx07ncfoafWjUhNZlND877w5NIFXNkk+dQ/WaJrYI/sov3sBWbMoH79E6xc/TOIjB3DSeYShUz56AbNvHK9mEX98P2bfGEo0hDU4iTkwQWjvJtRoCLdc9Wt26mQnuLULvS2FUyiD6yIbdC5I6eJ6jdVpCMS62R/XFK5L6Y23/NqnK1B+513c/OpmTkjLJv/Cy+idHQAUXn5tDuH7oENVdBKRHhp1BlXNDOXq2kR/roblVMiXhhpqJSSEIB7pxNCjq569I6WkXJ2c97qBAGzZonHmjIOUEI8LWpoVLvUtLwF0XKtu5zcCsaTejI3iA0muPOk0bL6ul63DdmtUzcXTOlYSVTOHaZcalrgMh1p8NamrGsc9+IkE02M2g+d87/nEkMW+B6NUisv3gtlOdc1SKGdQNbOYVgltAUPrSviqgS3ve2nj5YaqBVC14Oxm0/nUDszpMmPPnZ1N5TWz70+Je8+VjA1YOI4kM2FTq9x8XYVTKeJUriIa0iN94vV5C+6j4VZ0rbGGjX5K4CDmAoXD5uAE019/jcgdm7GnC2S++Qb2ZA5p2mS++hrRB3cT3ruJ2vlhSofOIl2XynuX8KomtYujONN5pOshzqtUTw0gFEF4/1bM/nGy33zDr0lSFcL7NmNsaMMcGCe0dyNaU5TCK8epXRrz1dqgnn7Vh5O5fk8b6XjULowQ6G0DRSH9pRf8eikhKL974Ro5X69UI/3lF4k9uJvQ7o2U3j5D+V2f+JuXxkj/2QtE7t6O0Z7CHE77ggWFMlN/8hzRB3YRvmMLTr5M9awfDZE1i8C+zQhdw5nOUzx4GlwPz7TQu5sJbuvCyZfJ/OUri0atwE8GlWvg6b6lISXWyLW1JVdGlVYTbi6Pm1ubdPj1DkOPEmnYGST9hrzO2kua+/BVC3va7m2ozUtAjxEOtaxJaUShPDpv1lAqqfDJjwe5eKGE60HvBpXHHg3w3/778qZdSuk07iQSYkUy1D6Q5OpWhG2X1zzv13GqVGtZIsHG8pUDehxdDV5DrsJRlffeLKJpgqYOg8MvFti6L0Rrt0Ehszw1R5ZdxlrjvlG2U6VmZYmEmhs6PmDE0bQgrnWbXF2JcLyDYPTaOVQUnWTHToxgjEphAgDP9sifmaB44f3flNnz4LkvT9OzNcDTP9MCUjJ4rka17OE685XIX4ZV9eYVkBGajhoI4ZSvIBVCQQuEsd3CNRGvaLij4Y1JSq/eRmKBkXmS6ok+qieule51C2XyP3jnms/zzx0BoPzO5VQra3ASgNwzh+a9TOGV+YU5ykeukC52PfIvvDv/OK+CNTpN8fUTcz7zSlVy331r3uOddJ7stw9e+wcpqV0cpXbxWkPdSefJfefa8y10vDWcJvMXrzQ0/muGcUPfuo3bWP8IBpIYWmMqgX4pxugcRdO1Rrk6he1UGxLKUhSdWKh91Vu8SOnOmzXU3KTw+c+FeOShALoukBJamhXeOLi8KtEwkyW+BCfRCkTgb5OrWwSmXVrziIYnXapm4ykGuhbE0CPXeE6mRixSbTqXTlR59NN+vUjX5iCuk1u2sZp2cd66jtWE5zlUalmaGxNYRNdCGFoYc5U6wN8qaO65k/bND8z7N9euMn7pDUpZ35Nvpkts+vF7yO5ux635nqvi+Snyp9c2RXSlMDFk8r0/TvMz/6SLX/kPG8mnHcpFF9e+Prn61u9P8uYz86RtJNtIbNnLxDvPzSqMqXqA1nueZOLQD3Brlx0WiqI17GgBPw++VJ1Y0v2td0jbmadO6zZu4zbWIyLBZpQGU8Bcz6Zcm178wFWEaRWx7FJD5EoIQSwy0w5m9VwmjmtRnSdrKF/weO11i9YWlZdeNvE8SaUiuXhpBeTipZxXgXMhrESG2m1ydYvAtIprUph4NSpLWGxU1cCYp5/YWz/IEwgpZCZsTh0qc99TCU4dKjHat3weDNMqzlsjsrqQVGrTSCkbMkA1xWi498YHCZMDh8hNnL3mcyk9HLOMWcnNeqlqUyUyR3yiJdT6nL+Pa+733Bfl5/7Pbro2BZASki0a8abFl/Vo8tpjhKqhGgFUI4SqB2bfHy0cRY8krxEvUBWj4dYMADUrj2m9j3oiuR65Z96eVTd8v2C9pMLfxm0sLwShYFPDIiyOU1t3jk7HM6lZeWKRzoaODwZS85ZmrCQctzZvzyjHgZOnbKanXUZG3/8OqVuWXAmhIFB8FSlE3XgVdQUjFSEUlPo/fclYZfbfI6HWOX1c1juklFhOBSnX/oE0rSISr6EmkwKFgH6th6WYdZBSo7lD5+RbJc69W8ZqQOGsUUgpsZ3yugjnm1aRWQmzRSCEijHPfH3QYZYzmOXGIqbZYyNkj11WqFRDOkZy+WVW1wNUDR7/bIquzQH6TlZ56esZRi+ZvqjFIu/SxOBVm60QJLfdRXLbnRjJVoxYCiklCFD1INX0CK45N2VX10IN11sBVGtZXO/9RUQakTdffYj6XifqohNKfb8T9X1RuWpfvLxfqqrRkNTzbTQIoRBMtWPm00j3tmrfWkIRKkEj0XCk3XIqOO56qbfy4XkONavQsMM2oEfR1MCqkivbqSwoJuG6EAwKfuxHQhiGP/7TZ2wOH3n/vRvrllwpQkNVDXQtjKGHMbQIASOGroXRtRCaGkBVDBRF8/8nVBRFu4pIKbMk7Mr/9o+7ldzZsmF53JWG7VTwPAdFbYBcCTFvJObAh+M88cNNWLXL5McyJd/8vcllil5J7HVShDozX2oDzTYXmq/buA6EIBhuwraKuI7lO1uu2HRCXQlS+7vfp42EBYGQgm1K/uK/TvD2c/kbz/6QkkLfSTzHIr55L9mzh2fTAj3HopadvCYSPLMON4qKmVkXDqJbH766laYFMbSIvz/qMQJ6BF0Lo6lBVNVAVfT63qihKKrvbFTUa/bDqwnXSihnfVChGkE6D3yc0be+jVm4MdU5oShE2jdRnhy6TdBuAkJRCcyTSbMQbKe6BMW51cNSHLaaGkDXQqsagbOdKt4CYhKRiOAX/mqECxdccnl/L3Dep4/0uiFXmhogaCSIhFqJhTuIhFoJBhLoWqROpLR6lMonRY16H94PkFKuGw+K45p4nksDgStAzKss2LkpwPHXixx6Pj/b10pKlq2p8LqbL+k2Nl0LzNdtLAxND7Nx39PUmi6SH+ojsrGJ+M722T5BeiJIqf/9KUXsOpKDz+TYdSBCS6eOpgkc+8bDv65VpTRyEc82KQ2fX7Rxuq6FG24iK6Vcs4betzqEUDC0KOFgE9FwO9FwO+FAEwEjhqYF0RSjHn3yo1P+dz44++PNw2+SLV0HRTMAiWtd3j9m/iZUDaFqeFZt1tEgVB1VN/AcG8+5bIjPfC4UFaHWbRdFRWg6Xv3c/rW4/D0hUI0QQghc20K6tk8I4i00734Iu1rGrZVxzArcdlIsGaqio6mNR2Vtp4K3DufZsktIZEO5V4qio6urZ1P4tpeJJ+cnV7oOxaLkT79coVp9f0vnrCm50rUwsXAHTYktJKMbCAeb0bXQbHPf2xvEDOSaizPMwPWsJamw+J7tuQWVF9+r8qN/q51dByLYpl92aJse3/1facb6bz5yJdfTfLnWkmrl5puv21gYiqqhB2OkL2aoTOZoeXAT04cGMDO+8EK4O0Gg+f0bDTz2epGv/+4kT/1oE1v2hrl0skIu7VxOs13gMRo6X2Ny+FqvrFsrUxy8tr5tPvhrdWNrtJQutv3+lMRfCQihEgqkSMZ6aY5vIRrpIKjH6hFwcXtvXEYIRaVt/5MIIdBCUVQjRPbCEfIDJ2b/5pplgqkOVCPI1MnXKY9fIpjqoHXvoyiagec6TJ89SGVyECPWRPudH0bRDByzjKr7Bn24rZfExr2MvfMM0nVIbbsHEEyfeRPVCNG67zGCqQ5AUkkPM/XeK4RbN9C860Ei7Ztpv+vDuLUyUydexSqtx3TU9Q1V0VHVxqOytlNd1MG0FvDHRUPFkYqirnqar3OdFESzBpGo4J//kxh9/X6vq1OnHN46tP4ihDeLVSdXfs1TC22p3bQkd9R7+xj1v93eMOaDhAXDrKsNz3MbJgtCCBRFRwhlDiHbdSDCiYMljr1WxKtHGDwPspPLRYjk+pkv6TQsrCGEn+4jhPDrXT6gCISbCCc6GjrWCMbQjBC1ySJWrsr4C+epjObw6kqB5lSR6NbWlRzumuKeJ+J89q+1kWzW2LQ7xBOfS4H0bYLrPUJ/+OvDPPMn84vT6LEUodbuWc86gGfVKA6dn5OWpKmBhiVsPeled9O9DR+6FiYZ20hH016SsV4MI1pP47u9N64YBARiTdi1EmPvPEOoqYO2/U9SnhzANSsEEs24ZoSJo88jXQfXqiFUjbb9H6I0don84Emi7Ztpu+MJht/4Gs0778cxK0wdfoZway+x7h2AH6nSQnFmrGItEJ41kFPbD2DEmxk99B082/L3AM+lMjWI9Fy0UJSxQ9/DNct48/Sbu43FMZMi2yhc11yS4txqwfGsej15Y3XvmrJ4ScJy4nqq1q4nefZZk1hMzO5PxfL6iw4uB1aNXAmhEAt30N16Dy2pnbNCB7c3jUYg102tgpTekiJXiqIhEHOWqPFBk7sfi1O9y8Uy/b84tiQ7uTyNUH3jcn0silJ6S0otmG++PmhIde5i475P4TVQX3A1ES1dmlvXUJssUZta2/5wK4laxWPoXI2hJX4vPTb/3KrBCF0PfxoUgRFNYZcLaKEIlckhisPn5x6rGA0LA0nprXkrifUMXQvTmtxBV+s9xCNd9brg23vjakF6LpXJAZxqkcqUg5QeeiSBa1aQnkdp9DxW8XJ6sR6OY0STFEfP49bKlMb7aN71AIF4K4FEK9NnD+FUS1SmBrEri9S7CIVI20ZyfcexCnMdHtLz8By7/k8L7/1aoLIKmKk5bBR+9sv624ml5y7JHmyk3ns5cT1nsmXBkaMWB+4xKOQ9zl98/zoKVoVcBYw43a0H6G69m4ARv71p3MKQyCURFyGUa7LccpM2faerCEUQCPnPgqpJFOX991z4nq/GF0K/pvD9Nw9LgUChOD3AyNkX/Pq+68AIxenZ9dT1T7hOiPZK4MjLBY6/UVzy9xaqzdIjCTzHZvS1r9O090HKI5dwrSpNex68hvQrikqjz6qUctHf8oMIIVRS8U1s7HiYVHyjX1v8AX//1wqzIlei7vSdWTekxHPnGoFSyjmKbTP1blJ6MEfJ7XIdnH/c5XMo9Vqt+hkRysIiW7efiGXAjMJ0g1hSE9pVhO/gbnxPW0q0bjlwvWifocPP/WyEzg6ValXyve/X2LxJ5ct/vj4E25YTKzrrAkEytpEtPR8iGetFEY17DW5jPWMpzdnmbi4A5aLH4RfzjA98MDzZS4qi3XY8IKVHtTRFPn1p0cJtI5TAtd9/C3Oj8Fyw3GUkj9LzPaOui2eZGPEmSsPn0UJRFCMwt2h/SQ3E5LpojbCeoGthNrTfT0/7fRha5LbTcQ0hFJVo93Yq6RFCzZ1Iz8Mq5RY83jUr1LITJDbdQb7/BNHOLbhmBTM/RTUzRqxnJ2Z+ilBLD3rIV6hzamW0YKx+fpdw20ZKoxdBepRGL5LcvB+zMO2nBSoKtdwkSD9yJTSdYKodq5TFqayHHo63HgRL217XY0ogzIzr1rQpolGFeEzwe39Y5oc/HcQ0Jc3Nt5Jyd+NYMXIlhEpH8z62dj9JMJBcto1D1qu0Z9KtpHRwPQfPc5DSrweS9bog17PxPOeqf9pEwx00xTffQpuZWEcvyLVk6XqYbyF4+OkkF45XVpRcraffdkljeR9HWRpFfuo8xcxgQ4pYnmNRLaUbSiG8jcVhlwvYpTyKblCZHKbj/o8R37x3lmzNwZJfsfXzTq41gkaCbRs+QnvTHhRl+bZhP6LizaZve7P7o3t5f5TuvPui6zkIBO3Nez9wLSE8z0E6Nq17H0HRDCbfexnXLCMUBas4fU2PN+m5TL73Mi27H6L97o/gWVUmjr+Ia1bInHuH1n2P0nbXhzHzUxRHzuG5DlYpR2HoFC17HsGpliiNXZoVpsheOoqiG7TuewykL2hh5qeQEuxyjnz/ezTvehCnUmTqxCuLpxrexrxY2va6PtcrccX/N4b1Y1NUKh6mCR//aIBNmzQ+8mE4fuL9uXevCLkSQqWr5S62bvjwTXnk/I3CxXZrWFaRqpWnWstiWgVMu+g3eXNqs5vEnM2jHp6X9eruK//Z2/EATfFNrNeX52r4dGZ9sPvLDZsbg58mMfezXNrGCKzg3IuZiNnawx/HElIR8FhPi+FaoFqcavhYx64x8N53ce31Ib1/q8M1K0wdfRHPtnFqFSaPvIARb6Y8emlO1ApYWh2ouK1wN4OgkWDXpqdpSe64qX6LUkpcz8Kyy5hWgaqZo2rmMO0Cll2u9+kxcT0HKZ1ZMaIZ8lVP8r7CYSkxtDDJ+MYPHLlCQnH0PMXhc/6c1NP1pOcxceyleSNFdinL+OHvI1QN6V4WLrIrecbeecaXbXd8OXXpOaiGwvSZN0Bo/rFXWPqebTJ14jUUTQchfGdRvc+c9FzSp99EOX/YT1F0luaU1AIqru0hvQ/2vuI/80uof16vmVZiaQI36ykdu2bCn36pwqc/FSSd9rh4yeHNg+/PDKYVIFeC1tROtvY8eUPEyt8wbCq1afKlYfKlIUrVSUyrWO+x5PBBND6VJRRiriSEELNS+Y1Aeu414fVLJ6p84qdbCMdUclP+7+m6cPbdMqXcciwEYkmFqyuJmQadjcKbZ75u4zKEUBCKBszUQUgc6/0rWLHqEMLvy2PbID3Ko5eoTAyg6NfK+S5l0xaIVc/9X4/QtTDbNnzkhomVlB6mXaJUmSBXHKBQHqNay2A5FVzPvuk6kQ/0yiOZl7hcr3Gv9Nx5ideVn0vXQ6iCvZ/dwsi7k0yfX6jf23WIk5R49tLVNhVdYd/nt9L/xhi5gcu1mUIVGBEds/D+NGzngye9JbVFUWbrH9fXW6EIdUnOdm+dtKUBv8/VIw8bxBMKNVOyY4dOoSh54cX3n5Lssu920XA7W7ufxNCjS4xwSGynwnT+AhPTJymUR7Gc8rpRyVtb+JLm6wGKoi7Jo+NK+5pYfHOHjm167LgrMivFbpuS0T5zWciVQKCKdTJfS1Qo8jx73SgdridoRphUx24SbdvQAzGk51AtTZEZPUkpM4ga0dEi86siOWULp/T+W7xXAnokSetdjzNx6Flc0+9LpYXjtN71BOMHvzfHwHM9u97McvF1Xgh11VWr1huEUNnQfj9tTXuWTKw8z6VUnWAic4rp3Hkqtcxt9cVlgvQ8shePzFEDXPZruJKLLwxhllbX0PUcj/PPDVG7ikQluqNsfqKLd/+4sZ527wd49fTYRqHV1VDXm7Nzpl1LY5A462idCAYFO3doPP+iSbHoz2s6vX4ia8uJZSVXqmKwqfNhIqHWJYYtHdL5CwyOvUm+PLxuehStFwghVr1XwUJQFKPhyJWUEted6clwGW9+L8fB71/tvfOjV8sCIdaNIaeqRsNk1O9ubrHePGVrDT0QY9P+HyLeuhWrksOxKiiqTqpjN83d+xk58wLK9gIt9/eiBDQCTWFq6TJCgJEMM/i1Y0y8dH7xC90GajCEGgwjr1BH82wLPZLw1c2uIFeOa/p1cQ0QBUUo9QbZH1wkY730tN27JOeUlJKalWd44m3Gp09QswrcXh+WGdKjNHqh4cN7H+zAcz2GD01iRDR2fnIT558dJNETJdkbIxAzCLcEGX57gpHDk+hhnT2f3Uy0LcyJr10kN1BEqIIdH+8lfT7H9Pk8QhHsenojE6cy5IdLbHy4k7ZdKcrTNS48P0Q1YxKIG2x5opvKdJXOO1vID5c5+70BpJT03NdG152tCAWG35li+NAEwYTBns9sIdQU4L0/v0Bh1I/wd9zRzN7PbaFle5JgPEC2v8DAG2NsfaqHi88PU82aGFGdXU9v5OwzgzillZr41YXrWUtySGhaaD0GrvymwEvoL+iuo/6CjgOBgOALnwuRz/sTe/Btk9Gx9TPG5cKykqumxBZaUzsbJla+MVljYOwNhicP+Z2nb2MeiFXvsr0QNDWwpBRF27m2FsbzIBJV6N0RJBRRSI/ZjFwyl03MQSDQ1PUzX42nUUoc9/Y7MBeC9s33E463c+GdL1PKDuM5fpNNLRClffP9dG5/lItHv8LUmy/R+ZGd2CWT6UODCAEtD21Gurej341COjaKZqAGQrMpSlo4ilAU5FXeD9upNBxlFULF0D5gdTxXQFUDbGi/f0kZHVJK8qUhzg0+S740xLqz8j6gaNmexHVchg9NogVUNjzYTv/royR7Y+z/se0c+V9nqOZM7vmZXWQHilQyNfpeGeXhX7mTSGuI3EAR6Ur0kMbWD/WQuZgn3BJk8xPdDB+ZYsuHeui6u5Xzzw7SdVcrd//UTg7+zgn0kMa+L2zl4gvDDL8ziVNzkVIS74yw/0e2c+JrF3EtF6fmv6dW2abv1REe/tt3EkoFZslVYbTM1Jkcekjj3PcHsMo2Vtkm2Ruj+0AbF54bom13Ey07kpz8+iVWsR3qisLzbByncSNe18IIoay77ClDjzRcU+55zrw22FpBVaFakzz7nEk258/rVHp9ze9yYdneGlUx6G69B1VpzDs5Q6wuDr/AyOThJeXCfhChayHWgxtF10IN105IPCz7WrdXS6fOT/zdTsIxBduShCIqx14v8P0/mV6w/86NjHN9zFe4YTIqpcSyb9cPXQlVM4i3bmVq8F3yk5ejT1KCVc0xfvENkm07CIU7KE4NYSRDlIeyOKUaIHArFsH22NrdwC0Gq5jDKmbpevQzlEYugFCI9e6iPOr3u7oStlPBkw4qi6fgCiEIBZKsh3dyLZCMbliSQq2UklxxkFN936RSSy/+hdtYF5g8k6Hv1RG0gMq2p3oIJgzKU1WK42Wsq1ICh9+Z5MFf2kcwGaBjXzOF0TLV6RqbHumkkqkRbQ3hOR5tu5sIxPx3zK44nH1mgPLk5XfRKtvUChad+1voe3WE9NkcAJ4jKY5VsCtzM4Eq0zWK42Vq+TjTFy5nkAy8PsbWD/cw8MYYvQ+0M/jmBK7loa4PLa2bhue5mHbjPQF1LYSqGOsukyqgx2hUjM11LWynsrIDWgJcFyYmPB58wMB2ACk58q7N6Oj7z/5fNnIVDbeRiG1YwubhMTz5DiOTR1adWK0X5b1GIYTA0CIoQsWTa/uiB/RY4/UCUmLOQ64e/HiSgbNVnv3SNLbl0dxp8OO/0kFHb5HhizcfHhZCYOgRFKGsOWk39FjDz5vEm3e+PtAQAkXRcBboZeXV2zAoqm98TB8ZoveH76Ttsa1+dCsSYOArR1ZzxLc0pGszefg5ElvuINzWi5QeuXNHKPSfvCaybDs1HNesOzIWRyjYVPcEv/820utBCJW2pt1LiKZLqmaWc4PfX3ViJdaR0up6heSK5sGqgqJdXt+tko10JVKC9CRCWXguC6NlqlmTjn3NbLivnYsvDSM9iWooCEWgBTVqeYv3/uICdsVBTag4NQfXnPv+VLMmb/znY2x4oJ07f3wHk2eyHPuzc0tWB5w8lWHnJzfSfaCNaHuIY19+f6VSe9KlZuXnNH++HgwtjKYG1hU5EUIlYMQbtrNtp+qnb68TVKuSr/xFhXsPGOTzHufPry/iupxYNnLVFN+Mrja2yUopKVZGGZ54e03Igm+I3VobiGFEURTtmk7xq41QMNXwsa5nzxu5iqVUzhwpU6v44eDMhE0p7xKKLp/CX8CI+el4a2zIhYOphhdC17VvR66ugufa1MrTJNt3kB07hW1efp6EUIg1bUQPRKmWfPn23Huj1CZLhLsSSCmpDOcw07cJ61Lg1ipkTr1F5tRblz+cx6FiOxVsp1KPSC2OUCCFpgaxnQ/WMx7QoySjvQ2vA57nMjTxFoXy6AqP7FoIlGXtu/V+RDVr0rm/hWh7mPa9TYRT1yfNQhHoIQ1VV9CDKqqh4Foenu0x9PYE2z/WC8DUmSyu4zF2LE24OcjwOxMg/e875sL7mBHRCcQNhg9N4pgu2z+yAUVX8BwPPaShaIp//fp1AeyaSzBhEG0LYddczIKFWbQZOz7Nvi9sZeJkhsr0+kknWx5IKrUMUnoNpeprWhBDj1I1s6swtsagKgZBI9Hw8TWrsK5qrgwDfu5nI7S1qtRMyTNKjS2bVb70lfdfOcSyhHAUoZGMbVxC1MpldOpYvTh39aGvk3qcpcDQImteRySEQjjQ1PDxjlOblyxcOlnlkaeT3PFQlK37Qjz+mRSRuMrUyPKp2hhaZM3r1BShEVrKfLlVrA+Y4bkYpOcyOfAOkUQn2+79Cbq2P05L7z20bbqPjfueZtP+z1Cc7qeUGQR8T7Ia0PBsF+l6hDrjBNvja3wXtziEoGn3faiB8JyPXdeiauYarrsKGnGCxgfvt4iEWggGGjeIStUpJjKnWIv0SVXVUdeJMu16xdDBceyqw30/v4emzXFGj07h2h61vEVpsorEj1rlh0s4NYfmrQnu+/m9BOIGWz+8gX1f2IYe9gns+HvTIGHsaJpa3gIJZ783gFm0uffn9nDg53bTtqcJIcCzPXJDJTx37nMRTBjs+/xW7v/FvWy4v4PT3+rHNV3adjdx4Od2Y0Q0dnxiI3s+uwUt6JOK9NkshbEK9/21vWx5vAuh+rbbyOFJQokAw29PvC/7YlVqadwGpclV1SAcbHz/Xg0YeoSA0Xiae6U2tebZO1ciGlGIRQV/8D/LVMoepilparq1MskaxbK4qHQttCQjsmYVyBQuLsellwxFqPXUtlsrcqVrYQJGlJqVW7MxaGqQUKDxSIxpl+YNqb/7SoFoUuVjP9mCERBMjVp8939OkUsvX1TO0CMYehRzjQg8+J6vRr36gN/L7baoyzUopPvoO/YNOrY+Sue2R1EUHYnENktMjxxn/NIbuPVC5dYHN9P50Z2Y02Vm6pAzhwepja/dc3ArQCgqQtPxbAtFn6u0qaga4fZeCgOn4QonqCcdKtU0NBjM1rUQsUgHxcrYMo58/SMSamuYsEgpmc5fwLQarw1ZTvg1orfJ1fVQTtd48/87jhpQcWouiuZHlobenvBJigSn5nLo90/hWh5CERz6/ZOz35eexK76e11lusaL//YdPPtyUX8tb/Hu/z6LHlKR9XNJDyrZGm/9zgns2tx9sjBa5uB/ew9F86NVM4IW6bNZcgOX1z3PlbMRsFre4uB/e89vMGy5SFeiaIJwU5DpS3mmL+RWavrWFDUzh2WX0BtwvAoUYuFOxjjOeqkTDQdS6Fp48QPxS2+KlfEVHtHSUK541GqST348yJbNGh/9CBw9tn76cC0nloVcGXq04bx7KSWl6uSaRa0UxViSF3G9QFMNwsFm8qXhNRtD0Ig37DWRUlIx5/Zi0QyBa0usmuSFP8/w+rdzqJrArHrLJmQxA1U1CAeaKK5Bas0MgkZiafNVy+Bep2HlBxbSIzdxjuL0IEY4gaYHkZ6LVSth///Z+884ObIzvRP9n3DpM8t7A+9NA432ju3o/ZBDjpVmpLkjs9K9WmnvSqvdlXR3pV3d1e7KzYyk0Wg0GsMhxWnaJtnNtmzfDdPwHihvs9K7sGc/RFahCiiTBVShCmA//IENZEaeOPFGxDmvfd5Kbg6bU2xbCwPfOUHm1Misn6+PjXE9I9K+kdiGXWQuHKXtgU/OofoVQkENzL++50tjPqlFDX3lhFBoiG9iNHl83TFwrRYEStX7XWtKoE0mP8BaKXNBI7Fu2lisZ7i2h1s1iKb5DjzHg1l2z7SRIz2JVREoAQ3PcpDWdaybpRuditKTWMXrPpfMGGXXwz/X3HFnz3E+eLaHVf0+ENPZ85WtNO1o4MxzF288910C0y5SrCQJBxuXdBILIYhH2tFUY93ULcWjnag1pu3aTplCaXKVZ7Q8mCb8yZ+V+MTHg/QNuJw4afPGm+tDtiuNFYtcqWrt3q5SOblmDCwBI7qsnNX1AiFUYuG2NfWiRMNty0i1kxSKYzNKlBEUPPO1Rt5+PkPP9iBDl0xS46tnSChCIxZpYzx1mrWSVyzctozePpJCafyGnmAf4Rpcp0I5t3gdQHkkS7gjQbF/yld2AM9y8cy7U1lYKZSnRrBLeVQjgJVPkzr7PtOhP6FqNO19dN7fFcoT2HYJtUaHVSLaRdBIrKs6htWEEMqyMiVst7KmsolF2j8itFhhaPEgHV+5H0VXyRztJ/PBlbWe0g2wyw7jgxb5kGD46PpSyFcSnmeTLQzRXLeNWhwe4WATwUAdhdL46k9uCaiKQSLaRa2OmrKZXtNMp/kgBJRKkv/yJ35Gk3cXqzsrYlypamAZjRElZev6BrK3D9FQK7peW1h1PUEIQSzSgaYGcNzbX2gqUKiPb6iZ+c717DnpP5om2LAzxAcv5dj7YIxSzl1V48r3OnWsmddJCF9etS6Ejmv93KVL1QqhaCDlHJY5RTUIhOvwXAernJkx4oUq6PjkLpoe6MWz/eMn37rK2KsX1mTudwrcSgm3UkKP1pG9fILyxOC1L4VCpWt83p2wYmYplidrZrAKBhI0JjYzNHF4Jae/biGEWFbzZMcp46xRXxpVMUhEOtfk3HcrlIBGdEcHgaYYQ994Byvt19QqQR3peKghHel6uCULBKghA6GruCULabsoQR2hCKTjIXQFz3KRtusfGw74ZBcFE6EKhKrg2S5q2MAtWigBDWn7vbC0SADpSdyS6ZNkqApCV0FKlICOWzLJTZiovcLvC66rKIaGW7z7ogqZfD+OW6kpvc7Qw9THeteFcRUONhINt9a0zkopyRQG11WPK4B4XPCXfz3Cv//9ApX1NbUVx4oYV8vqOI9cM/YSIVQaE5tq7tO03hAJNhEONqwJi1TAiJGIdtXYGFxiWjmKlamZT2xLYpU9vvI3W+nYGCCSUNn/2DXjyrE93vphhuToyhlc0VAzoUD9muQdB/Q4iWhnzfKqWFlKldRqT+uORMuG+zCCcYbOvYz0HDQjTO+eT1PXuh3PtRm78jZjV97xyS/evELq6OCc39uFu09BWC3YhQx2ITP3Q+mRPPEmnn2jHF3PIp3voyGxiVocCQKFtsZ9jKdO/3w0jRfKMpqIg+s5a1aAHg42Egm33HH1yNdD+pQSNR0rhKi9tchNILa7i6bHdxDsqqfpyV1MvXGecnmKts8d8FkE68KYEznGvn+MUHcDzc/uQTE0PNNm9HtHaf30fpSAhqL7KYV2usjod49Q/8BmEvt7QBEUzo9S6ksS3dZG9vgA3b/6CAN/+Ab1D2wid2KQ6I52IptaAMh+OEDq3UsEuxpo+cQe3KKFFg8y8cLJmTmrYYOWT+2jdHWSzOGrqyabtUKxPEmhNEldbGkGTyEUmuu2MzL54ZwSh7VAY2Izhh6t6VjPs0llr7BeasWm4bqg6xAMCCqV9TW3lcYKWRnLE1Kt7FIrjXCg3o++3KGbh6GHaYhvXBPjqi7WM6sJ6OKQEnLFkTk07LYl+d5/nGT/ozFauwwcW2Jb1zzhji1Z6dIYXY9SH9+4JsZVfXxDNf20VnkNf0TDPg8UVae+dRuVUnomctXUtZ/6tp2MXXkbVQ/StukhcsmrFDPDND+0gbq9vvdd0RSEpjD26gUm31x/qTh3FBZZs6eyV+hpewhDjyw5jBCCeLSDprrtjCY/XMEJrlPc1F63Nvtjc/12jBqL5dczpPRq1jGEUFeVHTF7rA/pejQ8uJnBP3kLPInQFIJtCYqXJxj7wTGklEjXozKaYewHx1CDOp1fe4BQVwN6Ikzy1TO0fvYAY987QtNTuwl21NP0sZ2M/fBD8Dzav3QIczxHsK0OO+OnW4U3NBFoiaM3RIjt6GDgj95ECep0/8pDFC6MoRgqoe5Grv7OSzjZMp7tENvViRLQafv8QcyJLNljA/6jeGeqSwvCdsoksxepi3VTy8XFo53Eox2kc32rPreFYOhRmut31JyyW6xMrYmeuBQcR6Lrgn/yjxIMDTlICUeO2bz62t3nAF0R48rznGpjtqWPFQi0NSmYFbQ07CK4DPa29QdBc/0ORiY/vK2U3api0Nq4p+aIn5QeU9nLNxStTw5bvPTNKXRDcPZwgb6zqxsXFgha6ncwmjx+WxsBqmqAtsY9NXusPekylbn8Ub3VPBCKhh6IkRo9C1KiGWGaeg6SHjvL8IXX0fQg8caNRBIdFDPDpI4Nkb/sN15VgzrND2+8oYD8IywTQqFp7yOkzr6PU76xZ1ixPEm2MERT3baaHFeK0Ohpe4BMvv+ur72SyGX1clQUdU0yK4KBOlobdnE3aNKe5+LJ2jIgFKFg6LVTWy8bEvD8psKzvYee7VK8OumnA1aROLiB+N4u7HQJLR7y0/xMGztXxsmWcPIVkBI9HiLQHKP+gU3gSszxLHamhPQ8IltayZ0cIrq9Dc9yUAwNO1/GzpZQiirS8dDift20NZHDnMjNmVdkSytuySL93mWkc/eum8n0Bbpb7iMYiLPUM6+pQTqbD5LND61JX1aAprptxCJtNaYEeiQzF9als9Z14PkfVQiFrl3H2Njd+ZytyCrueCaedFGoRZkUBNag10k01Ex70/5lpTCuNwghiIXbaEhsYmzq5NI/WCHUxXqpX0Yfs4qVrTJezY83f5jGLK++ITFdp9YQ31gltrg9qI9tIBHtrjk3umJmyBYGlzz25xPSN9KrnuhYQy/BcD2DZ36K9Bxc18J1TFTdVxgq43kq49dorNWARmRDA7zfvyazv1OgGEH08PxKplA1Ag1toMyfPuV6FuOp0zQkNqPWYBhMr2O9bQ9xcfCnNfeduSMhvWWlP2pqEFUNgH37qNgFCh1N+wkHm+7YrI7Z8Dy75jpbIVQiwcZVntE8kHJOVFOogoYHNpN6+yLFK5NEt7Vdd/y1v9q5MuXhNMlXzmJO5FAMFTtdwi3bhLobmHrzAt2//BDZ4wNURjM0PLiFQHMcJaghNAUnW0ZviPjRvesCfIULY6Q/uELLJ/cy/OclrOTatARYbRQrSZLZS3Q2H1wyKCCEoKluK/XxDUxlL92eCc5C0EjQ2XKwZqeLaReYTJ9jvaUEAtgOnDh5bb0PBqGl5c7VyRfDihhXtl3G82yoMSIVCTahCPW25ZarikFP20PrriHczUBRdLpaDpHKXZ2Tdrda0LUQ3a331dzAWEpJKneFyiKkJcWcO+MrUnVBLKFSzLvY5sovBmpVXulc322J9ulauCqv2ovYp7KX16w1wXqH59pUilPUtW6jnJ+gbdNDFLNjFNK+8a4oGopm4FUp7Ov2dRDp9hsvCVUhsbONqQ8+MqyWQnzDLpr3P45rzmMICLEgFfs0prKXKZTGiUc6alLQhVBob76HYiXJ0MSROWQldxOk9LDsfDWzY2m5+D0j6yhVkrdhdj4SsW46m+9d1dqj2wnHNWs2aKcdcKpirFpNjVux5hopEqxkAc+8pmRKV5I+cpW6+zYR2dJKZSSNWzKxknk8y8VM5vEsB2syh5XMM/nyGZqf3gWKoDKcZuInJyn1J1EMlcpIGnMyT6l/ispQmszRPtq/cBCA5OvnsVJF1EgAazLPbAXcLVuYYxlyxwdQQwb1D2xi4icn16OOfsuQ0mV08kNa6neg6+El0+00NcSG9kfIl8axbqfjQ6h0ttxLPFzbuiqlJJm5QKE0cRtmtzxEI36dVSgsUKv2VGeHygP3GfynP7p9mUW3CytiXFlOEdsp1ZxzHw23EjDityUlRAiFjuaDtDbuuSs2DyEEiWgXnc330jf65qoqJdPF5w3xjTV7NB3XZHzq9KJ9bA4+Ecfz4MM3cjz7iw0c/FiciydKfP8/Tq54REsIQV2sh47mA/SPvb2q/XUECu1N+5dV1+e4lTWli1/vkJ7LZP8RNt7zBbY9+Kt4js3V49/Dtf2U0kC4Hk0PY5Z8MhDF0FBD1RoKCRNvXr6B4OIj3AghFKbOvEeu78YIr6JqtBx6dtHfW3aBkcljxMKtiBo9rKpisLHjCRzXYmzq5F1pYEkkpUqaWotXfLrlbqayl7kda0IoUM/mridrZnu8E+BJh3IlDfGNNR0fi7QRCTWtWo1K6cok5YFr5E7S9Rj74bEZNtNppN68SPZIH9KVSM8DT1K8PIFnu4x9/yie7TL6vaN4pkP2aB/5M8N+6qDlIG2XzAdXyB7twzMdBv7zGz5ToOsx9cZ5Mh9cRUqJV/ENuvJQitHvHpnziE3PUzoeqbcv+myDrkeNBMF3HLLFYSbSZ+lsvnfJV9PXI3rpbXuIy8Ov+sGEVYeguW4bXS2HUJTaojumnWdk8sM1S19cCMEgfPlLId59z+Kv/EYEIfzAbSwm6B+4+9Z9WKm0QMfvzREJNdd0fDBQR0N8I8OTq2tcCaHQ1rCHjZ2PrVGd1+pAUTR62u6nWJlkInWW1dqE6+Mb6G1/CKXGgl8pJZl8P9ni8KLHbbsnzPljJVo6DfY9EuP7fzDJE1+sp63HoP/8ytdh+fJ6kGJ5ksnMBVZLXg2JTfS2PbSM2jRJOte3po2O7wRkk5e58P6fEYo2UykkKeauEZR4rs3opTcopP3m2qkjg1ipIokdbUjPozSYxq3cxWlnK4TiWB/SdXGK80RQhaA8MYh0F9+wJ1JnaGvcQ12NKcRCCAw9wtbuZ9BUY10wcq0GSpUkrmfXFM2eTkEanjiMucoe8qCRYEv3M8tK+b4TIKVHoTyBlF5NDtWAHqW1YTf50viqGPjS9XwjZRbm7bsn5ZwarOnfzj5+9u+869Y16XjI6d5+s7+TflRq7gTkDXOYM09P4pXv7nVTSpeh8Q9oTGwmFKhf8nhF8aNIpp1jaPzwqhswdbEetnQ/XRNlPPjP/fjU6XWpT5gmfPf7ZQIBwZlzNs//qIL0oKND5b5Dq0cos5ZYEZ+EJx2yheGaGXoUodLRfHBVm/kqQqOz+V629nwcQ1s6onanQdcibO1+lqYam+EtF4loF1t7niVo1NW88bqeyfDk0SWp9j0PFBX2Pxaj72yZc0eL5DMuocjq5d4aepRtvZ+gMbGZ1ZBXXbSHrd3PLssD7Lgmw5NH7u6ak5WAlJSyo0wNn6CYHZlpbgtQzk8wfvVdHMtPK6jb3UbvVw6gJ4IEmqJs+Pq9xLbU5vT5eYaVTWIXFnB2SUnqzHu4lcVTNyynSP/YO8vqw+cbWFG2dD3N1p5nCQfWJnVbUTSioRa6Wg4RXuEanGJlCtOq3VCKhVtpbdzNapJLRIJNbO/9FC0NO++KjI7rkS+N4ri1GepCKLQ17aM+1rPKs/oI6w350jiD4x/gebUZSpoaYGPHE3S33o+qrJbDXtAQ38SODZ+puQ5SSkmhPMHQxOE1a+WwGKSEXE4yNeXx3HNlkkmPqZTHpUs2L7969zEFwopRsUM614fbZqJpS9fmTDd47W1/mMtDr6x4k9egkaCn7UE6mg+iqYG7yis3DSEEoUA9Ozd8hqsjMUaTJ1bE6yuEQkN8M1u7n6m5YR1M5/peIpVbui/GhWNFPvErTSDhT/7FKJomCEUUSoVVTHEUglCggZ0bP8fV4dcZmzq1YvJqTGxha/czREK194iZzo1O5z6qB1pJNBzsZuSFs6SPD4OA5oc3Ube3g/zFybWe2h0DLRInsWG3T2IhPUoTg+T7zuJaS9exTGUvMZo8Tnfr/TUr7UIINC1IV8sh6qI9DE0cZiJ9btVrGzQ1QDBQT120m4bEJhKRDjQ1yPGL36Q0q0ffrcKyCuSKw4SDjbWxKVYj7fnSOOka1tPlwO/1uJlNnU9U6+PuPsMKoFhOUjZT6FpHTccH9Bhbup/h7NUfrEnrjo+wVpCMTB6jPtZbE9upEAJdC7Gp62OEgvX0j769ouUt00zDGzseW55j2zXpH317Rdet1YCi+NGqQODadSWT688YXAmsmHGVL42TL41TH++t6XhFUelsPoiUkr7RN1eEnEFTgzTVbaW79QHi0Q4Eyl1pWE1DCJ95cWvPx6mPb2Bw/H1yhZGbDlcHjDidzQfpajmEoUeXJTvTyjEw9m5NDaKPv1UgPelQKXmM9ZtohuCVv0gxNrC6HgwhBEEjwbbeT1If38jQ+PvkiqM3La9pFp/O5nuXLa+KlfXldRemQa0lXNMh0BhBDeqgCAL14RvSZz7CwlADIdof+JSfCjg5jFAUEpv2EmxsZ/y9nyC9xTdCz3PoH32baLiV+tjyegoKoRANt7Kt95N0NB9gMn2OqewlSpWpW3bACRRUNUDAiBEJNpGIdRGPdBIJNqJrYYTw94rViCJ70mEyfYGW+p2oNaanB406dmz4NBf6XyCVvbICbRoEkVAzXS330ta4t3rNd+/eaNslUtmrxMLtNaeoxiOd7Nr0BS4PvcJU9spdWQP4EW6E7ZS4Mvwa4WBjTQ4QIQSaGqCz5RCJaBdD4x8wmTl/S9TniqKTiHbR3XIfjXVbURW95vfTky4jyeNMpM6w3mu3AwHBU08GaGpU0HXBxo0af/Fcie9+f3Xb8qwFVsy4ctwyY1MnSUS7ai6+U1Sd7tb7iYZbGBx7j3S+f1kpJeCn/wUDcRrim2ht2E082rXogymlpFieQAi1Zk/iWkJKObPIC6HeMN/pF721YQ8N8Y2kc/1MpM+RKw5jWvmqsrDQC+f3HAsFGmis20Jbwx4ioeYZRaNWeJ7D4MQH5JaotZqG60j6zpZRNYGmC5Bw9UwZ1771heGavMS81zEtr7bGvTQkNpHO9TE5I6/CEsZOVV7BBpoSW2lt3EMk1LRsI971bAbH3yNfHL25i7wtEChCrcpQRVH8/6pCwzBiKErtS0fASBAJNeN6NtJz8aRbbfTp4kmvSjKyMpvCxBuX2fhL99L8sF/MbqZK9H/z6IqMvTj8521aZjP/VTQ0NVBTRH8ahh4hEmrG8xz/T1VWs2W2WpuoHq0DoTDy5vdwzVL1s+N0PPp51EBo3j5X16NiZbk08BK7Nn+RyDLpvYUQqEIjHukgHmmfqZXMFUfJl0Ypmxksu4jrmjPPUfWXCOHfA1XRUdUAhhbG0KNEQo2Eg02EAvUEjTi6FprpQXe71v90vo98aazmFg1CCCLBZnZv+iLDk8cYTR6nbKaWScgj0LUgkVALrQ27aK7bTjCQWDBaJaXE82yyxWES1X30ToXEYyJ9lvbm/QT0aE2/8VsEtLN705eZTJ9jbOoE+dJ4lXmw1qbECorQUBQNVTHQtSC6FiagR5FIJlJn1mXalr/eK1Udo7p+VXuuGXoYTamd/Tagx2/ber9SyBVHuTT0Mjs2fAZDi9TYr08hFm5n+4ZP01k6xGT6PKncFUqVFI5bXuJdFaiqQdCIk4h20Vy/g7poT3Vtqn1NklKSyl6hb/TNO6K8oFiU/PvfL87Q3x+612DLltvf1+92YEWvajJ9jvam/SSiXbVtIAiEotIQ30Qi2kW+OEYqd4VsYZiKlcFxzWourM+0NL1w6VqQgJEgGm6hLtpFNNxGQI8taRT4htUkZ65+n/rYBrZ0P82d0DRxMnOBYnmS3raHUdX5N7zp2oWWhl001+/AsguUzTQlM0VlWiHxbKSUqIqGrkcIBxqIhJoIBxvRtRDTCspyIKXHZOY8wxNHat7461s0PvVrzbT1GDPns0yP5/7dOMOXbz16NZE+R9lM09P2IKpYWF7Thcwt9Tuw7CIlM025kqJsZrCdIq5nISWoioahRwgFG4gEmwkHG25NXulzDE8cuy1Ng4VQ0LUwilCrG76Oqhgoql79u46mBlDVAJoa9A2B6h9FuXaMf7xWNRr8d7BW9LQ9SGfLwepG6+B6Dp5n41b/eK6N45k4jonjmriu/1/HM/HcWcfN/NfBky62U7rhmSuPZDn/e28SbImCJylP5PEqy4lM+mkfqqL7MpuRk+F/puhoqjEjK1W7Jrfp72dkpvhKliLUZVHztzbspjGxBSm9qoE1LYNZf5+W0aw/rmtWv7PnytdzkFV5LaXYuWYZ16qgaDquJQCBagRxykU812GG5mkJZIvDXOh/gZ0bPkMwUHt6yzT8433CC10LUxfrBWT1+ixcz/KvU7qA9PeSWc/4tHLrO/rErDHXBpZdYHjyGLFwW83Rq+k1fWPHo7Q37SWdGyCdv0qxPDlrPZ++nwqK8KNzhh4mHGggFukgEe0iHGycef4W3x89hiYOMzRxmP3bvk401HKrl72myJdGSWYu0NF0oOZ7P5321dF8gNbG3ZQqKYrlJKXKFJadr8rcm9FFVNWorpdBdC2EroWqzpRQdU2YXjdUMvkBkpkLeO5qGlcCQw/PMvBmrUlqdR2btX5Nz11VjVnr1rU1zDew1JpbsYDwo6NNe31jynOvW7v99cnxLBy3guuYM2u//05b86z3/r5hO+VVjCZKJtPnMLQIW7qfRlODNTtBVKFXnUEd9LoPUTGzlMwUZTONaeVxnAqedP1jFcPXJQL1hIMNhAL1VSr45WdZSSnJFUe4MPAi5h3SykXTYNtWjUBAIATs2a0v2WfsTsWKGlemnad/7G12bfx8VfmsDdPRhPp4L3WxHjzpzFIYrOpiJmYWM1Ux0FRj3kjOQpBSUjYzXBh4gWxhCEXRcV1rWR7ltYAQAs+zGRx7j4Aepb35nkUbIfveW5VgIEEwkKCeDTPfTROOrJSSMf1yXx56FdupvU/BY5+rJxJTefEbU7iuPyfPhfT4rXtepuU1MPYOAT1GW9PeGuSlzciL+IaZ71ZDXtnCEJeHXsVxa28seiuIBJvZtenzGHoURWhVpeCah3K5Ucrlwn+3jWWzdU7LXs6K2ngz3k8Xyy5w5sr3KZTH5/xOMVTq9rQT39qM9CTZs+NkTo3MsGgtBUMLs2vTF4iGWlAU7VrkbkZWqxvxmN6slx81kNW+pN4NXmJ/Pa34KWa5K4uP4rnokTg9z/4KZmYCFJVQYzuOWaLtgU8BUBi+SO7KqSXnM5W9xPmBH7Ot55OEAvU3LbNrvxMzCuGdiInUGZrrttJcv3NZyj749bWh5nram/biuNaMce1JBynljPPEd5QY1eyN2uupPOkyNnWCqyM/w3EtCqWJO9648jyHofHDNMQ2LsvAnz5OUwPEI+3EI+0z382QdgmW7I20FggacfZs/jLBQKK63s9du6afiVVdv1SjZgfCNcxev25c7227yNm+H64aXT745x6ZPIaq6GzsfLxmAwuuyXPawI5FZjeBljP+qJXUJQqlcc71PU+xvP56Wi2EQEDwxGMBGhv95zCd8fjOd2+PLnS7seLxuGTmIiOTx+hufaDm9MDZmK1c1BrOXwpSSipWlosDL1T7h0CpMkXFzhNd58YV+C+s61lcHn4NXYvQXL/tpgqRV3JBlVJSrExyYeAFiuXlkQWEYyofvJzl1Lur0wRZ00I4rsXloVfQtRBNdVvXhbwK5QkuDLx4W4tOVVWfFZm8czAte9+YuXEd0aoK5PVoeXQzjYd6yJwaRaiCzk/tQg1oJN/rq/G8CqFgPaHg0tS86wu+J/CavObKplYqcOl55K6eQqjXtobSWN+cY+ala59/NCbTF3A9h23dH18WQc7dCMetcGXkDSKh5ppZwK6HH4kOLityvBQ86TIxdYZLgy/PNN/NFoZobdh1U+vmekK+OMrA+Lts6Xr6JhT+G7Hen19F0QgHGwgY8bWeyjJx/fo1F7oaXEV2vmvwpMPg+PtIPDZ2PL5CtYliRaMz007t8/0/qrkUY73AtiWnztjE4wrS8xMh9u832L8fLl50uHR5ffXnuhWsuHHleTZ9o28RNBLrgubVj1iluDDwIpPp80zn+tp2kWJpYtk1AWsBTfVrBEwrx4WBnyCEoLFuK8oayXY6vfJ8/4/J5JffoPXyqRL7H42RmbQpFbyZMTOTDrZ167nYuhZCEQoVK3tNXokta/YsThtW5/t/RLbwUUPb1USku56hH5wke9aPaJXH8kR66uG9NZ7YHQK3UiR9/ghCUWcMLM+x59DfLw+SVPYyp+3vsLnrKRoTm5eVcXC3IV8c5dLgy2zf8OlqKvvaysHzHMamTnJp8OU5fbXyRZ/KfCWNuLWAxI9GhINNdDYfvCmH70f4+YJvYH2AZZfY3PXkLUXdVxqe5zKVvcylwZ9SuIMiVtNQVcHHnwniejAx7rJrl0467dE/4DI+th5rEW8eq1JJZtkFLgy+CELQXLd9zRY0KT1yxREuDv60Snl9TXH3pEu2OExLw07We92VX/+igQtlM825vufZ3PU0rY27qzUwt2/+UnpkC8NcHHyxalgt3xiKN2jsPBRh464QlZKvtFkVj2/9m3GGLt06a4ymBKqNfE1KlRRn+55nS9cztDbsvO2KnZQemcIgFwd++pFhtYoINEUw6sM4FZvG+3oBgVAF9fs7yZxcf00V1zNCLd007LgPI96AlBIzNc7UmXexssmbHjNfGuPM1e/T3XIfnS3LZ9e8eyCZTJ9HUXS29jy7ZgaWlHKmz17fyJs3pHWXKlOYVvaON67A7yd4Zfg1VEWjrXHvssh4PsLPJ6R0GZs6ScXKsLnrKepiPYuWF6z+fCSOW2Zk8kP6R99e9Qbjq4WAAYWi5N/8ToFSSXLPPp0DB3T+8I9qLyu5U7Bqq0zFzHC+70dYnQXam/ajKsZt3URc12YifZYrw69TqsyvFOQKw7ietYxizbXBdBG9VS1J8iMyP6ZkTtHden/N7Da3Cte1mEif48rwa7eU2vbei1lOvDV3cZAeZKdWJiSsqrqfAuL41KgVM8P5/h9RNqfoarnvttEQO67FROoMV0dep1RJrfr5fp5Rt7vdN6oEaCGdUHschEDRFDJLlQd9hBlo4TgtB5+iNN5P5tJxhKIQ7dpKy71PM/yz55DOzddFWnaBKyM/I5Xvo6ftQRriG2/7vrAUpJTIVWYyk3iMT53CcSts6Xr6tqdLTmdz9I28xdjUiXlZxmyn5NddhVtv27xWE5Zd4MLAi1h2kc6WQ2haYF3WTH2E9QRJJj/AqcvP0d1yPx3N96yJU8jzXHLFEfrH3iaZuYh3B7ACLgTTgmBA8NVfCDE+4XHwgM65c3dPKuBsrKoLx7TzXBz4KbniKL1tD/m01aucmiWlR7GcZHD8fcamTi5K7V6qTFGx8kRD69u4UqvMV7NhO2X6Rt4kVxiit/0R6mI9q0ade02m7zFWVQpuBVbFY+v+MC1dgZlcZMeSHH41S2by1l+0abaj2fB7WfyMbGGI3raHScR6UFfJgymlR6E8yeDYu4ylTtfU++sj3Bom3rzC5DtXUXQVz/FmGO2EIpDe+qL9Xc/QQhHcSompk2/jOX5bgsrUKB2PfRFVD+DcgnEFvkc4nbtKvjhKY2Iz7U33UBfrXlbx+EpDSoknHUqVKSZS525LgbjEI5m5QNnMsKH9YZrrd656w3spJa5rMpm5wMDYO+SKoyyUeeBndgzR2rh7zVP7Vwq2U+Ly8GvkS2P0tj9MNNy6ptGIj3BnwLRyXB5+lansRbpa76cxsfk2rFcST3qUylOMJo9Xo2jZVTzf7UG5LPlP/7nIE48H2LxJ5egxmzfeuDv1o1WPj7uexcjkMTL5fp/etGFXNYd15Rbs6d5GpUqK8dRpxqZOViMFiytVllO6I+qufErnGw0nKf3821xxjJb67bQ33UM80o6yjAZ0i8HzXMpmirHUacaSJ2qSaS2475kEH/tiA2bZQ0rwXAkCDr+6MouHuoi8kpmL5IojNNfvoKPpHmLhthWVV8mcYnzqNKPJE9XO7R8p9rcD0vWQLrR+bCtThwewUn6aQXRjI8GWKMn3+td4hncGnFIez7EJNLT6aYBCEGruwikXAYFiBJGug3RvzQniuBXGU6eZyl4mEe2kuX4nDfENBAP1tyXVebqnU8XKkS0MkcxcIFMYxLTy3M53tlie4Fzfj5hIn6ez+SB1sZ4VN7KmU4rS+QFGJo+Ryl6pqXl5rjiK45p3HBnOYvA8m7Gpk2QKg7Q17q32dmxa1XRxXz/xcFzzGtvgR7ijIKVLOt9PrjhKXayn2idz40wLoJU7j8T1fLbOidSZmbYyd5MeMZl0OXXaplyWDAy6d9OlzcFtSj6WlCpTXB58hZHJYzQmNtNUt41ouLWa0lY7Pejsxcn1LCpWjnxxlGTmIpl8PxUrR613S0qX8fSZRV+ObGG4pr4uqwlFqItGpWynyPDkUSbS56iLddNct4NErJugkZjzu6V6gPn/dbHsIvnSKJOZC6SyV6iYmRVNldmwI8QLf5ZEVQVGSOHoazm+9NsthKPqikSuxBLysuwiwxNHmEhV5VW/g7poF0EjMWOU+aJaSF7XqFWldDHtAvniGMnMeaZyV6iYWdbLimE7ZZKZC7eFael2wvUs7Ovo7BVdJbqhkdyFCZyC6RsG7XHC3fU1G1eedEhlr1Iq3z5Gx9sBT7o15ekLTSdQ30z3U1/DLuYQioIeTeBWSnQ99YsA5K6cInV2ZRhCHLfCVPYyqdxVAnqMeKSD+vgG4pEOQoF6NC00J7qw3Aab1/7uK7eWU6RcSZErjpAtDFEsT2LahVXsn7M0XM9iMn2WdO4K8UgnzfXbqY9tIBSoQ53F8LjUtV9/vbZTolRJkc73MZW5RL40VpNRNY1SOcnY1EkCemze7z3pYNvFmsdbT6iYGfpG3mQ0eZz6WC9NdduIRzoIGLE5a+VydRL/3271WStRMdPkS+Pki6NV+a9uSpfrWiSzl9DVu8cgBp/t1FpGu5fVm4fFVPYS6Vwf4WAjDfGNNCQ2Ew23YOiRaq23j0X1LeSMiiDxcJwKpUqKbGGw6jAfWVZ7m1WFlOQKwzWn0S7GHq1p8Ou/GmHPbp3JpMtPXqjQ2aHy3e/feq39bEg8MvkBHKe2cUvmypdt3NbKTolHqTJFqTLFyOQxgkaCSKiZaLiVSLAJQ4+iacGZBp7Tv/E8F8+zcVwT2ylTNjMUK0lKlSTlShrLKd305jg+dYrxqdNLznxNIURNKX+2U2IyfZ5k5iKGHiUcbCQWbiUaaiVoxKuNDY0q3amoNim1sN0Kll2kWJ4kXxqjWJ6kYuVWLbfXqngoqiCXdti/O8bxNwW6oRBNrEyKhkDMG7m6HrZTZDJ9jmTmAoYeJRJsJBpuIxpu8eWlLiavQlVe41V5ZasNr9cXSpUpTl3+zoqPK/BT7m5Yb+W0p3bFTzkPrp1EDel0fmYPjff1EO6qwy3ZIEAN6gx+70TNI9pOmfP9P16Nya4Ibk3uS98Ut1xk7N0fwSIOJ6e08sXUUnpUrCwVK8tE+hyaGiCgxwgF6ggFGwgHG66tYUqgGs1XESjVq/J7es00WnZ949u08lSsLOVKmoqVw7IL2E4ZTy7jXRUCNRpDqAutTxK3WETat7ZeOq5JKneFdGGAYMJvVh6SEaLBZoJGAl0Lz5AbCQQSOdPHzL/eCpZVoFSZqu6PKUwri+Na3MweZjlFzvX9aImj1ocT6WYgVAUnAJPlK4ynz2JofvPlSKiZSKiZYCDhNwWuPm9+dOtapoznObgzekkJ08pTNjPV59h/1vwGsrdvXzDtPGeufP+2ne/2Yv08a550KJTHKZTHGZo8QkCPEQk1Egm1EAk1E9BjfjN61fAj8dX31X9XbZyqDlGqpCiUJ/0SFTOD45qsp+sEXwfvG31rWb9YCPGYoLVV4Xd+r8DnPhOkUoHOzpVPzfU8h8tDry7jFysv8zWjzXE9m2IlSbGSZCJ9FhDVjuLVRayqPfgWvsSrNpPzFdhrgjAi9YTjnRSnbo65jupZ1juWE3qW0sO0cphWjnTuKsBMx/ZphQSobs7XuqjfLjmcfLtAJKEydLnCM19r5P/9f/ZQzLlMDtfuVV0c4qbllapJXg7udc/h+sbKz1MPCr7+3zTRvWVu76SJIZtv/JsJCtmbpe6+Obhlm5Efn0aPB0gfH8ac9HuoOSULM7VcD+D6va96UPD1v9lE99a5cp8ctvmzf33rcvcci0p6Aj0cQ8xieZWei5XP3AIl+3IgcdwKjluhWJmEarawqO4RfmNUFYS4YZ+QVJuPev5+sRL3Ug1HaPvar6I3Ns37vec4JH/wHKUL5275XAhB7NB91D30GAjIvPUzhg7/CIFybW8Uypzr9g0sf11a+Qjc+n0XbgVC16l/8lmie/bjVcqkXvoJpQvn/D0z3+cfI5SZfWC2zMFXOKcb3a6O3JeGHtao35Rg8mwK6c6+T/PcMzH/x6uC23EuAS27GskNF6hk5tbsKJqgeVcjUxfSOBV3zm9uaV7Tt/+6MTzPpmymKJspkpmL/hym9QehglCqp56tyzrr0hm7MFbmhpYr4Lpw3yGD1laVRx8xGBhYrXdnbdeudcRJ6ufALzdaEk60EWnsppQeRnrrjydfD8bQAhHK2bE1nYcnHTzXgXUgovPH/FQSKeGP//kIrd0GE8M26RVICVwprCd5rUcIAQ0tGj1bAgSCCpG4Qiii0Hfe5C/+gwLcXuMKwClaDP3gFHaugmeun2dpJbGY3L/9729d7opm0HLfs0Rae1EDITzHQtEDlMYHGHnr+3jWyqZvLAcSWXUC3Wa2LCFQQiHUSJRqp1PfsKum/Xi2hdBXhkxICYWI3/sARmsbUkrihx6gcPI4XqWM4360GK0UtLp64gfvQ4snkFISu+deSpcv+ppfFVJ6uNJaVirl7YRqqMTaIyTPp68zrm5E1/1t5EYK5AYLqz6vjntbKSXLZPpqbTa+fAhFsO3TG7jwo74bjCuhCGIdUdJXskxv4IqusPFjXfS/OYJTvrm9oXVPE67lkjyfXvLYGf3hI8xBuSz582+V+PIXQwgB6bTHK699RGhRE4SiIj3X93oKpVr4PP3iC78xpZTI66z22ccLRakaSqI6nnPt97P+LVSNfLKPfLLvOsNKzIwhFA0Ecwuwhe8BlVUPp/+Rn14ixPTvlGqqzbVxhaIhhKi+NNNsZCpSer5nSyi+N0Je+y7RsQMjFMcspvx0AvfOpdFcKUQSKq4jKRc8MkmHTPKjRehOg1mW/P7/MkYoqhAMKzz9pTq++tfn9+zfTii6SmxL85zPzMkClYn5U9kicYXd90W4crpMcmz9P4dmWfL7/+sYoYhCMLLyctdj9QQSTQy/8Rx1W+6hOHIVoaqEWnpuiYb9ToZbLjH5g++gxRMooTBqOIze0Eh0734UI7D0AMuAEAIUZfYH670N46pBCYZQQiG8cgmvsrJGvVCU6cLa6geimrp1ZyDUEKTrgTY/MlPVNyItYRI9MQJRHS2kMXJkgtJUmbb9zez+6jbSV7Kkr2Tpf2sYp+LStreJWGeU7ECeidNJpActexpxLZf6jQnKUxWGj4zTurcJISDWEaU0VWb06ASu5RHvjNK6twnXdhk5MoGZs2jd18Ser24lN1Rg6lKGgbdHMLPzGKcCmrbV07ClDs/xGD02QXGiTKghSF1vDEVTiLSEGf5gnOJEiWAiQNuBZoLxAJmBHBOnpkAIGjYnqNsQp5QsM3psAkVT6H6wHUUVMwanHtHY8HgXOz6/mXBjiOxgnsF3RxHCN5ji3TFyQ3nGT07hOR6BuEHbPc2E6oPkBvOMHp+keUcDu7+6FTNn0bAlxdC7o4SbQzhll0x/jlh7hHBTiPGTSZp3+v0BE91xnIrD0HujSFfSvLuRut44+ZEiYycm8ezb74BcawgBoyMu/9e/LKAo4Kz/LfemsaLGlWqEaNv+OKX0MPHWLahGiMlL75KfvIqiBWjaeC+Rhi6kdMkMnSEzeh6kRzDeQsuWB1H1AMXUMIFIPeMX3kIzwjT23sPwqZ/iuTbhujYaNxxg+ORPkVLSsuUhok09lDNjjJ55FVlNWQlEG2jaeC/l7DiJ9m1IKRk98ypmYQo9FKd5030EY024tkmy7wjFqSEaNxxAC0YJxVvIT/YRjDUD/u9cxyTRto36rt0IVaeUGiZ59TCuY9Ky5SGQHoFYI1ogSik9zMSldxFC0LTxPpo2HgShEIg2YJUyjJ79GZ5zd1rqteKZrzYydKXC4ZdXz7P1EVYfxbxHMe+/c5Oj60PxrtvVRmJX+0y9VbgzQf+3P1zQuNp5IMzf+qft/O4/GiU5dmc0ZlxNuQtVxa0UMTNTOJUiCCiMXCG+aS9qIIRTXn3P97qD61LpuzLnI725hfDW7StuXLnlMsUzJ9FiMZCS/PGjK25Y3BEQgrpHnyC67wCZN14l98G7Kzq8k8lQOn+WyI7duOUShVPHb5kB83bCqTg4FYdNT/cw9N4onuOQ6Ilx6Lf2cPY7l4m2Rtj7tW188O9PYBVspOtRGCuSG87j2R49j3TQfk8zY8cn2fbpDagBldFjE2z71AbsisvEqSQI39jf/pmNuJbH8OFxtn3a/3t2IMf+X93B2IkksbYI+355B0f+4ymsgo3nSArjJXJDBVxrfgNCKIJwYwiraNOwMUHjljre/70TRNsiHPzNPVz+aT9W0UYI0IIq+39tJ07FIX01ixb01VYtqNG0o4Hhw+Ns/8wmXMtl/NQUpakK9/z6ToY/GMMuO0hXYuUtPNslO5inMF4CKel+qIPO+9oYPTbBlk9sQAtqjBwZZ98v70B6ktTlDGrQT422CjbSkRQny2QH8zimS+e9rZSmKmT6c9RtTNC2r4mJ00l6H+sk3Bhk+IPxmTYgHYda6X20k5Ej42x6uhsjotH3s+Hb87CsI8Sigq9/Lcx/+ZMid/uytqLGlaKoxNu2oAXCpPqPI/Gwin4ItWnjQaJNPYxfeAs9GKN1x2NY5SyVXJKOXU9ilbIkrx6eMWImr3yAaoQI1bX5XiaX6r/b/QiRazJ19QgAkYZO3ySuup1ULUBD916mpMfEpfcQiopjlRCKRtuOx0F6jJ1/g0hDN517nuXqe/+VQKwJPRClODVI69aHGDnzKk0b7yWUaMVzbdp2PM74+TexzSJtOx5DSpfJy+8TrmsjEGti5NRLSCnp2v9Jiulh8hNXSQ+dIhhvRnou4xfeQnoOnrs+UwxuJ4zgz6kr9iOsOsZevcDY65cAfwNveWQTij5/wawQsPPeMNGEiqJ89EwCOOUCUoJqBDAzSeq2HiTY0IYaCK3LtOu7Dp5H5s3XKZ49DdLDnkquOVvtWkAJhQht3obR1IwSCq/4+J5ZIfnj75N99y0808RO31nsoHbJIXUpS++jc9/JTF+OSz/tJ94R5cBv7EaoCumrWYqTZZLn00ycngIBvY90ID1JrD2KHtZp3lHP6LEJpITBd0YZft8vYxCKwHMlfa8PMfT+GLGOCLH2CIqmUL8xQW6kiB7SaNpejx7SyPRlKU6WmLqYZvxkcuELkFBKVWjYlECogmh7BKEKhIBSsszFn/TNGGbx7iiRlhBv/YsjmDlffxKqwLNdrr4yyPDhceIdUaJtEUaPTZK6nMEqXnM6ORWXqYsZSqkKYyeSWHkLBPQ80oGiKcQ6oughjeZdjaT7csQ7orz9fx+hnL7mBM8M5MiPF0ldzjB+4sbrmr17CCEYPTbJ5ZcGZr7sfrAdI6oT64iiBVRa9jT9XBpXCKivV9C021kEuDZY+Zor6ZEePEl+8pqnT1F16jp2UkwNomoBP+1OKEQae3Btk0C0gdGzr1HOjuPaJvU9+2o6lWOVcMzivJuP61hM9R3FLFyjWDQi9cSaNpC8ehjNCONYRYxwgmC8GaSklBmlkBwg0bGD/MQVEm3bUPUg0aZev3jVdVA1A7ucJ96ymeTVo4AgO3qB3PglQGDmpwiE68nLy1ilDI5VQnouZuHOWrxXE6feLXDgiTgTgxbFnL85SA9yaQfHvrNfOCMoMAIC6UGl7LEcZ6huCIygX8thWx5WpXbWPVWDQEhBVQWOLamUvWVzD9zK3G8FQoFgSEHTBa4rMW/h3EJTrxlTAhRDRY/N3yQ8GFbYcfDWKItvRe5C+DLXDYGUYFUktrW2z79TyjP54au4VoXiyBUCdS0EG1pJnX4H1ywvPcBHuGVI28IaG1nraawp9PpG9MbGVT2HVy5jlodW9Ry3G1bRRnpyJmIyhw181t89V5K5mmPizBTjJ5MUJ33SH+lK7OLcaLjneNjVOiVZ7UmJlJRSFSZOJfEcydXXhrCKlq8vy+tPfCMS3TH2fn07F56/gmO6JHriM9/ZZQe3hpQ5z5HX5uXJmmjzxXUyyA3lGD+ZZPxkklKyur4t3IFlzjmk9I088FMPRdVBJ6XEKsyVofQkmYH8zLnKqbs8bLMALNPXaf7e34nRP+AgJZw56/D+B3df0GHFjSvPdXCsuZuwUFRUPUCorh1V95WZcnYcszBVrX0Cr1qL5Ln2wuH5WexQS87DsXCduTdMUTQUPUC0qZdgvAWEID9xFcesLiye47MvuU61d4X0aXiNEHogSl3nzur1KOQn+6hyNfkGnj9Ctf7qIy/4YmjtCbDr/ijbD0SolP1F1Kp4fPNfjTF48c5YdISAxz+XYOveIK9+N8v4kMUjn0xw35NRmtp0bFvSf6HCa9/LcvZIicVq0WN1Kvc/HePex6O0dumomiAz5XD2SIk3f5RjpM9a0MgKhgT7HorwwDNxujcbBEIKxZzLpVMV3vxRjsunyzeceyXnfitQVdiyJ8Qjn4qzeU+QaFzFLHsMXbF458UcJ94pYlaWZ2y0P7ud+v1dQDWYLaH/W0dnvo/VqfRuC9C50WDznhBb9oRQNcGzX61jz31zPeTJMZvn/zhFpXzjHAIhwf6q3Ls2GwRny/3HOS6fulHu0xACOjcZPPLJODsPhqlr1HA9yfigzeHX8rz/SoFCdo2iRFJiZX1HkHQdkid+NlOH+hE+wu1CoLMLdRUiVncLom1hWvY0EmkO07avmcnzC/fpka6kNFWh97FOAnGDsQ8n6X9jmN7HOqnkTFRdvYEUYimkLmepZEwat9Vj5iysos3URT9LqZQs0/NwB3pQY+z45Jwo0jSEItAMhUDcoH5TfNHMgeJEmeJ4iX2/vINMXw677DD4zgjzRT6CdQGadzUQbgzRureZidNJCmMl3wiTsPmZHlKXMoyfmqL/jWE2PdVDKVVB1VXMnEl+tEh2KM/eX9pB+koWx3Tpf2MYz/EojJfoeqANpGTsZJLccIENT3Th2h49D7VTnJjNSivn/HXg7RG2fGIDie4Yiq7MK5OfB3gS3nvfIhEXeFX7uVi8O2vPbgtboOdYVPJJSpkxJi6+A9JDqBrSc9GMsF+zFKnHLKQwwglUwzfAPNdGUXUU1cC1LULxVp8Qoybc+OI5VgmrmCY1eJLs6HmQEqHq10gmFtDjytlxQvFWRk69hGNXEIrqO2+8Gqh+PQ9F1bm9XKjrG4dfyXL6vbm1G1LKFWkgfLsgBNzzSISnv1yHY0O8XuWxz8RxHYlj+1GRnQdC3P9kjD/+vyZ4+TsZ5tNP27p1fvMftHHoY1EUBUp5DymhZ0uAg49GefTTCf7T/zbGh28VbzCw4vUqv/S3m3nqi3WEogqlvIttSdp7DfY8EOGxT8f51r9L8tK3M3MiIis191uBbvgGzVf/ehONrTqVkh+p0w3BjoNhHv5EnBe+meZbvzs5U19UCybeuEzq6BBqSAdPYk4VsXPXDPb7nozyl/+7VkJRPzVBD/ib+j2PRNn34FwBXz1b4cVvZaiU5158vF7ll/5WM099aVruHrblXZP7Z+L8199L8tPr5A4+V8H9T8X49b/XQtemALYlKRc9FAU27wrx4DMx3n8lzx/+83HGh9bBBlzt6SM0DWEYM/Ts0nWRtoVcqYpkRUUJBBCqivQ8pGWuzNhCoASCCE31aZAt65b7Ud3RUFQUw/B7dgnhy9pxkLZ1c+mHQiAMA0XTZ7wZ0nHwLOumafuFphHs2TCX2OMOgVCr74mqgvTwbBtprZxXXug6imEQamtADUe48vooRtxAC2pk+nI+E56EcqbC+R9ewbVcpCc5973LtN/TjKopfurfu6OUUxXqeuOU0xUqGRPpelz6aT+5kWt7s/Qkl17sJzfsfzb0wRie7VFOVTj6h6dp3d2Iaqjkhgoz6s3556/SfqAZNaghgkFUAnOfDdsiM5Dj5DfPE2mNMPDWCEPvjiFdj9xIgUsv9M9RlVzT5cM/Pkvr3iYCMYPiRAkpFa68MUkpJ1AjUUY+TGMXymhBDSNqcOmFPlRdwYj4LJ5m3uLDPz5L49Y6UHxdbPjwOJWMSd3GBOVMhXLaxLU8TvzZOVr3NBFMBChNmYhAEDWo0P9eGqsMakCDqgydikMgZnD62xdxbT9roe9nw1Qyc53Eo8cmMXMW9ZsSWEV7ZSNXQqAYAYRWJW9zXDzLZMZ6WSkoKkrAmCGl82x72euGZcHrP/v54BxYJePq+o7lHuMX3qZz77OEE614roMQCqPnXsMspkkPnaZ911Mk2rejBaIzvzMLUzhWiZ4Dn8Wq5AhEGmYiXHowRqJjO/HWrYTizbRseZDC1CDFqQH//PKGaeCYRSYvv0fLlgdJtG8HfMNv5Mwr885eSn+c7Oh5Ys2b6L3vS9iVPKoWID10mszIuerBc3tMzP5XITVIx66n6D7wGcxCiuSVD2au4ecV+bRLPn13eMIVBT759TqKeY9v/k6SD98uUC54tHbpfOE3Gzn4aJRf/v80M3jZ5NyxuRHdaFzhN/5+Kw8+G+Py6Qrf/6Mprpyp4DmSjo0BPvtrDex/OMJv/Y9t/G9/c5DBy9c2aSMg+MpvN/GpX6qnkHV57l8mOfKzAqW8R32zxuOfTfD0lxP8+t9toVzweP0H2RvWwFuZ+61ACHj4EzF+7b9tQVUF3/vDKd55IU825RCJqzzwdIzP/Go9n/tLDeTSDt/9g6mao2fS9Wh9YgvxrS1IKcmeGWP4x6f9psLAqfdK/Ku/P+Lnfjdp/OY/aCUSU3nuPyQ5fXhuP6xSwaVcmHtiIyD4hd9u4lO/vLjcf+3vtlCaR+7bD4T4rf+pjaY2nQ9ey/OTb6QZ7bfQdMHWvSG++FcaefiTcYSAf/s/jpLPrNF7Um2cG+jsIrRhE0ZrO1oshjAMkOBZJm4hjzkyQuniOcyhgSWNofihBwhu3Iw0TdJvvIqTTqGEwoS37yCyYzd6YxOKEUA6NnYmTfnieQpnTuHmsouOG9q0ldi994HnkTv8HpX+qwhdJ7RhM5E9+wi0tqOE/JoxN5ej3H+Vwqnj2JMTa1zPJIgduJfQlm0LHlHp7yP3/tu3dhpVxWhpI7xlG8HuXrREAiUQ9I0rx8Erl7CzGcyRISoD/VijI4syQwpNQ29sJti7kWBPL3p9I0o47BvGruvTxqdTlK9epnTxPE5mcepqJRRCiyfQ6uoxmlsx2juIbNsxkwES3XsPRmvbgr8vHD+6aI8xoWokHn4Mo6194TFOHKN0/uyi81z4AhSMphbCO3YS7N2IFq9DMQz/eSsUMIeHKJ49hTk8uOQ7osbi1H/saZRgCHOwn+z774CU6E0tRPfsJdi7CS0eR2gaRdvByeeopPuwpIU1NTaT2mYXHUaPTsyMW05VuPLK4JxzTZ5NMXl2bsRrvnqi2Z+lL197F0uTZa6+dl1apRA4IsJUoYvQxs00faUBNRQC5dqz4eZymGMjZPv7mLg4glcqzvy8kjYZS0/eMAczZzHw1ghaXT3h7Ttp+cpWlPoGGh4KgOfhloqI8VGK585w5bWrSOs6BV4yw5Y4+8NCKY4SexgiHkrTYchdwsrbDH+YJbxtB5Edj9L+aBNKIIj0PMxSETs5ib7xItbZMwy9d63FTqCrm5Zf+AQoCsFKhcqbr+GkfflKTzJ1McPUxcwN1+bLTSF+3wMEezcCYI2PkX3rZ4uSrCihMKFNW4hs34ne3OJHegV4lQr21BSlS+cpXTiHW6iNqCm0cTOxQw/MWUcBlHCEyPadhLfvRG9oQgkEkJ6HVypiTU5QvnyB4rmzvqH1EWawosaVY1UYOfXSnDqnaZTSw/R98BzhunaEomGV0lilLEjJxKV3KaYG0YwwtlmkO9rgj2cW6T/yPcL1HUjPpZJPogdjeK6NUHVcq0Jm6DSZ6a7pVYp2s5hm+PRLuPaN3oH00BlK2XFC8WaQUMknce0KqYHjeI6NY5UYO+cz+k1efh+7nMO1ygx++Dzh+g70QATHKlFKj4D0mLj0Lu6sNMiJi+/MShOE3OhFnEoBI5zAKufxPkqvYf+jMQYvVUiN+Ru4osDuB6MMXKiQvcNo2YUQBEIKf/ovJ3n+T1MzEZ7hqxaj/Rb/8Pd62LA9wDO/UMelU2Vm6ywPPBPnvidjTAzZ/Nt/OMLl09ee18HLFkOXTf6H3+2mZ2uAZ75az3/+5+MzuuC2/SGe/nIdrgN/+i8nefFb6RkDZKTP4tKpMrbp8fnfaORLf7WR04dLTI7MVZhuZe63goYWjS/8RiPhmMp//b1Jvvm7SWzzmpJ79WwFBHz1rzXx8V+s550X84z01bZwtz6+FSRc/IO3EYpC+9PbaLp/A+Ov+c0dJ0ZsJqpyaOnSsUxJKCK5fKbCkdeXZsLbtj/EM1+uw3UXlrtlenxhHrkHQoIv/kYjrV06x94s8jv/0yip8WvPe995k+GrJv/9v+7mvqdiPPLJIj/586V7qqw0lECQxEOPEt17D3pTE0Lzvb/XpztLKQlv20nigYfIHz9K+pWf4hYXlmGwZwPxA4fwbJvi+TMITaPxE58hvHWHHxmbNb7R1kFk205i99zL1Is/pnz10oKGkN7UTPzAIWSVAMKemqT+Y88SO3AIJRicM3fZ0kZo81Zi99xL+rWXyB8/yqrlvS4F4Stk8XvunbdGxU9NF7dkXOkNTSQeeZzo7n2o0eic/lyzEZSS2P6DOJk0o3/yhwvWfAU6u6h77ElCGzahRmMLjid7NhDdew/WxDipV16keObU/JEsRaHx458msmsfSjDoe9+Z+6wFO7sIdnYteI3WyPDiDZxVhdDmLUS27lhQztbY6E0ZV0owROKBh4nf/xBaou4GecgWSWjTFuL33kf+5IdkfvbqosamEgwS3bMfLRanXNdA4eRxwtt2UP/ks+gNjTeMb7S1E96yjfjB+0i/9hK5Y4fX7nlWVWL7DlD32JMYzS2gKPM/G1IS2bMPaZmUr15h4jvfws0vzhwsNI3o3nuoe+xjGM2tN44tJcENm4jdc4ji+TOkXnnRd54sAa2+gdg994KU2MlJylcuYbS20fDspwlv3X7DujR9nkB3D5W+KzizjDivXCG0aQt6fQPScbAmxsi9V9u7q8XjJB54ZMYBkHr5hUXLY4I9vTQ89XGCGzYhNP0GOQe6eoju2UdleJDUKy9SvnRhSUeS3lhdRz0Pa2yESv9VjPYOGj/+GUKbtiwsi44uylev4K6BcSUQaBjYrL9o2IoaV9JzyE9eXfB7u5wjW77xJZKeQyHZD/gRqcV+M80+6JgF0kOn5j2Pa1fIT1yZ9zuQmPkkZn6uh6acHZ/5ux/98g3CaXiOSWGea5t9DEAxNdeTI6VLMTV0w+c/z9jzYJRizpkxroQC9zwWxyx7d5xxBTA5YvPBa/kbUufGBm3efjHHhh3N7Drk19ZM91IKhASPfCqOERC8/2qeK2dvdASM9FuceLdI77YA+x+KEImrFLIuiuqnliUaVM4fL/P2i7kb9lOzLHnpuQyPfjpBz9YAe+4L8+r3bowA3MzcbxU7D4bZsD3I1JjN69/PzjGsAGxL8t5LeT719Xpau3S27gvVbFwFW2NMvn2F8rB/relTI0Q3rEwfqFrl/vJfzC/3zo0B9twfwTIlP/12eo5hNY3zH5Z5/9U8n/qleh75VJyf/TBLqXCbc9IVhdDmrdc8/a6LWy7hFgp4lfJMVEtLJBCajhqOkHjgYfA8kj/54ZLKnVBVwlu3Y7S0Edq0BWlZ2Kkp3FIRhIKWSKDFE6AoBLp7af7iV5h47ps30KHfMK5QCHR109jQSKyqJNipJG4+D1L6c66rR2gaRlMzTZ/+PAD5Y4fXJoIlJZX+PvKhCEowOPNHr2uYMQpvBYGubpo/+yUCXT1+30cpwXVxKmU8008bEpqGEgr5lPJCYKemFmXOU6NxItt3IoyAn+ZlmTiFAm6piGfbKIaBlqjzGy4rCkZbO02f+QJuqUjl6uX5BxUKnlnBM/01UAiBGk+gVBszu8UCbnnhyLlbWTyqLl2X0oXzeJUKSsCXsRoKo9U3zJzjZqCEQjR+4rPED96H0Py+mV6phJPN4FXK/rsRj6PF4ijhCIn7H8ZobGbyB89hJ2+MzlwPLZEgft+D1D38OEokgmdW/LFLJVBVtFh85j3RGxpp/MRncUtF35C97RDE9t5D02e+gBqOIKX0I5i5HF65hPQ8lEAANRJFDUcQuo4wAniW6a8pi42s+ZHH+ieemXkvvLIvZ7dcRmiaL4tYHBEIEN13AL2+gYnnvok1Mb7o2NdOIlBjcfSWVpq/8BU/guR5uMXCTCsExTBQQmGEpmGOjOAWinOGsDMpylcuoR28D1SVyI7dFD484r9rSyDYswG9sQkhBE4hT+ncmYUmSnjrDpo/9yW0Bp/wRVoWdi6DW/AdW2o0ipaoQ+gGwZ4NtH75a0z+4DsUz56qbZ2rysJoa6fli18l0NUDnotbyM9cy1xZDOGWS0sMujoIEaVX3cFF90Oc291cfgnclpqr5UBKD7OQuqN6TnyE2hCKKmzeG6atJ8COg1HiDfrM5x0bA1Tu0MLG5KhNdupGhVJKuHy6gm1J6ps06lv0GQMl0ajRvdlPscpOOfRunb9fjmv77Dr1TRqxOt+4CgQVNu8OIhTB5dOVBckPJoZsRgcsmtrDbN0f4vUfZm8wom5m7rcCocDmPUGMoKCQdYkmVDZsv/Ha4/UqlimJNwjauvUZcoqlkL+cpP2ZHRh1YYQqaDzUw8SbiyvltWKO3M8sIvdhm9F+i+br5N692SBWr5KacOg7O/+G67pw9kiJT3ytns6NBvUtGqXC7fUIeuUSheNH0erqMIcGKV0872+g+byfLiYESjBEaNMW6p94Gr2pGaGoRPcfJP/hEczhJRxJQhC/9wGEqlK+epnsWz+jMjKINH2KZDUaI7rvAHUPPYYaiaA3NtHw5LOMf+tPF42MAb63WSjYyUnSb75G+colvHIJpK8Mh7dup+7xJ9EbmlDDEeo/9gzm8BDW+OgKSrB2FE4co3DqOEJV/VregEHz536B6O69tzSuVt9A06e+QKC7F1FN/yv3X6Vw/Kh/L4tFX+E1DNR4gmBHF6FNWyicPoFcRBms9F+hfPUKajRG6dJ5ylcuYU8l8SplpOchVBW9rp74oQeIHbwfoetoiToS9z2IOThwY7qh5zH14vMz0VHwozdtX/tVAu2dAGTff5fse28tOKellHNcl+zbPyP7ruLLWVVRozHavv7rBDo6lxbmfFAUEg895htWqopnWRROfkju8HvYyUk8x0YoCmosTnTnHhIPPYoaixPavJXGZz/NxPe+PScdbj5oiTrqn3gKoemULpwj+84bmKMjfg2XEKixGLH9B0k8+ChqKIQaDpN46DHKVy4vLZMVhhqNkHjoMd+w8jxKF8+TefN1rIkxpGUhkb7cwxH0phZCGzcT7OmlcPLDxWsghSCyex/1jz+FGgr5Ue9Tx8l+8C725IQvZ6GgRqNEdu2l7uHHUGNxAt29NDz7KSb+4s9r6hMnhMBobqHx2U8T7OrBHOwnf+wwlcF+/12REjUU8ue+aTPlK5du1FFdl+KZk0T33oNiGAQ6u9Bb2jAH+xc/t6YR2bELoesgJebgANbk/Eah0dZG4yc/6xtWUlIZ6CPz1s8whwauGYHBIMHeDdQ99iSBji7UeILGj38aO5XEGlt6nRNCYLS00fjxTxNo76Qy0Ef+6GEqQ74sANRQ2O/1t2kzxfPnVi1aKlCQeLP+Xc1AQCIQ2JgMe5dxuVE3UVCq1UHezC/93ylMk9FdP/5KYt0ZV45ZYuDo93F/zhvt3o1QFEHHhgDNnTp6IErvjqoXyoX3X8wy2ndn3vNCzsN15tf8c2kH25QYQYVo/FqBdrxOJRxTQcBXfruJL/zG/LTDRlBBCFB1nyYdfMKJWL2KlDA1bi9IW25bkvSkgxCC5nYdpdqz5FbnfitQNUFTm5/G0LstyP/8+z3zGk2KIgjH/NSPUESpmQ8m+e5VhCJouLcb6Xok3+snfWJl+okEQrPkPla73FXVl3tjq46iQLngkV+EDTA96cs9ElOJJebv0bXaKJw8TrnvCk4mPW+diFepkD92GK9SoeXLX0MNh1HDEYK9G5c0roQQYBiYQ4NMfu/bN3jxvUqF9OsvIy2Lhmc/haLrBHs3Et6+k/zRDxYdW9ENnGyGyR9+h/Lli3PHNSvkDr+HWyjQ/KWvokVj6I1NxA4eYuqF51e+ALxWeJ5PLIENjr1ovVNNUFUS9z9EsMc3rDzHJvfu26Rff/kG49QF7KkklauX/fqeJWTgVSpM/vA7SNvyPeXXvbwSMEslki88jxIIEb3noJ9+3NWDGo/jpG6MinmluV5vaVnIWcqaZ1aWrLurCdNytm1QlDnnWC4CHV0k7n8IqgQsuQ/eIfXyC3MUeYlP955OTmKnpmj+/JdRI1HCO3YRu3IP2fffXtRjJFQVFIXimZNM/uA7N8jAq5RJv/YSQlWpe/RjCFUl0NGF0dxCZQmFfqWh1TeiN/kZAm4hT+rln2AOza3xkvj32k5OUjp/BiUUvrE26vpxE3XUPfKEf6znkT/yPlMv/miO8SjxZZF58zXcYoHmz3wRJRgkvHUH4e27KBw/uvAJZiG4cRNIKJw+wdSLP5qpl5qGm8tijY/5EaAFUBkcwJoYI9jVgxqOEN62A3NoYNH7rDU0Euzd6DtBXMd3cMxjcApNJ/HQYxgtrdVz9TPxF3/u98KbBc+sUDjxIfbUFK1f+1X0xiY/dfq+h0j+6Hs1GUKhzVsByJ84RuqnP8bJZuaRxSjFMyeXHGvONQgIBgXleRh4bzgWQa+yg5QcIyf9e9EuNuDiMC4HqRPNtIoeJJKizM0YWCoaraKHuGhA4jEhh3BxiYk6RryrbFR2U5I5JuUwXcoWRr0+LFaepXrdGVcg562V+gh3Poo5lxe/MYWUcOV0iYHz/n2Wkju6v5X05IJ6v+dU+2EI37CYhqoLVJ/AjOSoTSG7uFJTyLmYFf8YRQG12l9jMbnNlqtuiHlbj9zM3G8FQjBjJJYKLsNXrSVJxSaG7ZqJNj3LZfy1i0z87JL/E2/lnitVvTm5T0Or/t3z5A1G7my4jl+XoKgrJ/flYnaa1oKQkvKVi5ijw4Q3b4Wq97cmuC65I+8tnB7luuSPHSayey+h3o0IXSeycw+Fk8cXLZyWUlI4c4ryQimEUlK6eI7SuTPE7r0fIQSRbTvJvPWzlVHg1wH0hkYie/b5BBNSUjp/jtSrP/UjeIug1oL0+QykG8YyTfLHjxDZvRdhGKiRCFokWtNv1z2EQmz/QdSY35vJGh8l89bPFo6QeB7Fs6cIbthE4sFHEJpG7MAhCqdPLEk24OZzZN54bcFnUzoOhZMfEjtwCC2e8NNK18C4UnT9GpOobeMtksbpHySXjNwBhLfvJNDWjhACKzlB5q3XF47KeR7F0yeI7TtAaMs2hK4T3buf4pmTNTGEClXDGh0m9dJPbjCsrj/PQnCLBUrnzxLo6EIoCpGt28m99/ai9zm8aatfrwfYKZ8IZj4YbW1+Sq6i4FkmmTdevcGwmg1zZIjCiWPUP/ksQlEIb9uB/vYb2FNLp6QKTcMcGiD18gs3GFZzsEyHVCwm+KWvhfmjPy6yVEBRInGxaRFd5GQKDYNGpYMB7zwAWTmFRLJR2VWNRvloEV3ERT1D3iWCIkKvsoMh7xJx0cAUY8REHRoaOZkiLOJ4rE7UbR0aVx/hbsfbP8pgm96aN0xdKRhBZUHWYCMoUFRfobYq1xYi2/Rpz6UH3/ydJO+/svgmKyUzPcFsS2KZ0vcChZUFU+YUxf8eoFz05j3mZuZ+K5huUAxw5UyF/+PvDC85tm3V3kz52nlW/tmaLfdQRF1U7qGwbxTNlnupSimv6dco4OdDICRQVeHT05vrO1XWM03s1BRy0xaAGRa6pW6YWywsWUPlloqULp4n2LPBj360taPF44sqFNK2/YjVIt5Z6TgUz50huu8AwjDQ6usxmlso3yXGVbC7Fz1RD/j3J/fBO0saVqsBO53CM80Z6ndhGLd9DqsBNRohtGnzTDC9eP7s4goo1Wfu9Ali9xxEDYUxWlsJdHQuTsSBHwkxRxdvKG1nM7j5vF9/BWix+KLHrwbcYsG/14EAajxBZPc+su++tWRkajEIwyC8bYcfHZSS8uVL2IsZPfiR1Up/H6EtW/0azLYO1Nj8EdMbID3yJ49j34oDQEqKF84Sf+BhtGgMo6WNQGc3pfPz11ApgSDh7Tv9SKqUlC9fXPBZCm3a4pPIANbkJJX+viXnUr5ymbpHnkAEAmjxOEZbW03GFZ5H/sSxxY3Mm0RdQkHXBZUaelimvHG2qPsxCBIRcSQeRemv0x4utjTn8HMLFBqUNhQUmpUOFFQChFBQUVCIigQVWUSgEBFxbGnOm1K4ErjzGkl8hJuG0FViD+xABG9tkxOGRvTQNoRxc7Z5MedimfO/WHp7A+HdvbcyvduOukaNQHD+V6mxVScQVCgVPHKzaLWzUw65jIOiQlO7TqngLfqnXPRmIjyVksfksO9lbu810PT5FfVgRKGpXUNKyUi/hTtPtORm5n4rcB3J2ICN50kSDZrf22uJa18vRvgcuffoC8s9rNDUrt8g97FBC9uURBMq9U0LvzutXQa6IchlXLKpdc4uKuWMV1gIMS8b23xwcjmc/BIUwVJijg7PpMkpkeiMh3cheJUydmph42saVnLCJ9AAhG6gNzXXNO91D0Uh0Nnlh1kBJ5XEHFmZtNjlQjoO14o8a3821ju0uoYZZkDpOFQG+msqCLWSEzOKszACBDoWZkAEPwprDg8uHVGc7mtUhbgFko6bhZ1OUe6/gpQSoWnUf+xpWr74FcJbt6OEQjc1phqJYjS3+uuK9DBHhmqKlNjp5EzGghIK12xseqbp04/fIrmNNT6OOdjvyyIQILJj18z7eD2M1jYCnV1++q5Z8VMO57lGoWkEOrtn3iF7crwmEgknn5t5NoTqt1CoBV6l7D/XKwzLkiDgv/u7Mf7qb0b4K78R4cH7F9ZHyxSwqFAnmmgQrWTk5KLEFQK/1qosixRklpxMcdk7SVYmcaRDQjSSlxlcbBKiiTIFFs7duTV8FLm6ScSigr/6G1E62qqhcAl/9q0iH55YX4wlsyE0lfC+jZTODeBWbqFIXkrcfGlFU66moTcnCG5oo3T69qY13AqaO3Xaew1y6bnpCqoGe+4Po6g+ucTULHa4bMrl4okKPVsC3PtElBe+ma65p5FlSU69X+KBZ+Js3RuiuUOfl01v4/Yg7T0G5aLHuaOledPvbmbutwIp4ezREqW8R1uPzs57w7z148VpeFcL0gPP8SNRs9P3FsJsuW9ZRO4bdgRp771R7gMXTcaH7Zlmw5dOVW7YxwMhwYFHIyDgytnK2jfWFgpqJIyWqEeLx1GjMb8pr677fzSN0MZNyx7WLRVrqi1ycznfeNMNFE2b8dwuBM80aypg90qlanpRPUII9Lr6Wqe+riFUFb2hcYYy2U5NLZ2idbPn0nW0WAItkUCNx30WuGpDYaHpqJEISvDmFOv1DC2e8NkV8Z83p8aIp1eu+MyVbb4jQm9s8ilIF2rP4rpL9gjzIde4X5tfJ5f52asYDU0YHZ2owRDR/QcJb9+JOTJM8dxpyhcvYE1N1kx+oEajqOFw9V+CyJ59GDUQkOgNTTNGiNA1lMD8ZFHXw6tUau4JtRikZVI8e3qmxURo02a0RN2N0TMhCG/djhqOAGCNjVJZoF5V6AZ6Xf3Me220ttP82S8taRiogeC16xdiljwXh1suL0kedDPwPHj7HZNEXJmxIbP5hQ1mD4+UN0aL0oWCypg7Vy8Us/43fXxOpggQJiun8HBR0bEwqVCkQbQyKUdQUGgV3aS8sflOuyK4Y42rYFDgupIaUmlXDboGTY0K27bqbN+q8d4H5ro0rrTmBPGHdiJtFyUUAASBnhYi92xCOh6Fw+dRggFCO7oRmoq0HJxckeKHl4neuxWjswknnSf31hnwPOKP7EaNhan0jYPjEjmwBa0ugtYQwxpOkv/gArhzX5jQrh6cdIFgbytOtoi0bKTjIgyd8O5evLJJ/l0/RcJor6fhcw/iFsvk3jqDNNefTGcjUa/yqV+qZ7TfIldtjiwE7Lk/wv1Px/BcOPx6fg67nGNLXnkuw6GPRdlxIMSXf6uR7/zBFLnrIhWBkKC9xyCXdklNVBVtCR+8WuDZr5r0bgvw+b/UwJ/8y4k5dVvNHX4j4GhC5cM3i5z7cH4F62bmfqu4cKLM8beLPPyJGL/415tIjducP16eo2OoKiSaNOobNa6eryyof9wKKmU/ItfcqbNtf4i3fpxbPEpWlfszX62wYVtwQbl/8Tcb5pV7cszmjR9m+drfbOYTv1jPuaMlzh0rz+hFmi544nMJ9j0UoZjzeP172QUjvKsOVSXY3Ut03wFCvRt8hXI65W86AjErEjFfP5vFIG0bWYMX2ptNbqAIfw6Ljes4NREVSMeZU4dxtxgBQlXnXIuTzyOXKmpcJtRolMjOPUR27sFoaUWNRHy2v3mei7sRajg8c43SsWtPffPcOZTyajiCUMSCNafS8+ZEpNY7zOFBxr/9Z9Q98gSRXXtQQmHUaqPb0IZNOI/kKF+5ROHDo5T7ry4ZkVODYYRa7XumKES27Vz2nATCJwapAdJ1lmzyXCtKV/wURqO5Bb2+kVDvRvLXGVdqxCe8EIqC9DyK584smL6rGMYcIzHQ3kGgvWNZcxJibWQxG5YFh4/Y7NqpUSxJBgbcJeupMzJJO5soyTxlfINPQaVD2UhcNGAQZJOyh6xMMiYHGPX66FG2s109iERSkSX6vDMUZY560UJFFlBRkUJSlkvX/d0s7kjjytDhH/5/47z5tskLL60N+UW+IPk//mUeRYG/9CsR/vf/X92azGNJCKh7+gBm/zhOtkh470bUaJDEMwfIv3UGJaRT9+y9VK6MosbDaHURKlfHCO/soXRmAHsyi5MtknhiH9ZQkvKFIUpnB2j84sO+IWbahLZ2Im2HwgcXaPjcA5QvjuBMzY1GKEGD0NZOgpvacDK+cWWNpYk/uJP8++cI9LaSeGIvZv8EQtcoHL1E/LE9hHf3Ujx6aY2EtzSkhNSEw/1Px2hq1/ng1TzZlEv35gAf+0KChhaNc8fKvPLd7A2b6OkPijz3+0m+/t8086XfbGTfgxHOHC6RmnDQDJ9Vr3uzQdfmAP/+n4zx1k+uyXRs0OLPf2eSv/aP2vjE1+vp2Bjg8Kt5simHli6Dh56NsWVPiNF+i2/+7iT59Px063Pm/lqe7NTSc1dUv1dVa5dOOKYSiSnsPuR7xOqbNX7ht5qYmrAp5T1KBZfzH5YZH7qmyJbyHn/+O5M0d+ps2RPk7//bbk6+W6T/ooljS+J1Kh0bDHq2BhgbtPnf/9YgZg3sQstFMefy4VtFNu8K8vSX6lBVwbljfqQpVqdiVjxe/W52jsE1NmjxzX+b5LdvQu6eCz/+RprNu4Mc+liMv/t/dvH2CzmunqugG4Ld94V54Ok4mib4/p+mOPrmXM/hYnJvqEHutUIJh6l//Cni996PUvWqIiVepYJXLuFWKkjb8hVLx8VobUOvb1jmWWq8n3K2V16AslKKu5xr3C1UeHinQSiIWdciXWdFoxrBng00fuIzBLt7Z1KdpOPgFot4lRJexcRzbKTjIFSFYM/GNUlTW03Mli9S1uQkgOoTP/vYGhTdWsdeL7DGx5j8/nPkjn5A7J57CW/dhhav83tx1dWjHThEZOceShfPkXnjNT/Vb4HnU6jqNSNWSp9FcpnykK6DdGv8zQpuMU42Q/nyRT/dWFWJ7NpD4dTxOQ6dQFfPDPOfm89Runhu4XdVUfw+JlV4tn1Txo9XazRCzvzfikLT4C//epjt23RSKY8fv1Chu1vlue8sHF03KXPGfQ+v+j/w660mvGGSXKOW92unJBYVLnsnMfADCQ4WLg4pOU7OTWFhYsskp9x3sVax+fAdaVy1tKh84ukg586vbUSj2pMRx1mNx3BlIFQVLREhe2kEt2TiZosokSBCQKVvDEXXiD2wEyWgY4+nfaNnJIXR3ojeFCd2/3acdAElaCACOkjwihWkc23Bko5D+eIw5lASt2TOW4vlJHOEt3fjZksohoaIBrGGp9CbEwR6WxGqij2eASGwRqawRqYwBybQmxO3UVo3h5PvF+k7V+Gzv+YbSIriPw+OLTn5Xok//N/HmZhHyXUc+MEfpchnXD7/lxvZtCvItv0hfz+p6pSWJRkfsshMzV1IpYR3f5rDcyW/+Dea2ftAmAOPRmaKrK2K5NT7Rb7xbyY5fXjh3OybmbsRUPjqX2vinkci1z4UAteBaFzlM7/WwPQbISX8u388ygvfzMwZ48qZCv/qvx/mF/9GMwcejfD45xIz+q2UviGSz7gce7O4KlEr8M/x/J+k6NhgcO/jUT79K/V85lfq/d4YEk6+V+RnP5wbzZIS3n0ph+ctIvcPSnzj30zMK/fUhMO/+ydjfH3K5aFnY3zxrzTOOPo9D1LjNt/5gzQ/+C8prOsKfo2AWFDukRrlvhSEplH/+FPUPfy4r/x5HpWhAQrHj1EZGsDN5/xokuf6E5aSps99icR9Dy3vPKrmUw8veZzC7AdDOks0KFbmGheLHDjjFQdunf58vUB6cyJ3im7URDBSC4yWVpq/8AsYbb7H3CuVKJ49RfHcaazJSb9ZrOPMPBtafSOdf/Wv31Kj3vWI2QqqUNQ5z9FiEEIg9FnPnG2tX8XhFiAdm0rfFSoDfegNjYS3bCOycw+Brp5qA+cQ0b33EGjvZPIHz1G+dGH+cWY5BqRtM/Xi85jDg/Meu+BcJNjJiVu+pmXDdSmePU30noOowZBPMtPUgjVarX9UVb+3lRHwiSz6ry7eWNp15xiW+WOHq20plvcAObm1ScGfRjym0NSo8Dv/rsAXPhvENCXtbUuv1/NRpVssbJBJPMzrvvdwsarMgBJvVejXZ+OOMq6CAairU3j8kQDt7SptbSo7tl27hOSUR3JqrpciEIAd23S2bdExAjA87HLilE0qPb83o6lRYe8enY52v4np2fMOFy7ZWLe3j+eKQTouTipPaKeflqfGw7j5MtJ2CW3vQgkYuLkSXsVGaMocj4XRVo8wNEpnBwhubAP8ui2tIYYSDqA3xrCsqmXp+e3aFnrXnXQerSlO4chFjLZ61GgIcziJOTJF6ewAsmLj5EoYHQ0YXc0EN7YS3NhG6VTfbZDSzUMIvyfTD/84zbE3iux9MEJrl45lSi6fLnPi3SKZ5MIKoWVKfvpfMxx9o8j2e0Js3BEgmlBxbElqwmHgoknf+QqpeWqeXAfeeTHPheNldh0Ks2lXkFBEIZd2uXSywrljpZlUv5Wcu2V6/Nm/nuT5P1maSUhK6L8wv3eo77zJv/r7w2za6RuVLZ0GqurTzo/0WfSdNxm5aq4qocXkiM2//gfD7D4UYcveILE6FceSTI07XDhRnpfJ8FblPjFs8+//ySg//XaaXfeGaWrXcW3JcJ/F6cMlhi6b8xqUlilrljv48l0uAu2dxA4cQmg+EUrh1HGSP/7BwjTlN5kCpgSDCFVb0vuqBEMIzV/jpecuyXonDAOhL03Y46fZXDtuNeoL1gLSmSsjLR6fSTu6JSgKsXsfwGj1abHdUpHJ579L4eSHC9fQrHA64nqBm88jXbfKgKjXTNggVG2mvsavW175lM11Bc/DTk6STU6SP3aYQHcv8XvvnzEq9KZmGp7+BGPjY7j5G5V+t1TynR6BAAiBk8utCsnCaqEyPIg1NkqwdyNqNEZ467YZ40qLJwht3OITWdgWxbOnFqWL92xrbm8v2/bp9te41m65KJc9HAcefdigo0Pl8ccMrlxdC9Imga6Hse0Sq+XhuGOMq3BI8Pf/XpyHHwjQ3aUSCQv+xm9F+Uu/fM2L+3v/scDv/f61TbK+XuHv/M0YX/pCCE31a7R0XfDhCYt/9n/kOH5ylgdKwH33GvwPfy/Ozh06ti1RVYFlSf782yV+5z/kyeXurAd5GplXjhG7bzsA+XfO4KYLZF46SnjvJvA80j89ghIKoOgqTrqAk8pTPjdI+dIISihAaEsHhaMXsSezqLEQoe3d2BMZQjt6cIsm5csj2KkcSCid6ccr3ugRcEsmxWOXqFwZxUnmUGIhnKkcmRePEt7TC56k8OFl7IkMhSMXCG7txOwfp3R24HaLa9lQFJ8F7/KZCpfPLN8bMt3rKjlq89aPl3/+qXGHN57P8cbzy/dK3czcPRcuHF+ZInmzLDl7tMzZo6tTdF8LClmP917O897LyytmvhW5mxXJ2SNlzh6p/bpXUu4LIdDTixqJAr7BkXl78f5PQlFQAsuvV1KjMZRgcMleWnp9gx99AaRlL0keoARDqNHokt5qNRZDDfl7h/S8W6NfXkeQroOVTBKWcoY0QY1El6QKXwpKMEhowybfUJOS0qULFE8eX5ScQAkEao7q3Emws2m8csk30I0ARmMTZg19pdRIdIYuXUqJNTmxdo2rbzM806R86QKVgX4SDzxMw9OfQDEMAu2dBLt7KJ65sTGvW8jjFPKokShC0zCaW1i9CpmVh1cuUTx/hmB3L0JViWzfRe79d/AqFYJdPWhVEh07maTSd3XxsSwLeyo505bCaG7xHWBrSTpwEyhX4BvfLPHFz4cwTRgb83jt9dWtKzQCcVzHxHWvnUdRNJqadzExcRLXWZ0I1h2z8lm25McvlHn7XZNHHgzw1/5qlG89V+L1N64J7NLla15QTYO/9lei/PqvRPizbxX5i++UKFck9+wz+Dv/TYx/9o/r+O2/nWJo2N8cerpV/uk/SpBIKPzjf5rl+EmLcEjhK18K81u/EcU0Jf/qd/O1Et2sKzhTedI/OTznM2skhTWysAfcHs8AkH31+A3fZV48ct3415TLwvvn5x/Q9ci9edofe+waA5LZP47ZPz733LO+/wg/n1Cb6lFCQZyxSaS9eox5SjyKEg7hTE7dQMKy2lAiYbTm+pnoj1cxccaSa+eNFAItlphJq3Pz+SXZypRIBOMmaMzVWAy9qXlxpV9RCPZumEkLdLKZJY0ExTAIdHQu2UMr0NmNEvLJMbxKGXtyDVKHVgNSYg4NIB0boRto9Q0EN2yicPzoLQ2rBIJzIjTW2IiftrUIjNb2mpna5mIu+11NaZ63EU4mgzk+hhpPgKIQ2ryV/GIRvCoCnV2ocZ8W3CuXMEeWl+J2N0BaJvljHxDddw/Bzm6fcXKBek23WMAcHsJoaUMIQWjzVrLvvb0mPdtuClJSunCeugcfRUvUYbS1Y7S0URkaJLx1+0x2QOnSeZx5Indz4LpU+q8S23cANA2jvQOjuWXN2izcCoaHXb77/TLRqGBszKN8XT21rkdBgKFHse0ilpVHVQMEg/W4rkmlkgEgEEhUo08FTNOXn6aFCAbr8DybcjmNrofp7HyQQn6EQmGMcnkKTQ8RDNRRyI/iVdcwVTUIBn1jt1xO4Xm3brTeMcaV48A77/u5edGIQEo4ddrmJz+d3+rc2Kvx9a+Eef+wxT//P3Nkq1GncxccdF3wv/7PCT736RD/7j/6ka7PfzrEzu06/+AfZfnmt0szLOOXrths3qTxa78U4Xs/LHP56hpTI3+Ej3A7oYhVodxf/JwK8WcfIbh7C5P/9k98g2NVziNIfP4pgjs2kfy9b2APjy/9mxWEsbGLui8/ixIJoYRDmJcGSP7enyGttfNGSs/1+7NUmaWEskjRvRBEtu+6qR5RSiBIZPdeKn1XF1TS9aZmQlu2+7VZUlIZ6MMtLuG7VhQiO3ZTOH50wWOVSITorr0+Qwh+Eb49dXdErgAqg/3YyUkCbR0ITSfx4KNUBvtra6S6EKr1ddMQ2uJ1VEo4Qmz/wZsiCpGenMOSN91Tar2kQEnLpHj6BOFNWxCaRnjLNoJdPX6PpAWghMPVdFu//11laBBrfPVooNczpOfNjdgtEL2TjkPxzEmiu/YigkGC3T1E9+wjd/j9Oybl1E5OUO7vI7p3P0owRGjzVpxclmDvhpn02tK5MzVFMMtXLmFPJdFbWlGjMeIPPEzy+e8h76CaFVWFr38tzL69OqYpMQzBn36jxPFZLNutrfswAjEsM0+hMIbrWnR2PYjnORhGlFTqIvncEA0NW1BUnXC4mYH+1wBBV9fDWHYBx6lg2SUCgQTRSCuea1UNsxSaGiASaaG+YTNXr7yEaeZobz+EqgZw3AqedCmXbl3nWF8uoRXE3t06rS0qr75emTGswH+G33rXJJX2ePyRAIGAn9L76EMBplIeb79nztElM1nJqz+r0N6msm/P3VWY+xE+wmLQu9qIPfPwnCLs2wJBtZYhOIchacUhwR4ex7w8gFe8/WmJ5sU+kv/hm0z94XN4hRJK0IC1ZLGW0lfAqxu9lkgQ6Oqe/1hVJbxtJ3WPPXlTbHBCCGJ77iG6d/9MTdWc4aMx6p94eoaF0C0WKZw6vnBPoFnjBns3knjwUZTgjbTtwgiQuP9hghs2+kab45A/cWxOPcOdDiebIX/0MJ7j+PLo7qH5s1+c01z4BigKajRGoLt33vvpVSo4uSyyauCENmxCjURuOA5847X+iacJbdy8bIp+8AkR7Kmpa+fauBm9qWXZ46wmimdPU6k2ilXjCRqe+SRGa/u8NYhKKEz9Y08S2rzVr7Epl8kdfremfmx3CkKbtvg9myLRReswhapVHTL+/fTMCtYiRA7lK5coXjiLlB5CN2h46uPEDtw777s9cw5dR29sIrr/4IJRsdsFadt+PZVj+9G3jZsJ9m5Eq2vwm0SPDGOOjtQ0lp2aInfkfZ+JUwhi+w/S8OSzfgR1IZmrKmo8QXjHLoIblt+PcKURjwm2bNb4//+LPP/LP8vxg+fLPPjA3BpZRdXJ54YZGnqbTOYKoVAjdXUbEQhUxSAe6wYEllXAdUwMI4phxInFuzCtPIMDbzI6chjHLpHPD1EsTZJMniWVuoiUHpVKmsnJ0zh2GapUVI5rIoSgWBjHrNTWt24p3DGRq+Wis1NFCBgcvtErmk575PIerS0q4ZCvvDU3q2RzHpnMjR6EwUEHRYHurtp6BHyEj3A3ILRnK6H9Oyj87DCsYmremkFKCq9/AG8chiVY6Fbl9KaFM5bEK5TWNFo1G5WBPuxMGqOxCWEEaHz2UyjBEJWBfqRlIjQNra6eyI5dRPfegxIKY02MYTS31py+JaXELRZRgkGaPv0Fgr0bKV04W02NEehNTcTuOUR48xa/xsd1KZw45hdwLwG3XEYogrrHPobR2kbh9Em/nsrz0OIJInv2Ed21ZyaCUL56meLpEwuOJzQNJRxG0QyErlUbJ+sYTc0zRqEQCoH2Tr8xseP4FPVVqmSvUpnfcBNipumu0HQUXa82PA2ixeIzh2nxOKHNW6tjOj7NuW0jbQu3WJrfgy8luWOHCXR1E917D0JRCG/fhdHaTvnyRSpDAz5rmPT889XVYTS3YrR1IFSFkf/8+7j2XAXDM01Kl877dVeq6lOyf+rz5I6876eOeh5KKESgvZPoPQcJbdyMUywghIIWj984x8XgeZQvXSC2/yAi4BMftHzxK2Q/eAc7mQTP8+9LIIAaiVIZGly4xk5R5jY31jW/wXE0NpMWCmA0txDatMW/Z7Y9cw89y8Ir3RgBdQt5Ui+/QMsvfB29rp7Qxs20fu1XZ55Tr1xGaBp6UzPRvfsJbdqKout4jkPuyHuULpxbnkzWOUKbt5F46BHsyUkqQwNYo8PY6ZRvQEqJ0DW0RB2hzduI7NyNEgz6Ebz+q4syAHqVCunXXkKvbyTQ1Y0aT9D82S8R3XdgJpIjbcsnC4lE0BoaMVraCLS2oQSDjP7pf8ZJ10YAtFqo9F3Bnpoi0NaO0dLqP9eaBtO9rWp17EhJ7sj7GG3t/hi6Qd0jTxDavJXy5YuYY6N+yqRQUEMhtLp6jJZWjNZ2tPp6Mj97dcl06dVGxYR83mPzZo2plMfGXg3HgU0bVVJpj0xGIqWH48yWiYdlFUhnriA9/7tEopd4oofxsQ9JJHp9J470UIQy49CRsyPtSzhpJydOEgw20NK6D00LkkyeueVrvWuNK02tCnj+vWdOhoHPmnbj59PwFibB+wg/p/A8ePkvMpw/VmZ0wMJ17pwnZMm5qypqLExg52bQNNREDFllVpOOi1e8MeddiYbR25oQoSBesYwzNolXWsAzKwRqIorW3IgIBcB2cLN5nKkM0pyb4iAUgdpYh97SCKqCm85hjyfnGENC1xDBAF6xjBIOorc3+/8ulLBHJ5GV6wpmFQUlGppZcKXn+ZGrxVIzVAWtsQ61sR6ha8iKhZvO4qSzcw0zVUWtj6M11iEM3SdhmEzhpnPrJq1pMVjJSXLvvUXD059ECQTQm1tp/vwv4JWKeLaNUFXUUBhhGEjXJffBu5Qunaf1q7+MGgrXfJ7S+dNITxI/cIj4/Q8RO3jINzAFKEYAVNWPLHkexfNnyLzxak3F2+boMJW+KyQefozI7n1Eduz2U8yknDFkptMMzZEhpl78EW5hYabA0OatNH7ysyhGwE+TVDWEVqXfno4CqSr1TzxF3SNPIF232lvH9emYz50m+ZMf3lCPo4TDtHz1l30jTVX961U1/xyzInmhjZsJdvdWx3WhOraTyzL+7W8smOrnlYpM/eSHSM8jumcfQtPR6xvQ7r2f2IFDPq091UCpooAQCCGw06kFgqeSwodHCW/ZTqiaDhc7cIjIzt145TJSeihGACUURqgqTjpF8vnvEd6xi8R9Dy55365H6dIFimdPEd13AKEoBDdsItjd699LT4Kq+HKSMPGdby1oXBnNLbR8+Ws+KcLMvVNB1ebIOXbgENF9B2bunXR8WZujI0w89+fzRpnKVy+TfP67NH7yc+iNTRitbTQ880m/B5ztgKqgGMZM+qlnmeQOv0/69VfuOCKCJSFADYZQu3v8aLfn+bT8jo2U1ebWun7tvZYe5vAQqZdfxCstXkNljY0y+f2/oPGTnyW0YRNKMEh463bCW7b550EiENcUOfwI9nqJDDq5HKVL5zFa21CjMUJb/Aimnc1QvrRAjfoC8Molpl54Huk4xO7xDaxAZzeBzm6YTumelkX1z/Q6uh6gKKDpgl/6WhjTlMRigmJRsmVzlJdervDyqyaua+F515y5pdIUhcIozc178DyHqalz2HYRTQ3Q2LgNKT08zyWXGyQe72bDhqexnTLjY8ew7SLF4jitbQcI5ZpITp6+gaFTCJXm5j0YgTiKomE7K1PTd9caV6Nj/mbW1nZjtCkeF0SjCleuOJQrEgGkUh4bejViMUHquhru9jYVJIyOrY8H9COsD5x6v8Sp9++Q4trrsNDc9e52Ep97Er21Ca3dr6Vp+W9/Y8YwMK8OkvrD565FWoQguGszic89hdbaNDOOPTRG5rsvYV2ey/YoAgbRxw4RffwQan2iqt0JpGWR/d4rFF5/f87x4Xv3EL53N0os4jetdhyK73xI9gevzhhNwb3biX/yMQqvvUfk4YO+caX5DSgr56+S+daPcSaveS/VhgSNf/lLqPUJhKriZvNM/cF/xZmY38Op1sWIf+pxQgd2oYRDviwEuNkCU//pL2auUYQC1H3hGUL37EAEAyD9Pk1uvkj+hTcpvHlk/bODeR7Z999Beh6JBx9Fr29AaBpqPIE66xg7lST3/jvkDr+H0HScTAYluAzWQAlTLz6Pk0kTP/QAWqIOEZ6VjiYlTj5P4cQx0m++tihj4WwITSP73tvYqRR1jzyO0dyCcp3R55ZLlC6eJ/3ay1hji6fkKIEgekPTvKmL/jSrBrOiIgz1BsNEjSXm7eclFNU3dhZIW5oZVwg/WnZdqp7QtCWZ+JxshuQPvkP56mXi995PoLUdEQhcU0BnH+x5OMUC5auX8Rao4XCyGSa//xc0PP0Jwlt3oASDKMHQnPsuLZPS5YukX3uJykAfSihE/OB9y3YseJUyUy88j1epENmzz09BVNUb7qW0zEVTRYWuozc0XmuGfR2u3T+/P9r1cnbL5YVTk6WkePY0TjZL3SOPE9qyHTUcRhgBhHGNyEPaNtb4KNn33qZw6oQ/58UgpT+vZchMTv9mjVDpv0q5/ypGc6ufsqcovjPDuK4tgudh57IUz50h++6bNRPJmMODjP/XPyN+7/1E9x1Ab2j030n1xndOWiZWOk3pwrnFe0fN/EBOdwesaS7LhvQonT1N/OB9VeeDhvQ8ytWI1nLh5nMkf/R9Kn1XiN//kF9bGQj4a9D1p3YcnHyOykAfpYtLGXKzn6Fbl4UeVGnbVUcgojF2NkMhaVIsSf7F/12Y99me3honxo/PMa48z2Z46F0MIwpILKvop/eZWQQKnmfheg7Sc+jrew3DCON5bpVmHSbGT5BJX8Hz3KphJVAUFSFUwENKl2TyLJoWxPNsLGtlOCnvSOPKrrZWCgYXzu09ccpiKuXx2CMB/uxbpTmMJAf3GzQ3KnzjWyaVaqPOd943ue9eg4P7DfoHroUkwyHBYw/79Vinz65c4aCUHhUrV73BSx3r4NbAXqKFNFRdxcytLrXlWkDiUTFz1FIm6Hk2nrfyRZ56RMeIGbiWSyVdWTfhTCNm4JournXrqW1evkjp8CmUUID4pz+GdB1yP35jxtPq5QpzGrnq3e00/OoXcKYypP7oOdxMHr29mfhnPkbDr36e5O/+Kc5k1VuhKMSefIDE55/G7Bsi95M3cKYyKEEDvbsd8+rc9BA1HiXyyAEKr71P5fxVlIBB7OOPEHv6Iay+YUofnPSHDQUwejuo+8onKR87Q/YHryAdl8h9e4g++SDuVIb0t348s3p72TyZ776EGosQe/ph3xhbQFEVwQB1v/gpwgd2UTp6mtKR03jFMmo8itbSOMdow3FxCyUKbx7BujyIV6qgtTSQ+NxTJD7/FOalfuyR9c9KJy2L7DtvUjp/lmDvRgLtHb5y6nm4+Tzm+AiVwQE/3UZKUCwmf/gdtEgUO5tZUikUQiAMA69cJv36yxROHSfUuxGjrQMlFEKaJtbEOOX+K1gT40uysM2GomkgPfJHP6B8+QLBng0EOrtRo1Gk62JPJakM9GGODNVUCF7pv8r4t/70pmqHwDdI5Dzz98olks9/14/S3QQ8x8bJZZY+rlImf/g9imdOYrS2E2jrQG9snDGIpGXi5HJYyUnsiTHsdGrRqIo9OcHEc98k0NFFsHcDekMTiqbhWSZ2KoU5PIg5MjQTNShdOMfYN/4LCD8CsRAMAw7daxAKCd5516JUkr5x+KPvkTvyvt+EtbkFNRhEeh5uuYSTTmMnJ6gMLZxW5qanqD/1HJu2Brh02eHSJWdZ63Z7o0VPu8OC2VRSYg4PMvGdb2G0tFbn6RsY0rZxMmnM4SHMkaGaeqk5uSwT3/02iqbNRHeWgmfbpF95kdx7bwNgTd4uYp7p1ulQOn+WykC/H8FrbkFvaESNRn1Ds9rLyc3lsMbHMMdGsNOpZb3XAG4uS/q1l8gfeR+jo5NAWwdaXT2KriM9F7dYxE5NYU1OYCcn/Ij0EmtRpf8q43/+x4AfWVytfneVoQHGv/WnM++7pDbGzYUgLZP88SMEyv1kvDq05nb/XQz5zj+vUsbJpLEmJ7AmJ3yW1SXkXbp8kfFv/BcAXLOCV7q1OtRtT7az6aFmBo5MoYc0wKSuM0xDT5Qrby+8DzrzUKNL6WKacx1stnXjvfI8i0pl7ro++7eKotPadg+hYAPlSnrGAHOc8nWpiLeOO9K4Ghl1KRYkzzwZ5PU3TTJZD0MXFIveDHnFxcsOz32/xC//YoT/129E+e4PSpiWZOd2nb/112MMDLl874flmXfvuz8o84XPhPjbfyNGOutx7rxNICD40ufCPP5IkD//dpGLs6je6xKCRFzBMASdHX59V1enxtbNGpYlyeUl6Xnqt6Zh2UVOXvo2Sg0F+xI57wN3Pboe7qJuUx3H/+A48nYzvC0DQhHEe+PkBnPIGtPpRMTmSuFHlC4v/QL48lrZFyXaHuXAbx/wG6uOFDj1p6dwSrevDinaEcXKW1j5uQuHoins+bU9jH4wyugHCysvtcLN5Ci9fwIlHCL6+H1I26H0wckbU+vAN5aeuA+ha6S/+SPsQf/8Vt8wKAoNv/5FQvfsJP9Tf9PXmuuJfuwB7JEJUv/pL3CS10LE5ePzeNUUheLbx8i98OY1w8iyCGz9f9o78yi5qvvOf95We1Xvu7ZWa5eQhACxY4gDiT1g42Abx3jByTiTzHJmOzPJmYzP8WRmzsw5M/4jmYzHxrGT2I6xjYEQCKsxYC0gLCGB1OpW73t3dXV37cvb7p0/XqtajVorAhv8PvqnVFXvvvve63rvfu/v9/vedQQ3d1I6fLw6UFJUFWt8msyjz1XTEZ3UAsHN6wluXIsaDlZNK6TtYA2MgaIQ3rkFo+3cbnehTeuI7NlO8dCbpB9+Clk594Bc2g65p19e5q5ojU6ixiLUf/Zu9NbG94W4AkBK7Pk57Pk5Lrj6lxBUhgcvqXlF8VLRcF3s1OyVs0I/nQ6DNzgvHD/mLXR7mVyM/fvlIB3nPa27EaUSleHBS75OKyEti8rI0EXVb7iFPMWTxy/cpgTXldz/6QgDAw6jY95AUDqOJ9jOU5dzPpoSFT536zAHDppUTjoUTjmEwwqtLSrDIxce3Ed3GwQaOLe4WiQWcqhTpxl77cJi6HxI06TU233Oz1fsuxCUr8B1ja/ejGuVKSUvYm1JRaVh617y46ew8t59XJRLmBNjmBPv4tqUUuLksji5rOey9w5xshkK7+D3rWoKscYgekClmLYwCw5aQCXeGEQ4ksK8iZSSSFxBpoYwojrFeROr7F0/PagSa/AWSS7MVXBMgRHSiDUGscouxQUTzVAJRnU0XUVRoTDntVnXEeH6T7Vx7O/HyQ1MMJd6ZxO+TnqBwnnq02raI7Rtq0VRYOZUlvRYET2k0b6jlmh9kNRgnvmhPKqhsvaaRjb/RhvljIVZdChnLerXxtj18TXUtIeJ1geZ6c3imC6KAuWsRduOOsaOzNOwNkZhvkKsIUjDujh2xWXyrQVKaYt4S4hIbZBARCPWFGL8jXkKcyaBqE7HzjpCMcPr23hxxXMhhE1q9gSKouI4FaR892qt35fiqrvH5vEnS9x3b4QffbeRfF5g6Arf+Hae7z3sKVHbhr/4ep5EXOVf/LMYn/tMBNOCxgaV5KzLV/97dplYGhhy+Mp/zfKVP6nhG39ez9y8IBiAmhqVZ39a5s+/nuf0hJ6uw5e/FON3Ph4hFFSIRhVsW/LP/yDGg5+LUjElTz1T5n9+LXeeyQKJ7VyZ8KNqeAJNC2kY0aW0BkVVUHUV4Qqku/wvTdEUVM1bEFI43sBV1VWELarbooJ0JYqmoKB4gk1ZzGd2loSjqqug4m0rl94TrvA+g2q7KBBpirDtM9s49tAxrLyFa7vnvSmousqqmztQDZXBp+eR7tv6fOZ+nOV9UFRl2fErmuKla6kKiqos37eyuM3i8Z0WqKqu0nRVE4qmcOT/HMEpO0vCSlk8/4Jl5+T0flBA1VSvPXnGuZRyMW1MWXbOVX3xmthLbWlBjS33bWH05VEW+ha8ttzFa6EpjPx0hFJqhTooQwXlIq/LZaBGwgQ3rsXN5FAMHWNVa/Uz6brguATWdVRtlAOr29DqEhT2H14mrM6FrJhUegaXpdK5mTyyYqJGw4srIJ/+TFI5ObCszkuUKrjZPHpj3WK6z6UL7uCW9d56JYfeOq+wWtqpBF1DDYdQQ0FYTE9EUc9Okfl15pfpiujzjojFFEIhhVhMwTQlyaRACAiHoK1Nw7RgZsbFdT0n3rY2DeHC9LSL7UB9vYqieBOU6YxkYUFg2/DWcYdMdvmDIBJRaGtVKZXP2E9Yoa1NBQkzSUGpJDEMaG/3skCmp1ws20v/v3p3AMOAU30Ok1MukYjCrbcE2HtdgB8/UiY565LJrPzwaWhQKZcko7PeQ1xVobHR22+iRmE2KcjlJbGYwm9+OEjXep0nn6owNe2Sz8sV+97QoOI6kvoGlULBO/aGBu9eHF9c96dQlKgqtLSoRMIK0zPeMV5K3y+HSjp50ZEURVEI1bdRTF7YZOaDiqor7PnEGpo3xLFKDmPH0gwdSrH3/nVE6gKoqsJUT5bBV1P85r/ZSiFlogVUXFvwyjf70IMaNzzQSTCm45iC7uenyEyWuOHz69F0T1B1Pz9FKWNz6+9vYG64QKwpyMgv5hk8mGL9jU20b6uhMGeS7M/R93IS4b47k+qBiM4tX95Esi+LU3GpaQ2TmSyx62OrqV0VJTWY5/rPb+DIj4dJDeSwTRfHdDGLNpW8jXBldfzj2oJy1sIxXerXRGnojDPbn+Om39tIIVVh22910P3sBM0bvQW3WzbX0Latln0PnaJlUw17PrmO4UMp7IqLEdZRdYtrPt2JZqiU0ia3fHkT+7/ZR3pi5fH1lZ54PxfvS3FVKkn+7H9keXmfyfatBroOsylRXQfrNLMpwX/6aoYn/tFL9wsFFYZHHfa/ajI65i6LGEsJL+8zGRqZ59abgnSu0ymXJcfesjl02CSfX/qy68ITT5U5dPjcg63ZWffdL69QoPXqVtb95jrsso0W0KoiIlQXouujXSRWJ7DyFoPPDpIZzABQs7aG9b+9nnBTGLficurxUwhbsP6313P8b4/jmi7t17cTbY0ydWiK9XetRwtqnqgwHWLtMbq/301pvkTLrhZW37YaPaQz3zvP8PPDSCnZ8cAOygtlatfXomoqQ88OMfvWLE3bm9hwzwbar2tHURXMjEnPIz2UZleuXdJCGhs+uoGuj3YhHEH9hnpSJ1MMPTuEFtDYev9WsqNZWna3oGoq3Q93U5gs0LKnhTUfWoMRNigvlDn16ClKqRKdd3USjAcJN4YJ1YZIvplk+PlhkLD2jrU0725G1VUywxn6Hu9DNVQ23r2Rjps6CDeE2fmlnaTeSjH4zCB6RKfzzk4aNjfgWi5jr4yRfDMJAro+2oVTcahZW0O0JcroS54w2nD3BjRDQ7gCM2tS21lL999141QcNn58I7HWGFJKxl8ZZ/LQJJHGCBs/tpE1H1pDrC1Geb7MyM9GSB5NEqoLseW+LSTWJuj5cY+Xqogn0lqvbWX1LatRdZVUd4qRF0eQQrL9s9sxM6Z3XQyVkZ+OMPPGzGXNeKnhIGosihoN0/QvH1jehqaCrnmiZlFcaTVxUBSc5MXlmQvLOtsifbG2wEvTWhqhS1cgsm9PE1isW1CUyxvMK6A31CLKpmdccSE0ldCmTqI37sZob14UdBIlHAJV8fWEzweC664NcO/HQwwMOHR0aDz2eJnukw6/92CEaFQhElU5eNDk5VdMHvxilNoaFVWDwUGHRx8r8+lPhuno0JibF7S2qPzl14tMTp49C5lIKPzBP42iqhBPqLzw0woHD1o8+MUItbUqlinZd8Dk6FGbB343Qnu7hpCeiPvBwyU6OjSu3m3Q3q5x041BSsUKQsDNNwfpWq9xyy0BDh60yGRWFhRtbSqf+2yEo8dsfvTjMpGIwp/8xzizswJFhYAB/+trBa/9m4I01KsspAWvvGKiKGLFvn/+gQjhsIJlSQaHHPYfsPjKnyYYHXUIhTyx+hd/WeCWm4PcekuAclli2fDQt4o0NqgX3fdLJdK8mnBjB4WpIZxyAUU3iLV51t1GNEFpdpzKwgx6OEasYwNSCFTjdEqrQrixnXBDO3Y5T3FqCNUILLY3iBGJE4jXU5geel+Y+lwsNW1hVu2q48W/6KW44GV2NHfFqV8T5fmvnSQUN7j9jzaR7MsRjOm8+t0h8qkKH/nj7YRrAjRviBOM6rz0f0/h2p74Xr+3kfrVUX7xwxHattWw/a52jv2DF7V9/Ycj1LSGuP6znfTvn+XkC9N0bK/l9YeHKWffXYMUKSSO6aIHNEZen2NhtEAwprNqdwP7HzrF/EgB6Uo23NLCzMkM40fnWbOngfREkZFDXt2bVXSY7cuSaAkzsD8JEjRDYfWeBurXRpkbzNO0Po4WUCksRuEaOmNYJYemrjjaYhChMG9y9NERHNMbYMebQ3Td3MzgwVlUTSFaH6RpY+Kc4uq94n0prgCyOcmTT5d58unzq9BCQfLiSyYvvnThOiQpYXTMZXTs/CYFUkLfgEPfwC/XnjrcEGbH53cw8NQA+ak8Ox/cSSlVQtEVNt+3GT2o0/uTXuo21rHzwZ0c+t+HkFKy6/d3kR5I0/tIL3pQp5KuEG2JUrehzou4AOHGMInVCWbfmqVlTwu9P+ll+2e3M/jMIJqh0bSjifRgmi33baH/qX7MjMn2B7ZjF20mX52k9ZpW0v1p+v+hn5ZdLWz51BYW+hfIjGQYe3mMWFuMkz88iZW3qCycO+VRWILx/ePUdtVSSpUYenYIp+wgXYmqq7Rd10YgHmD4uWEkEjPjXWcrazHy4ghO0WHrZ7ay9o619DzSQ2J1gpbdLRx76BiqoXLVF65ivmcep+Kw4e4NnPi7E1QWKugRHelKHMdh+KeeYKzfVE/397uxCp6oXnvHWpp3NtP7SC/hhjBb799KZaFCdjRLzdoaatbV0POjHu8YMxX0oE7r1a2cevwUW+7bwvi+cYQraN7dzMT+Cea65xj/+Tj1m+rZfN9m5nrnqGQqjPx0hOadzQw8PUC6P42Z947RzJicevwU1/3r6wjVLtkK13TWsPVTW+l9tBcza7L1U1txLZeJ/RO07GqhmCzS+2gvjVsb2fqprcz3zmMXL+PmrKqgKlhjU+SfP4B0z55NcLO5s00cLvYBK+TFp7dKrrwjkjzjxUX0ObRtAw1f/ARuJk/hwBHsqVlkxSS4cR11n/knV7Zv73c+OGOsXzsCAc8A6uvfKHLH7UHuuD2IEHDVVQbf+36JjnaNe+4OMz3jWS5/9b/kiEQU/vg/xNm3zyQaVTh+wubRx8r8wZejXL/X4LHHzxZXO68y6OrS+d73S2zaqHPP3WEOH7aJRhXm5wT7DpgMDzu0tmrs3m3w1T/LISV85U8TrOrQ6Olx+AetjGHAX/9NsZp58uKLFTLpAN/+zvmf8ydOOBw+YhOJeM9EVfEiaU8+VWZs3OW//VmCujqFvj6Hn//cpLVF5Tt/7bV5y82Bs/r+i1/Y1NYqHD5i8+xz3jOvJuFFpx55tEyxIPnPfxqntUXjnntCvPqqxcSEy5cejLBxg87RY/ZF9/1SsYs5ajfsxrUqmJlZNCNI8+7byQy+iXAdmnZ9iKmDT9Kw7QaEY2Pl0wTidQCE6lpo2H4TudFuom2d6KEo2eETRFrWooeihOpbyU/0f6CEFYAR1HBtQSVnIxbLG4yQhmMK7IpA1bzxoR7QMPMOpYyFYwkc24tMBiI6lbztpQgunppAVCcUN1i1qw5FVRg75qXpWWUHx3Ixiw6qrqAujtPeqxk7u+Ky/1t9dN3czPWf72Ls8DzDr82iKGCb3m/XLNoEovol9ak4bxII69R2RJg4tkDb9lqskkNNW4S9n+ui+5kJMpMlGtfHq82WM+Yyh2NVV5FCkhkvYhYdDn1/kNTABZPZ33Xet+LKB+Kr4ghXMHFwAqfsMH14msSaBEbEoHFrI8e+dYz0QJr8VJ51H15HYk0CYQkC8QD9T/ZXIx0A0ZaV3ZTAG8TPdc9RTBaZ75knEA0QSARo2NJArD1G0/YmhCswogYNmxuYem0K13QZfXmUdH8a6Urab2hHC2qYGZPyXBnXdCkmi9iF8w/qpZCU5krYRRsrZ1GcWT4bIR3J+M/HmTu5fEVtq2BR01lDqDZEIBog3BheXAsBkseSJI8l0UM6lWyFYG2QUn+JwkyB1beuZmL/BKkTqWqaX3mujJkxsYs2hZlCNVWy/bp2Rl8eZb53fjF1cRWN2xrJjmZBgdTx1LI6qHhHHDPvncvCTQXme+dxbZdgIohruUghad7ZTKQ5QiARQA/pmBmTYqqIYzqU58oUk0vHL4UnJp3KcpHfuLWR4myR6denkUIy+dokbde2MfnqJMIRjL0yRro/jVN2WHP7GvSwflniSlQWi14dl/KJPmT5/BMYbs4rMNYa6i55X78s3HTOW08nEceZOc+q7apK9IbdKIZB+pFnME8NVz8y2n+1FkD18XmnlEoS1/UmLwMBhUhEIRpR2LxZR0p46WUTQwfbklQqksVbL4GAgpBQLC5un5eEwyuPxiIRL+V+6xYdRYF9+0wsS/Lt7xS5fm+A+z8d4fXXLfr6HVwXz7RqsXYrGDz/CO8y/Um8VL60wLK8iJKmntHQGY2Gw2f3XUqJbXuRNWfxli2BXF6QzQhcAY4DhgHRiMKqDq1q8DE3L1bazRXDLmaxCsuj8065SHb4hGfn396FHo4SSDSQPPwCdilHfPVm71ibVmFEEwRrmtACIcKN7aQHjpLue4PVt3+SwuQAhel3XhP2q0YuWca1BLs/vorsdJli2mJhvIiiKmy7s5VQzPAc8hbMFeeSZvtzbLqtmas+0o5VckkN5UmeypKdbiQzVUIKyE6XkULSsCbKpttaqG0PszBewi4vZl5JWH9DE6nBPKnB/LumX/WgSqQ2wMihOaSA9h11nHppmtxshTV7Gph4c4E1exqYPJ6plkOshFVyiLeESbSEqeRtzJKDcCXBqMFMb5atv9XB0MFZwrUBhCuZ7c+x4bYWVP2MLJXF4z5NOWORmSqhqAoLowWMsIZ5gXHle8HFrfro8yuJqnmK/fTsvmu5y+qJTosD6XrfUQ0V1fC2OavWRoKy+A9AM7TqD0S4olq3JFxRXUtBC3jOhJmhDJmhDH1/38fQc0PVOi6n7D1BTvfvch23zodwxFnCIFgbZM8f7SHWFiM9lKYwXagei5SyagohkSC8fll5ize+/gbJo0k67+zk6j+8GiNmvH13SyzWZ5126JPCO2Y1sPSTWsm18fS1kMI7l6ev1/rfXs/GezZSSpVI96cRlrjsWSlVV5fVjLmWixbQqrVkdsmungvkytdFSoF0hbeGlLbybUIUSliD4xgdLQQ7V5/9hbel49mTSUSuQHjXZrTa+OUd3HtMpW8EdI3INdtQjPPMRakKWiyCqJi4C2cMUgyd4OZOb9rbZwn/dLyv2bXL4LfuCnLnnUFOdNucOuUwOOSSy3r1RRMTLgODDo4Dn7g3zCfuDTM35zI7K9A1uO22AHfdGeTqqw2On3CIxxV27TRoblLZscOguVnlZI/D+LjLQlqQnPXa1HXYe10Ay4JsVtDerjIz45JOC37nE2HuvTdMqSSZnDp3oXomI1mzRuP2DwW82q0VUFXYuFFn/XqNtWs1Nm/WOYcbP+BF8jZu0PjQbQGamlR6Vuj7mYLqTOTb1tEsliQHDlpYtmR62mVmRpBOi4vu+5VCuA5SuF6PpddRKRbXM9MMVMOrIRV2BbuYozgzQrrvDeZPvgZSEqpvxsql0UMx9ODFr4H3fqGSd9j/nQHKWZtofRC74lJcsHjt+0Nouko5Z3Po4RFKaYvu56Ywiw6uLeh+bopy3mFhrMjBvx1E1dVq3dXCRIlDPxgmENYJhDXKOe9ZnZkqo6iQS1Y48pNRhCuxig6HHh4mENEI1xjv6j1VM1Q23NbK9V/oorErzvGnxrGKDm/8eJia9gjX3r+e+dEig/uXnCozUyWK88vHQJNvpilnLfY+sJ7mjQmEI5npyTDTmyU7XWL2VJbZvizT3RkyE0Wu/UwniqIwfnQBISSljOWZVZzxi7FKDoe+N0hTV5y9n+tiw62t6MELu3C/2/iRq/cxxdkiRsSgZl0NxZkiDZsbkEJil2xyEzmadzdTmClQu64WVVcpTBWQQqKoCi1Xt5A8lvQEgunilB30iE64KYyW02jc1njBaEZmKIN0JfnJPPmpPHpYvygHPdd20YIaodoQ0pW4pnv+9C8JrukSqg956XqOPK/teDDh1VQd/+5xyvNluj7ShZk9f1RFD+toAY3J1ybJjee49l9dS7g+fM7ImnQlcz1ztF7dSupEilBtiGhrlOEXhlf8/vlQFIX6TfUs9C0w88YMbXvb0ENLP83TgizcEEYP6whbVIXzaSGtamrVGTc9lKbjxg7iq+JYeYvmnc1VIwyvwQv3SZo2zkyK8J7tRPbuxOwdBlVBugInObdo7yXIv3SI4KZ11N3/UXIvHMCeTHqLBNcmCKxpo/jasWrEx07OUzh4lMRdN1P3wMcoHjiCm8mjGAZ6ayPuQoZK98Aln79LQgG9qQEtEUMJGugNNSgBw3MUTESRpoWdnKtG4cxTQ1S6B4jecg1IKB3r8Qw1wiH0tiYqPYM40ylwBdZkkuCmTsJ7tlE+0o0SMAjv2U5o24ZlDoIA6BpGaxNqJOT1JRxEVRRCW7sQxQqiXMGeTl2yXfH7hg9WhtCvHaf6HHRdYd8+k0Ov25TLkm9+q8DVuwNeDfSi2cL/+2aBa/YEKBQEzzxTobRYQ9TX5xCJKPzg4RLd3TYN9SpNTSovvFAhFPSMpAYGHB76qyK7dhooCqRSAsfxSgJWd2h0d9v84rBFoSD5xkNF9l4XQFHgGw8VqzXSk1OCf3y6suxn1NPrpSQ2NKho2sojUlWF1haV0VEXBWhrVZmcdHns8TLZrMRx4PHHyywsip4jb1gEAgp1dSqaChOT7ll9d1149rkK42NLnSkWBT95rEy5JBESHnu8TDot+fEjZa7ZY9DUpDE55WKa8qL7fqkoukHN2m1EmlcjbBPh2JRmxxFWpbrukWtVcG2TwkQfDdtuxCnmAC8VuzA9RLixg5rOHSAlubEepOsSbe0keeQFIs1rqFm/c1F0/Yqv83eJ5JIVTjy7fK289ESJ9MTytM3Bg6kVX6cGC6QGl9cKzw0XmBteeq91cwKz6ND7UhLXWn7+ZnpzzPTm3vFxXAiz4HDoewOomoJwZTUNMjNZ4tXv9FeNuc5cJqvnucmzImnFBZP93zyFqim4i+Zj3c9NogDClex76NTi5DMc+Ks+r11HeBPDrmS6O83MycxZf0Zzg3n2LbYrXPmuGXtcCr64eh9TmCow+rNRdn1pF+V0GelKKukKwhL0/qSXbZ/ZxvX/7noUXaH/if5qSlnvT3rp+mgXnXd1IoWk95FeFvoWmH1rlj1/uAcza+KYDpVMBeksRnoEmHkT6UjP2KLisNC/wOhLo1z1hauqkZuTPzpJbjyHmTOXRc7MrFkVUMWZIumBNHv+aA/FmSLdD3dTnjtP7ZyEqUNT7PjCDq7/99czfXjaq7ESctl+TlNKlZg7OcdVD16FmTWxClZVXDklpxpRQ3rHJGxBpCnCjs/v8ISKoZJ8I7ksBc8xneViU8LQM0Nsf2A7e//tXhRNYfLVSeZ7PbMGu2gv7WcR4QqsvIUUEqtgIWyBU3E8A4t942z+nc2eICpYZMeyVXMS13SZ2DfBpns3sfrW1Qw+PejVwu32zEQSaxJ03tlJTWcNfX/fx3zPPFOHptj95d1IKanMVzyjkbedL+l6/19R2ApB/mevYbS3UHvfXUjT9iy3ewaZ/+4TnJ6GtYYnWPjuE9Tccwd1n/7Isibs5Dyl199aesN1yT9/AIDojVcT2tbluf0pIB2X7BMvVs+tKFW8NMK3LxAqJCJXWDS68PotLRs3m19xfR5RKCFCwSVxo+nE77yJ0LYNKLqGoutIxyFxzx3gOIiySfpHT1fT+kSxTPpHT1Pz8Q8TvWGXJ7KEAEVBFIpYY4sPVikp/PwwgTXt1Nx9B/EP3whC4mZyZJ94kfhv3ICwlvqn1cSp+/RH0BvrPOMPXUeJ6dT97j2ePfnsPAt/460b5uPzq8bCgidazmRyUjA5ufy96WnBU/94dk3tyIjLiz9bmvCaTQmefOrs742OuoyOLr8HvPaaxWtv+97cnODpZ87efmFBsLCw/PlgWfDzfed3/nQc2Lf/7O8cfNVa8XWl4qVCXqjvR95Yfo8yTThwYKmdAweXXq/Ux4vp+6UiXZdicozyvHcvE7aFWymSPPoiwvaOafbYz3DKRTJDxykmR736ViFwrTJSuCSP/gwjEveMD8p5FEUl9eYrOOUCdjGLFop+4Gqu3iuyM2VOPDN51jjnvUY4S6Jq2fuuhBXEzLkEztvFj3Rlda7tzPbPbLe6zLNYen2hdn/ZKPIilvV+N9K5fK4MiqZ4ESDpiR7VULFy3s1XD+sEE0GciuOlqJ1xpQPxAEbUwLVcT/i4XtpgqC5UTelTdRWn7GDEDKycRSARwC7YaEENJF56meJFivSwjlN2qqlwoboQVt4TEKquEkgEMDNLA/nTkSvhCirpyllW8Wcf6NJ+rILlRZSUxf3krLNuPFpAI1gbRNjCc1LUNayCRSAe8KJ7xcXta0PYRbta+6RHvMiQmVku2k5Htt4eAavuxxHLji+QCCAdWU3BO32tgokgZtYkEA9gl+xq+qVdsgnVhlANFTNnogd0rKK1zEI+VBdC1VQqmQqu6WLEDIKJpUVIpZCU58reTI+qEKwNouoqZsb0In2Lx2sVLYQlvP7UBJf1++1otQmMVS2o4dBiVGfei1y9DTUWwWhv9hwBhcDNFbCT84h88eyHqqaiN9ZhtDSihIJI28adz3oRI9OqtqcEDNxs/gy7dUBV0WrjSNvx2gaUYAA1FkEUStXtq19PxFA01WvntLV+IoYaXDnlU8rFhZKt5YMgJeBF1/TGOhRdR5QrOKkFb4HkM6bF1XiUwOo21GgYUapgTcwg8kW0mhiiVFnqn6ai1cTPmXIpXeEJq3fdcvS9I7hqDUZ9A+CtL1MZG7kiAy6joZFgh5eWKiplykMDSOeXazb0Qaa1VSUeV+nvv7xzvHmTTiYrSCY/OH/bPj4+vz5chGy6uMjVxTTk4+Pj4+Pj4+Pj4+Pz64xvaOHj4+Pj4+Pj4+Pj43MF8MWVj4+Pj4+Pj4+Pj4/PFcAXVz4+Pj4+Pj4+Pj4+PlcAX1z5+Pj4+Pj4+Pj4+PhcAXxx5ePj4+Pj4+Pj4+PjcwXwxZWPj4+Pj4+Pj4+Pj88VwBdXPj4+Pj4+Pj4+Pj4+VwBfXPn4+Pj4+Pj4+Pj4+FwB/j+4mFNIbl9Xy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41589"/>
              </p:ext>
            </p:extLst>
          </p:nvPr>
        </p:nvGraphicFramePr>
        <p:xfrm>
          <a:off x="1066800" y="1371600"/>
          <a:ext cx="76200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sldjump" tooltip="PeopleSoft Resume"/>
                        </a:rPr>
                        <a:t>Word Clouds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 l="2000" t="2000" r="2000" b="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4"/>
                      <a:srcRect/>
                      <a:stretch>
                        <a:fillRect l="2000" t="2000" r="2000" b="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5"/>
                      <a:stretch>
                        <a:fillRect l="2000" t="2000" r="2000" b="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6"/>
                      <a:stretch>
                        <a:fillRect l="2000" t="2000" r="2000" b="2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16199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723</Words>
  <Application>Microsoft Office PowerPoint</Application>
  <PresentationFormat>On-screen Show (4:3)</PresentationFormat>
  <Paragraphs>114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Georgia</vt:lpstr>
      <vt:lpstr>Training</vt:lpstr>
      <vt:lpstr>Resume Classification    </vt:lpstr>
      <vt:lpstr>Business Objective</vt:lpstr>
      <vt:lpstr>PowerPoint Presentation</vt:lpstr>
      <vt:lpstr>PowerPoint Presentation</vt:lpstr>
      <vt:lpstr>Data Collection  </vt:lpstr>
      <vt:lpstr>Data Preparation</vt:lpstr>
      <vt:lpstr>Exploratory Data Analysis</vt:lpstr>
      <vt:lpstr>Category wise Resumes in dataset</vt:lpstr>
      <vt:lpstr>Word Clouds</vt:lpstr>
      <vt:lpstr>Model Building</vt:lpstr>
      <vt:lpstr>Models </vt:lpstr>
      <vt:lpstr>Accuracy Table</vt:lpstr>
      <vt:lpstr>Final Model : XGBoost</vt:lpstr>
      <vt:lpstr>Advantages over other models:</vt:lpstr>
      <vt:lpstr>XGBoost Model</vt:lpstr>
      <vt:lpstr>Deployment</vt:lpstr>
      <vt:lpstr>Deployment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2023-09-23T15:35:35Z</dcterms:created>
  <dcterms:modified xsi:type="dcterms:W3CDTF">2023-09-27T11:12:01Z</dcterms:modified>
</cp:coreProperties>
</file>