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DBCD9-D2E8-40B6-A724-0E28585847DA}" type="datetimeFigureOut">
              <a:rPr lang="en-US" smtClean="0"/>
              <a:pPr/>
              <a:t>9/30/2017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B8C7F-3753-48F2-9A2B-7D3D958B24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8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2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7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2B8C7F-3753-48F2-9A2B-7D3D958B24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1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6E1E-001F-4C9D-9A1F-819DE647A05E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9F899-6229-49AB-A91F-E862159124E0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ACB0-370F-4F97-87E9-01D3E33D9CAC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BAC7A-A3FC-4703-8FA2-3BCF0C717731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07E6-63CE-4AE0-9B95-D10388E82CD6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B76-7A48-4188-B32E-3B9DFDA9FA94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8775B-AE89-4DB7-9C3B-F0B7BEAA9A09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ECDD-4306-497F-BB34-E6D4FDDD2F80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366E-DA56-482F-B819-953E7BE1D91C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2A7B-04F2-4A49-AC79-AA032FDCE075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13D2-DE72-4CA0-9603-59310EC4BBC7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01A3-2A18-46E6-86A9-3E5D57C794FA}" type="datetime1">
              <a:rPr lang="en-US" smtClean="0"/>
              <a:pPr/>
              <a:t>9/30/2017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Robotics &amp; Intelligent Systems Research Center  - Sri Lanka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F3D73-EC9D-492C-8C83-12E350514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3277850"/>
            <a:ext cx="716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FF0000"/>
                </a:solidFill>
              </a:rPr>
              <a:t>Interceptors</a:t>
            </a:r>
            <a:endParaRPr lang="en-US" sz="8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2035314"/>
            <a:ext cx="71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/>
              <a:t>STRUTS  2</a:t>
            </a:r>
            <a:endParaRPr lang="en-US" sz="80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304800"/>
            <a:ext cx="7026411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“Automatic“ features of Struts 2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752600"/>
            <a:ext cx="71628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-- </a:t>
            </a:r>
            <a:r>
              <a:rPr lang="en-US" sz="3200" dirty="0" err="1" smtClean="0"/>
              <a:t>Param</a:t>
            </a:r>
            <a:r>
              <a:rPr lang="en-US" sz="3200" dirty="0" smtClean="0"/>
              <a:t> transfer to member variables.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2463225"/>
            <a:ext cx="71628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-- Validation.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3200400"/>
            <a:ext cx="716280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-- More…... 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3962400"/>
            <a:ext cx="6651821" cy="7078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Who / What does this work…?</a:t>
            </a:r>
            <a:endParaRPr lang="en-US" sz="4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4724400"/>
            <a:ext cx="716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smtClean="0">
                <a:solidFill>
                  <a:srgbClr val="FF0000"/>
                </a:solidFill>
              </a:rPr>
              <a:t>Interceptors</a:t>
            </a:r>
            <a:endParaRPr lang="en-US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mila\Desktop\Untitled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371600"/>
            <a:ext cx="8675370" cy="45720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457200"/>
            <a:ext cx="286918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Struts_default.xml</a:t>
            </a:r>
            <a:endParaRPr 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mila\Desktop\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300" y="685800"/>
            <a:ext cx="8902700" cy="57912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81600" y="6324600"/>
            <a:ext cx="2895600" cy="365125"/>
          </a:xfrm>
        </p:spPr>
        <p:txBody>
          <a:bodyPr/>
          <a:lstStyle/>
          <a:p>
            <a:r>
              <a:rPr lang="en-US" dirty="0" smtClean="0"/>
              <a:t>Java Robotics &amp; Intelligent Systems Research Center  - Sri Lanka</a:t>
            </a:r>
            <a:endParaRPr lang="en-US" dirty="0"/>
          </a:p>
        </p:txBody>
      </p:sp>
      <p:pic>
        <p:nvPicPr>
          <p:cNvPr id="5" name="Picture 4" descr="D:\Workes\jrirc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5791200"/>
            <a:ext cx="831086" cy="85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3"/>
          <p:cNvSpPr txBox="1">
            <a:spLocks/>
          </p:cNvSpPr>
          <p:nvPr/>
        </p:nvSpPr>
        <p:spPr>
          <a:xfrm>
            <a:off x="-3810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Amila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Iroshan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Rathnayake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323012"/>
            <a:ext cx="7696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152400"/>
            <a:ext cx="341010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 smtClean="0"/>
              <a:t>Param</a:t>
            </a:r>
            <a:r>
              <a:rPr lang="en-US" sz="2800" dirty="0" smtClean="0"/>
              <a:t> Interceptor.xml</a:t>
            </a:r>
            <a:endParaRPr lang="en-US" sz="2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7653</TotalTime>
  <Words>90</Words>
  <Application>Microsoft Office PowerPoint</Application>
  <PresentationFormat>On-screen Show (4:3)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Amila</dc:creator>
  <cp:lastModifiedBy>Ajantha</cp:lastModifiedBy>
  <cp:revision>300</cp:revision>
  <dcterms:created xsi:type="dcterms:W3CDTF">2016-06-27T13:04:37Z</dcterms:created>
  <dcterms:modified xsi:type="dcterms:W3CDTF">2017-09-30T03:47:41Z</dcterms:modified>
</cp:coreProperties>
</file>