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DBCD9-D2E8-40B6-A724-0E28585847D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B8C7F-3753-48F2-9A2B-7D3D958B2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4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07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9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7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6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6E1E-001F-4C9D-9A1F-819DE647A05E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899-6229-49AB-A91F-E862159124E0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ACB0-370F-4F97-87E9-01D3E33D9CAC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C7A-A3FC-4703-8FA2-3BCF0C717731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07E6-63CE-4AE0-9B95-D10388E82CD6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B76-7A48-4188-B32E-3B9DFDA9FA94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75B-AE89-4DB7-9C3B-F0B7BEAA9A09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DD-4306-497F-BB34-E6D4FDDD2F80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366E-DA56-482F-B819-953E7BE1D91C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2A7B-04F2-4A49-AC79-AA032FDCE075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13D2-DE72-4CA0-9603-59310EC4BBC7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01A3-2A18-46E6-86A9-3E5D57C794FA}" type="datetime1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15240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MVC</a:t>
            </a:r>
          </a:p>
          <a:p>
            <a:pPr algn="ctr"/>
            <a:r>
              <a:rPr lang="en-US" sz="4800" dirty="0" smtClean="0"/>
              <a:t>Model - View - Controller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828800" y="152400"/>
            <a:ext cx="7162800" cy="5943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24000" y="2438400"/>
            <a:ext cx="2514600" cy="1066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Front Controller</a:t>
            </a:r>
            <a:endParaRPr lang="en-US" sz="2800" b="1" dirty="0"/>
          </a:p>
        </p:txBody>
      </p:sp>
      <p:pic>
        <p:nvPicPr>
          <p:cNvPr id="205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04800"/>
            <a:ext cx="1605699" cy="1524000"/>
          </a:xfrm>
          <a:prstGeom prst="rect">
            <a:avLst/>
          </a:prstGeom>
          <a:noFill/>
        </p:spPr>
      </p:pic>
      <p:sp>
        <p:nvSpPr>
          <p:cNvPr id="12" name="Bent Arrow 11"/>
          <p:cNvSpPr/>
          <p:nvPr/>
        </p:nvSpPr>
        <p:spPr>
          <a:xfrm rot="10800000" flipH="1">
            <a:off x="609600" y="1752600"/>
            <a:ext cx="838200" cy="1371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0480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Browser</a:t>
            </a:r>
          </a:p>
          <a:p>
            <a:r>
              <a:rPr lang="en-US" b="1" dirty="0" smtClean="0"/>
              <a:t>http://www.web-siteName/webPageName.html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752600" y="457200"/>
            <a:ext cx="1905000" cy="990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Handler Mapping</a:t>
            </a:r>
            <a:endParaRPr lang="en-US" sz="2400" b="1" dirty="0"/>
          </a:p>
        </p:txBody>
      </p:sp>
      <p:sp>
        <p:nvSpPr>
          <p:cNvPr id="15" name="Up Arrow 14"/>
          <p:cNvSpPr/>
          <p:nvPr/>
        </p:nvSpPr>
        <p:spPr>
          <a:xfrm>
            <a:off x="2286000" y="1447800"/>
            <a:ext cx="228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743200" y="1524000"/>
            <a:ext cx="228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0800" y="2209800"/>
            <a:ext cx="2438400" cy="1219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Generator Guy</a:t>
            </a:r>
            <a:endParaRPr lang="en-US" sz="2400" b="1" dirty="0"/>
          </a:p>
        </p:txBody>
      </p:sp>
      <p:sp>
        <p:nvSpPr>
          <p:cNvPr id="20" name="Right Arrow 19"/>
          <p:cNvSpPr/>
          <p:nvPr/>
        </p:nvSpPr>
        <p:spPr>
          <a:xfrm>
            <a:off x="4114800" y="2590800"/>
            <a:ext cx="2057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/>
          <p:cNvSpPr/>
          <p:nvPr/>
        </p:nvSpPr>
        <p:spPr>
          <a:xfrm>
            <a:off x="5105400" y="1447800"/>
            <a:ext cx="3810000" cy="762000"/>
          </a:xfrm>
          <a:prstGeom prst="wedgeRoundRectCallout">
            <a:avLst>
              <a:gd name="adj1" fmla="val -6433"/>
              <a:gd name="adj2" fmla="val 7716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34000" y="1487269"/>
            <a:ext cx="34290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It prepares data</a:t>
            </a:r>
            <a:r>
              <a:rPr lang="en-US" b="1" dirty="0" smtClean="0"/>
              <a:t>, creates </a:t>
            </a:r>
            <a:r>
              <a:rPr lang="en-US" b="1" dirty="0" smtClean="0"/>
              <a:t>a Java </a:t>
            </a:r>
            <a:r>
              <a:rPr lang="en-US" b="1" dirty="0" smtClean="0">
                <a:solidFill>
                  <a:srgbClr val="00B050"/>
                </a:solidFill>
              </a:rPr>
              <a:t>object to hold this data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3657600" y="76200"/>
            <a:ext cx="3810000" cy="1295400"/>
          </a:xfrm>
          <a:prstGeom prst="wedgeRoundRectCallout">
            <a:avLst>
              <a:gd name="adj1" fmla="val -60433"/>
              <a:gd name="adj2" fmla="val -918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10001" y="152400"/>
            <a:ext cx="36576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scan the URL; </a:t>
            </a:r>
            <a:r>
              <a:rPr lang="en-US" b="1" dirty="0" smtClean="0">
                <a:solidFill>
                  <a:srgbClr val="00B050"/>
                </a:solidFill>
              </a:rPr>
              <a:t>and tells the exact address of the Guy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who can generate data for this web page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Request.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>
            <a:off x="4038600" y="2971800"/>
            <a:ext cx="2286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10000" y="3352800"/>
            <a:ext cx="2971800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Java Object for holding Data and </a:t>
            </a:r>
            <a:r>
              <a:rPr lang="en-US" b="1" dirty="0" smtClean="0">
                <a:solidFill>
                  <a:srgbClr val="C00000"/>
                </a:solidFill>
              </a:rPr>
              <a:t>Name of final response Builder Guy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38600" y="4876800"/>
            <a:ext cx="1905000" cy="990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View Resolver</a:t>
            </a:r>
            <a:endParaRPr lang="en-US" sz="2400" b="1" dirty="0"/>
          </a:p>
        </p:txBody>
      </p:sp>
      <p:sp>
        <p:nvSpPr>
          <p:cNvPr id="29" name="Right Arrow 28"/>
          <p:cNvSpPr/>
          <p:nvPr/>
        </p:nvSpPr>
        <p:spPr>
          <a:xfrm rot="3587201">
            <a:off x="2804398" y="4156358"/>
            <a:ext cx="1813657" cy="226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4412371">
            <a:off x="2537681" y="4235160"/>
            <a:ext cx="1813657" cy="226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524000" y="4495800"/>
            <a:ext cx="2133600" cy="1600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Final Response Builder Guy</a:t>
            </a:r>
            <a:endParaRPr lang="en-US" sz="2400" b="1" dirty="0"/>
          </a:p>
        </p:txBody>
      </p:sp>
      <p:sp>
        <p:nvSpPr>
          <p:cNvPr id="32" name="Up Arrow 31"/>
          <p:cNvSpPr/>
          <p:nvPr/>
        </p:nvSpPr>
        <p:spPr>
          <a:xfrm>
            <a:off x="2133600" y="3505200"/>
            <a:ext cx="228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2590800" y="3581400"/>
            <a:ext cx="228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Bent Arrow 33"/>
          <p:cNvSpPr/>
          <p:nvPr/>
        </p:nvSpPr>
        <p:spPr>
          <a:xfrm rot="16200000">
            <a:off x="857250" y="1847850"/>
            <a:ext cx="876300" cy="76200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 animBg="1"/>
      <p:bldP spid="15" grpId="0" animBg="1"/>
      <p:bldP spid="17" grpId="0" animBg="1"/>
      <p:bldP spid="19" grpId="0" animBg="1"/>
      <p:bldP spid="20" grpId="0" animBg="1"/>
      <p:bldP spid="22" grpId="0" animBg="1"/>
      <p:bldP spid="21" grpId="0" animBg="1"/>
      <p:bldP spid="23" grpId="0" animBg="1"/>
      <p:bldP spid="18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304800"/>
            <a:ext cx="2971800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Java Object for holding Data and </a:t>
            </a:r>
            <a:r>
              <a:rPr lang="en-US" b="1" dirty="0" smtClean="0">
                <a:solidFill>
                  <a:srgbClr val="C00000"/>
                </a:solidFill>
              </a:rPr>
              <a:t>Name of final response Builder Guy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2000" y="3276600"/>
            <a:ext cx="2438400" cy="1219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Generator Guy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990600" y="1447800"/>
            <a:ext cx="2133600" cy="1600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Final Response Builder Guy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381000"/>
            <a:ext cx="1828800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Model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1882914"/>
            <a:ext cx="1828800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View 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3483114"/>
            <a:ext cx="2362200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Controller</a:t>
            </a:r>
            <a:endParaRPr lang="en-US" sz="4000" b="1" dirty="0"/>
          </a:p>
        </p:txBody>
      </p:sp>
      <p:sp>
        <p:nvSpPr>
          <p:cNvPr id="14" name="Oval 13"/>
          <p:cNvSpPr/>
          <p:nvPr/>
        </p:nvSpPr>
        <p:spPr>
          <a:xfrm>
            <a:off x="762000" y="4800600"/>
            <a:ext cx="2514600" cy="1066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Front Controller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4953000"/>
            <a:ext cx="5105400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Dispatcher </a:t>
            </a:r>
            <a:r>
              <a:rPr lang="en-US" sz="4000" b="1" dirty="0" err="1" smtClean="0"/>
              <a:t>Servlet</a:t>
            </a:r>
            <a:endParaRPr lang="en-US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96200" y="12000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 JSP Page</a:t>
            </a:r>
            <a:endParaRPr lang="en-US" sz="2000" b="1" dirty="0"/>
          </a:p>
        </p:txBody>
      </p:sp>
      <p:sp>
        <p:nvSpPr>
          <p:cNvPr id="17" name="Bent Arrow 16"/>
          <p:cNvSpPr/>
          <p:nvPr/>
        </p:nvSpPr>
        <p:spPr>
          <a:xfrm rot="10800000">
            <a:off x="7848600" y="1600200"/>
            <a:ext cx="533400" cy="838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810000" y="609600"/>
            <a:ext cx="1371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505200" y="1981200"/>
            <a:ext cx="1371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505200" y="3581400"/>
            <a:ext cx="1371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200400" y="51054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1820882"/>
            <a:ext cx="76864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- </a:t>
            </a:r>
            <a:r>
              <a:rPr lang="en-US" sz="3600" b="1" dirty="0" err="1" smtClean="0">
                <a:solidFill>
                  <a:srgbClr val="FF0000"/>
                </a:solidFill>
              </a:rPr>
              <a:t>SimpleUrlHandlerMapping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- </a:t>
            </a:r>
            <a:r>
              <a:rPr lang="en-US" sz="3600" b="1" dirty="0" err="1" smtClean="0">
                <a:solidFill>
                  <a:srgbClr val="FF0000"/>
                </a:solidFill>
              </a:rPr>
              <a:t>BeanNameUrlHandlerMapping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- </a:t>
            </a:r>
            <a:r>
              <a:rPr lang="en-US" sz="3600" b="1" dirty="0" err="1" smtClean="0">
                <a:solidFill>
                  <a:srgbClr val="FF0000"/>
                </a:solidFill>
              </a:rPr>
              <a:t>ControllerClassNameHandlerMapping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sz="3600" b="1" u="sng" dirty="0" smtClean="0"/>
          </a:p>
          <a:p>
            <a:endParaRPr lang="en-US" sz="36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28600"/>
            <a:ext cx="8083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For Mapping the </a:t>
            </a:r>
            <a:r>
              <a:rPr lang="en-US" sz="3600" b="1" dirty="0" err="1" smtClean="0"/>
              <a:t>Urls</a:t>
            </a:r>
            <a:r>
              <a:rPr lang="en-US" sz="3600" b="1" dirty="0" smtClean="0"/>
              <a:t> (As Handler </a:t>
            </a:r>
          </a:p>
          <a:p>
            <a:r>
              <a:rPr lang="en-US" sz="3600" b="1" dirty="0" smtClean="0"/>
              <a:t>                                 Mapping/</a:t>
            </a:r>
            <a:r>
              <a:rPr lang="en-US" sz="3600" b="1" dirty="0" err="1" smtClean="0"/>
              <a:t>Url</a:t>
            </a:r>
            <a:r>
              <a:rPr lang="en-US" sz="3600" b="1" dirty="0" smtClean="0"/>
              <a:t> Mapping)</a:t>
            </a:r>
            <a:endParaRPr lang="en-US" sz="36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52400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err="1" smtClean="0"/>
              <a:t>SimpleUrlHandlerMapping</a:t>
            </a:r>
            <a:endParaRPr lang="en-US" sz="3600" u="sng" dirty="0"/>
          </a:p>
        </p:txBody>
      </p:sp>
      <p:pic>
        <p:nvPicPr>
          <p:cNvPr id="2052" name="Picture 4" descr="C:\Users\Amila\Desktop\Untitled-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914400"/>
            <a:ext cx="8458201" cy="52197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52400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err="1" smtClean="0"/>
              <a:t>BeanNameUrlHandlerMapping</a:t>
            </a:r>
            <a:endParaRPr lang="en-US" sz="3600" b="1" u="sng" dirty="0"/>
          </a:p>
        </p:txBody>
      </p:sp>
      <p:pic>
        <p:nvPicPr>
          <p:cNvPr id="40964" name="Picture 4" descr="C:\Users\Amila\Desktop\Untitled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14400"/>
            <a:ext cx="8763000" cy="4648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ila\Desktop\Untitled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629651" cy="54864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52400"/>
            <a:ext cx="744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err="1" smtClean="0"/>
              <a:t>ControllerClassNameHandlerMapping</a:t>
            </a:r>
            <a:endParaRPr lang="en-US" sz="3600" b="1" u="sn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600200" y="381000"/>
            <a:ext cx="5943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609600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HTML code </a:t>
            </a:r>
            <a:r>
              <a:rPr lang="en-US" sz="3200" dirty="0" smtClean="0"/>
              <a:t>embedded into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Code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00200" y="3581400"/>
            <a:ext cx="5943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3810000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code </a:t>
            </a:r>
            <a:r>
              <a:rPr lang="en-US" sz="3200" dirty="0" smtClean="0"/>
              <a:t>embedded into </a:t>
            </a:r>
            <a:r>
              <a:rPr lang="en-US" sz="3200" dirty="0" smtClean="0">
                <a:solidFill>
                  <a:srgbClr val="FFFF00"/>
                </a:solidFill>
              </a:rPr>
              <a:t>HTML Code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2057400"/>
            <a:ext cx="40386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 Typical </a:t>
            </a:r>
            <a:r>
              <a:rPr lang="en-US" sz="2400" b="1" dirty="0" err="1" smtClean="0"/>
              <a:t>Servlet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5257800"/>
            <a:ext cx="40386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 Typical JSP Page</a:t>
            </a:r>
            <a:endParaRPr lang="en-US" sz="24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228600"/>
            <a:ext cx="8534400" cy="12618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UI Developer and Business Logic Developer</a:t>
            </a:r>
            <a:r>
              <a:rPr lang="en-US" sz="3600" dirty="0" smtClean="0"/>
              <a:t> </a:t>
            </a:r>
            <a:r>
              <a:rPr lang="en-US" sz="4000" b="1" dirty="0" smtClean="0"/>
              <a:t>Difficult to work Independently  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752600"/>
            <a:ext cx="8534400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As a result it takes more time to develop </a:t>
            </a:r>
          </a:p>
          <a:p>
            <a:r>
              <a:rPr lang="en-US" sz="3600" b="1" dirty="0" smtClean="0"/>
              <a:t>and update such a WEB Application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048000"/>
            <a:ext cx="859652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</a:rPr>
              <a:t>Incase , something needs to be modified  in </a:t>
            </a:r>
          </a:p>
          <a:p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</a:rPr>
              <a:t>an Existing WEB Application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Otherwise , At the Later Stages , it is so Real 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Big Pain…….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990600"/>
            <a:ext cx="6017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</a:rPr>
              <a:t>M </a:t>
            </a:r>
            <a:r>
              <a:rPr lang="en-US" sz="4000" b="1" dirty="0" err="1" smtClean="0">
                <a:solidFill>
                  <a:schemeClr val="bg2">
                    <a:lumMod val="10000"/>
                  </a:schemeClr>
                </a:solidFill>
              </a:rPr>
              <a:t>odel</a:t>
            </a: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 – Represents Data</a:t>
            </a:r>
            <a:endParaRPr 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016204"/>
            <a:ext cx="60708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</a:rPr>
              <a:t>V </a:t>
            </a:r>
            <a:r>
              <a:rPr lang="en-US" sz="4000" b="1" dirty="0" err="1" smtClean="0">
                <a:solidFill>
                  <a:schemeClr val="bg2">
                    <a:lumMod val="10000"/>
                  </a:schemeClr>
                </a:solidFill>
              </a:rPr>
              <a:t>iew</a:t>
            </a: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 – Represents UI Part</a:t>
            </a:r>
            <a:endParaRPr lang="en-US" sz="6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83004"/>
            <a:ext cx="82220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</a:rPr>
              <a:t>C </a:t>
            </a:r>
            <a:r>
              <a:rPr lang="en-US" sz="4000" b="1" dirty="0" err="1" smtClean="0">
                <a:solidFill>
                  <a:schemeClr val="bg2">
                    <a:lumMod val="10000"/>
                  </a:schemeClr>
                </a:solidFill>
              </a:rPr>
              <a:t>ontroller</a:t>
            </a: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 – 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Manages the application flow</a:t>
            </a:r>
            <a:endParaRPr 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4724400"/>
            <a:ext cx="22860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Controller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600200"/>
            <a:ext cx="22860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View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3124200"/>
            <a:ext cx="22860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Model</a:t>
            </a:r>
            <a:endParaRPr lang="en-US" sz="4000" dirty="0"/>
          </a:p>
        </p:txBody>
      </p:sp>
      <p:sp>
        <p:nvSpPr>
          <p:cNvPr id="12" name="Up Arrow 11"/>
          <p:cNvSpPr/>
          <p:nvPr/>
        </p:nvSpPr>
        <p:spPr>
          <a:xfrm>
            <a:off x="838200" y="2362200"/>
            <a:ext cx="685800" cy="2362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3000" y="4145340"/>
            <a:ext cx="3962400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Some </a:t>
            </a:r>
            <a:r>
              <a:rPr lang="en-US" sz="3200" dirty="0" smtClean="0"/>
              <a:t>Business </a:t>
            </a:r>
            <a:r>
              <a:rPr lang="en-US" sz="3200" dirty="0" smtClean="0"/>
              <a:t>Service - producing Model (data)</a:t>
            </a:r>
            <a:endParaRPr lang="en-US" sz="3200" dirty="0"/>
          </a:p>
        </p:txBody>
      </p:sp>
      <p:sp>
        <p:nvSpPr>
          <p:cNvPr id="14" name="Right Arrow 13"/>
          <p:cNvSpPr/>
          <p:nvPr/>
        </p:nvSpPr>
        <p:spPr>
          <a:xfrm>
            <a:off x="2743200" y="4876800"/>
            <a:ext cx="1981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2667000" y="5257800"/>
            <a:ext cx="2057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31242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(Java Object)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13716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HTML code to displaying model object</a:t>
            </a:r>
            <a:endParaRPr lang="en-US" sz="4000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67000" y="1905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38600" y="35036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7400" y="304800"/>
            <a:ext cx="5257800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Overall Flow Works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524000" y="533400"/>
            <a:ext cx="72390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152400"/>
            <a:ext cx="358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Cake Shop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3352800"/>
            <a:ext cx="34290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Room having a machine preparing </a:t>
            </a:r>
            <a:r>
              <a:rPr lang="en-US" b="1" dirty="0" smtClean="0">
                <a:solidFill>
                  <a:srgbClr val="FF0000"/>
                </a:solidFill>
              </a:rPr>
              <a:t>Chocolate cake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4078069"/>
            <a:ext cx="34290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Room having a machine preparing </a:t>
            </a:r>
            <a:r>
              <a:rPr lang="en-US" b="1" dirty="0" smtClean="0">
                <a:solidFill>
                  <a:srgbClr val="FF0000"/>
                </a:solidFill>
              </a:rPr>
              <a:t>Vanilla cake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4800600"/>
            <a:ext cx="34290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Room having a machine preparing </a:t>
            </a:r>
            <a:r>
              <a:rPr lang="en-US" b="1" dirty="0" smtClean="0">
                <a:solidFill>
                  <a:srgbClr val="FF0000"/>
                </a:solidFill>
              </a:rPr>
              <a:t>Strawberry cake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30" name="Picture 6" descr="C:\Users\Amila\Desktop\Untitled-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609600"/>
            <a:ext cx="1151021" cy="1171575"/>
          </a:xfrm>
          <a:prstGeom prst="rect">
            <a:avLst/>
          </a:prstGeom>
          <a:noFill/>
        </p:spPr>
      </p:pic>
      <p:pic>
        <p:nvPicPr>
          <p:cNvPr id="1031" name="Picture 7" descr="C:\Users\Amila\Desktop\Untitled-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609600"/>
            <a:ext cx="1219200" cy="1219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133600" y="1752600"/>
            <a:ext cx="236220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Decorate with Fruits and can write in English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1828800"/>
            <a:ext cx="236220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Decorate with Cream and can write in Sinhala</a:t>
            </a:r>
            <a:endParaRPr lang="en-US" dirty="0"/>
          </a:p>
        </p:txBody>
      </p:sp>
      <p:pic>
        <p:nvPicPr>
          <p:cNvPr id="1032" name="Picture 8" descr="C:\Users\Amila\Desktop\Untitled-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3352800"/>
            <a:ext cx="2167467" cy="1676400"/>
          </a:xfrm>
          <a:prstGeom prst="rect">
            <a:avLst/>
          </a:prstGeom>
          <a:noFill/>
        </p:spPr>
      </p:pic>
      <p:pic>
        <p:nvPicPr>
          <p:cNvPr id="1033" name="Picture 9" descr="C:\Users\Amila\Desktop\Untitled-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048000"/>
            <a:ext cx="1259458" cy="1828800"/>
          </a:xfrm>
          <a:prstGeom prst="rect">
            <a:avLst/>
          </a:prstGeom>
          <a:noFill/>
        </p:spPr>
      </p:pic>
      <p:sp>
        <p:nvSpPr>
          <p:cNvPr id="21" name="Right Arrow 20"/>
          <p:cNvSpPr/>
          <p:nvPr/>
        </p:nvSpPr>
        <p:spPr>
          <a:xfrm>
            <a:off x="4343400" y="3810000"/>
            <a:ext cx="7620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4267201" y="4114800"/>
            <a:ext cx="7620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4533900" y="2705100"/>
            <a:ext cx="7620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4229100" y="2705100"/>
            <a:ext cx="7620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104900" y="3657600"/>
            <a:ext cx="7620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66800" y="3886199"/>
            <a:ext cx="7620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533400"/>
            <a:ext cx="876300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Model = </a:t>
            </a:r>
            <a:r>
              <a:rPr lang="en-US" sz="2800" dirty="0" smtClean="0"/>
              <a:t>Cake without decoration (Prepared by a    </a:t>
            </a:r>
          </a:p>
          <a:p>
            <a:r>
              <a:rPr lang="en-US" sz="2800" dirty="0" smtClean="0"/>
              <a:t>                         specific Business Service.)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057400"/>
            <a:ext cx="8763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View = </a:t>
            </a:r>
            <a:r>
              <a:rPr lang="en-US" sz="2800" dirty="0" smtClean="0"/>
              <a:t>Each cake decorator who presents the cake in  </a:t>
            </a:r>
          </a:p>
          <a:p>
            <a:r>
              <a:rPr lang="en-US" sz="2800" dirty="0" smtClean="0"/>
              <a:t>                     the way customer wants.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657600"/>
            <a:ext cx="8763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Controller = </a:t>
            </a:r>
            <a:r>
              <a:rPr lang="en-US" sz="2800" dirty="0" smtClean="0"/>
              <a:t>The Shop owner is the Controller.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1676400"/>
            <a:ext cx="837171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Model is not just the data </a:t>
            </a:r>
          </a:p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it can be any logic too </a:t>
            </a:r>
          </a:p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which is generating data</a:t>
            </a:r>
            <a:endParaRPr lang="en-US" sz="6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1219200"/>
            <a:ext cx="73166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The Overall Workflow  of </a:t>
            </a:r>
          </a:p>
          <a:p>
            <a:pPr algn="ctr"/>
            <a:r>
              <a:rPr lang="en-US" sz="5400" dirty="0" smtClean="0">
                <a:solidFill>
                  <a:srgbClr val="00B050"/>
                </a:solidFill>
              </a:rPr>
              <a:t>Spring MVC Framework 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545</Words>
  <Application>Microsoft Office PowerPoint</Application>
  <PresentationFormat>On-screen Show (4:3)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Amila</dc:creator>
  <cp:lastModifiedBy>Ajantha</cp:lastModifiedBy>
  <cp:revision>162</cp:revision>
  <dcterms:created xsi:type="dcterms:W3CDTF">2016-06-27T13:04:37Z</dcterms:created>
  <dcterms:modified xsi:type="dcterms:W3CDTF">2017-10-02T09:19:11Z</dcterms:modified>
</cp:coreProperties>
</file>