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797675" cy="9926320"/>
  <p:embeddedFontLst>
    <p:embeddedFont>
      <p:font typeface="Bookman Old Style" panose="02050604050505020204"/>
      <p:regular r:id="rId21"/>
    </p:embeddedFont>
    <p:embeddedFont>
      <p:font typeface="Gill Sans" panose="020B0502020104020203"/>
      <p:regular r:id="rId22"/>
    </p:embeddedFont>
    <p:embeddedFont>
      <p:font typeface="Calibri" panose="020F0502020204030204"/>
      <p:regular r:id="rId23"/>
      <p:bold r:id="rId24"/>
      <p:italic r:id="rId25"/>
      <p:boldItalic r:id="rId26"/>
    </p:embeddedFont>
    <p:embeddedFont>
      <p:font typeface="Book Antiqua" panose="02040602050305030304" pitchFamily="18" charset="0"/>
      <p:regular r:id="rId27"/>
      <p:bold r:id="rId28"/>
      <p:italic r:id="rId29"/>
      <p:boldItalic r:id="rId30"/>
    </p:embeddedFont>
    <p:embeddedFont>
      <p:font typeface="Arial Bold" panose="020B0704020202020204"/>
      <p:bold r:id="rId31"/>
    </p:embeddedFont>
    <p:embeddedFont>
      <p:font typeface="Franklin Gothic Book" panose="020B0503020102020204" pitchFamily="34" charset="0"/>
      <p:regular r:id="rId32"/>
      <p:italic r:id="rId3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3137" autoAdjust="0"/>
  </p:normalViewPr>
  <p:slideViewPr>
    <p:cSldViewPr showGuides="1" snapToGrid="0">
      <p:cViewPr varScale="1">
        <p:scale>
          <a:sx n="90" d="100"/>
          <a:sy n="90" d="100"/>
        </p:scale>
        <p:origin x="1234" y="67"/>
      </p:cViewPr>
      <p:guideLst>
        <p:guide orient="horz" pos="165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font" Target="fonts/font1.fntdata"/><Relationship Id="rId22" Type="http://schemas.openxmlformats.org/officeDocument/2006/relationships/font" Target="fonts/font2.fntdata"/><Relationship Id="rId23" Type="http://schemas.openxmlformats.org/officeDocument/2006/relationships/font" Target="fonts/font3.fntdata"/><Relationship Id="rId24" Type="http://schemas.openxmlformats.org/officeDocument/2006/relationships/font" Target="fonts/font4.fntdata"/><Relationship Id="rId25" Type="http://schemas.openxmlformats.org/officeDocument/2006/relationships/font" Target="fonts/font5.fntdata"/><Relationship Id="rId26" Type="http://schemas.openxmlformats.org/officeDocument/2006/relationships/font" Target="fonts/font6.fntdata"/><Relationship Id="rId27" Type="http://schemas.openxmlformats.org/officeDocument/2006/relationships/font" Target="fonts/font7.fntdata"/><Relationship Id="rId28" Type="http://schemas.openxmlformats.org/officeDocument/2006/relationships/font" Target="fonts/font8.fntdata"/><Relationship Id="rId29" Type="http://schemas.openxmlformats.org/officeDocument/2006/relationships/font" Target="fonts/font9.fntdata"/><Relationship Id="rId30" Type="http://schemas.openxmlformats.org/officeDocument/2006/relationships/font" Target="fonts/font10.fntdata"/><Relationship Id="rId31" Type="http://schemas.openxmlformats.org/officeDocument/2006/relationships/font" Target="fonts/font11.fntdata"/><Relationship Id="rId32" Type="http://schemas.openxmlformats.org/officeDocument/2006/relationships/font" Target="fonts/font12.fntdata"/><Relationship Id="rId33" Type="http://schemas.openxmlformats.org/officeDocument/2006/relationships/font" Target="fonts/font13.fntdata"/><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7" name="Shape 2"/>
        <p:cNvGrpSpPr/>
        <p:nvPr/>
      </p:nvGrpSpPr>
      <p:grpSpPr>
        <a:xfrm>
          <a:off x="0" y="0"/>
          <a:ext cx="0" cy="0"/>
          <a:chOff x="0" y="0"/>
          <a:chExt cx="0" cy="0"/>
        </a:xfrm>
      </p:grpSpPr>
      <p:sp>
        <p:nvSpPr>
          <p:cNvPr id="1048741" name="Google Shape;3;n"/>
          <p:cNvSpPr txBox="1">
            <a:spLocks noGrp="1"/>
          </p:cNvSpPr>
          <p:nvPr>
            <p:ph type="hdr" idx="2"/>
          </p:nvPr>
        </p:nvSpPr>
        <p:spPr>
          <a:xfrm>
            <a:off x="0" y="0"/>
            <a:ext cx="2946400" cy="495300"/>
          </a:xfrm>
          <a:prstGeom prst="rect"/>
          <a:noFill/>
          <a:ln>
            <a:noFill/>
          </a:ln>
        </p:spPr>
        <p:txBody>
          <a:bodyPr anchor="t" anchorCtr="0" bIns="47775" lIns="95550" rIns="95550" spcFirstLastPara="1" tIns="47775" wrap="square">
            <a:noAutofit/>
          </a:bodyPr>
          <a:lstStyle>
            <a:lvl1pPr algn="l" lvl="0" marR="0" rtl="0">
              <a:spcBef>
                <a:spcPts val="0"/>
              </a:spcBef>
              <a:spcAft>
                <a:spcPts val="0"/>
              </a:spcAft>
              <a:buSzPts val="1400"/>
              <a:buNone/>
              <a:defRPr b="0" cap="none" sz="13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42" name="Google Shape;4;n"/>
          <p:cNvSpPr txBox="1">
            <a:spLocks noGrp="1"/>
          </p:cNvSpPr>
          <p:nvPr>
            <p:ph type="dt" idx="10"/>
          </p:nvPr>
        </p:nvSpPr>
        <p:spPr>
          <a:xfrm>
            <a:off x="3849688" y="0"/>
            <a:ext cx="2946400" cy="495300"/>
          </a:xfrm>
          <a:prstGeom prst="rect"/>
          <a:noFill/>
          <a:ln>
            <a:noFill/>
          </a:ln>
        </p:spPr>
        <p:txBody>
          <a:bodyPr anchor="t" anchorCtr="0" bIns="47775" lIns="95550" rIns="95550" spcFirstLastPara="1" tIns="47775" wrap="square">
            <a:noAutofit/>
          </a:bodyPr>
          <a:lstStyle>
            <a:lvl1pPr algn="r" lvl="0" marR="0" rtl="0">
              <a:spcBef>
                <a:spcPts val="0"/>
              </a:spcBef>
              <a:spcAft>
                <a:spcPts val="0"/>
              </a:spcAft>
              <a:buSzPts val="1400"/>
              <a:buNone/>
              <a:defRPr b="0" cap="none" sz="13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43" name="Google Shape;5;n"/>
          <p:cNvSpPr>
            <a:spLocks noChangeAspect="1" noRot="1" noGrp="1"/>
          </p:cNvSpPr>
          <p:nvPr>
            <p:ph type="sldImg" idx="3"/>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4" name="Google Shape;6;n"/>
          <p:cNvSpPr txBox="1">
            <a:spLocks noGrp="1"/>
          </p:cNvSpPr>
          <p:nvPr>
            <p:ph type="body" idx="1"/>
          </p:nvPr>
        </p:nvSpPr>
        <p:spPr>
          <a:xfrm>
            <a:off x="679450" y="4714875"/>
            <a:ext cx="5438775" cy="4465638"/>
          </a:xfrm>
          <a:prstGeom prst="rect"/>
          <a:noFill/>
          <a:ln>
            <a:noFill/>
          </a:ln>
        </p:spPr>
        <p:txBody>
          <a:bodyPr anchor="t" anchorCtr="0" bIns="47775" lIns="95550" rIns="95550" spcFirstLastPara="1" tIns="47775" wrap="square">
            <a:normAutofit/>
          </a:bodyPr>
          <a:lstStyle>
            <a:lvl1pPr algn="l" indent="-228600" lvl="0" marL="457200" marR="0" rtl="0">
              <a:spcBef>
                <a:spcPts val="36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indent="-228600" lvl="1" marL="914400" marR="0" rtl="0">
              <a:spcBef>
                <a:spcPts val="36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indent="-228600" lvl="2" marL="1371600" marR="0" rtl="0">
              <a:spcBef>
                <a:spcPts val="36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indent="-228600" lvl="3" marL="1828800" marR="0" rtl="0">
              <a:spcBef>
                <a:spcPts val="36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indent="-228600" lvl="4" marL="2286000" marR="0" rtl="0">
              <a:spcBef>
                <a:spcPts val="36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indent="-228600" lvl="5" marL="27432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indent="-228600" lvl="6" marL="32004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indent="-228600" lvl="7" marL="36576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indent="-228600" lvl="8" marL="4114800" marR="0" rtl="0">
              <a:spcBef>
                <a:spcPts val="0"/>
              </a:spcBef>
              <a:spcAft>
                <a:spcPts val="0"/>
              </a:spcAft>
              <a:buSzPts val="1400"/>
              <a:buNone/>
              <a:defRPr b="0" cap="none" sz="12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45" name="Google Shape;7;n"/>
          <p:cNvSpPr txBox="1">
            <a:spLocks noGrp="1"/>
          </p:cNvSpPr>
          <p:nvPr>
            <p:ph type="ftr" idx="11"/>
          </p:nvPr>
        </p:nvSpPr>
        <p:spPr>
          <a:xfrm>
            <a:off x="0" y="9429750"/>
            <a:ext cx="2946400" cy="495300"/>
          </a:xfrm>
          <a:prstGeom prst="rect"/>
          <a:noFill/>
          <a:ln>
            <a:noFill/>
          </a:ln>
        </p:spPr>
        <p:txBody>
          <a:bodyPr anchor="b" anchorCtr="0" bIns="47775" lIns="95550" rIns="95550" spcFirstLastPara="1" tIns="47775" wrap="square">
            <a:noAutofit/>
          </a:bodyPr>
          <a:lstStyle>
            <a:lvl1pPr algn="l" lvl="0" marR="0" rtl="0">
              <a:spcBef>
                <a:spcPts val="0"/>
              </a:spcBef>
              <a:spcAft>
                <a:spcPts val="0"/>
              </a:spcAft>
              <a:buSzPts val="1400"/>
              <a:buNone/>
              <a:defRPr b="0" cap="none" sz="1300" i="0" strike="noStrike" u="none">
                <a:solidFill>
                  <a:schemeClr val="dk1"/>
                </a:solidFill>
                <a:latin typeface="Calibri" panose="020F0502020204030204"/>
                <a:ea typeface="Calibri" panose="020F0502020204030204"/>
                <a:cs typeface="Calibri" panose="020F0502020204030204"/>
                <a:sym typeface="Calibri" panose="020F0502020204030204"/>
              </a:defRPr>
            </a:lvl1pPr>
            <a:lvl2pPr algn="l" lvl="1"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2pPr>
            <a:lvl3pPr algn="l" lvl="2"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3pPr>
            <a:lvl4pPr algn="l" lvl="3"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4pPr>
            <a:lvl5pPr algn="l" lvl="4"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5pPr>
            <a:lvl6pPr algn="l" lvl="5"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6pPr>
            <a:lvl7pPr algn="l" lvl="6"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7pPr>
            <a:lvl8pPr algn="l" lvl="7"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8pPr>
            <a:lvl9pPr algn="l" lvl="8" marR="0" rtl="0">
              <a:spcBef>
                <a:spcPts val="0"/>
              </a:spcBef>
              <a:spcAft>
                <a:spcPts val="0"/>
              </a:spcAft>
              <a:buSzPts val="1400"/>
              <a:buNone/>
              <a:defRPr b="0" cap="none" sz="1800" i="0" strike="noStrike" u="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8746" name="Google Shape;8;n"/>
          <p:cNvSpPr txBox="1">
            <a:spLocks noGrp="1"/>
          </p:cNvSpPr>
          <p:nvPr>
            <p:ph type="sldNum" idx="12"/>
          </p:nvPr>
        </p:nvSpPr>
        <p:spPr>
          <a:xfrm>
            <a:off x="3849688" y="9429750"/>
            <a:ext cx="2946400" cy="495300"/>
          </a:xfrm>
          <a:prstGeom prst="rect"/>
          <a:noFill/>
          <a:ln>
            <a:noFill/>
          </a:ln>
        </p:spPr>
        <p:txBody>
          <a:bodyPr anchor="b" anchorCtr="0" bIns="47775" lIns="95550" rIns="95550" spcFirstLastPara="1" tIns="47775" wrap="square">
            <a:noAutofit/>
          </a:bodyPr>
          <a:p>
            <a:pPr algn="r" indent="0" lvl="0" marL="0" marR="0" rtl="0">
              <a:spcBef>
                <a:spcPts val="0"/>
              </a:spcBef>
              <a:spcAft>
                <a:spcPts val="0"/>
              </a:spcAft>
              <a:buNone/>
            </a:pPr>
            <a:fld id="{00000000-1234-1234-1234-123412341234}" type="slidenum">
              <a:rPr b="0" cap="none" sz="1300" i="0" lang="en-US" strike="noStrike" u="none">
                <a:solidFill>
                  <a:schemeClr val="dk1"/>
                </a:solidFill>
                <a:latin typeface="Calibri" panose="020F0502020204030204"/>
                <a:ea typeface="Calibri" panose="020F0502020204030204"/>
                <a:cs typeface="Calibri" panose="020F0502020204030204"/>
                <a:sym typeface="Calibri" panose="020F0502020204030204"/>
              </a:rPr>
            </a:fld>
            <a:endParaRPr b="0" cap="none" sz="1300" i="0" strike="noStrike" u="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105"/>
        <p:cNvGrpSpPr/>
        <p:nvPr/>
      </p:nvGrpSpPr>
      <p:grpSpPr>
        <a:xfrm>
          <a:off x="0" y="0"/>
          <a:ext cx="0" cy="0"/>
          <a:chOff x="0" y="0"/>
          <a:chExt cx="0" cy="0"/>
        </a:xfrm>
      </p:grpSpPr>
      <p:sp>
        <p:nvSpPr>
          <p:cNvPr id="1048591" name="Google Shape;106;p1: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592" name="Google Shape;107;p1: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61"/>
        <p:cNvGrpSpPr/>
        <p:nvPr/>
      </p:nvGrpSpPr>
      <p:grpSpPr>
        <a:xfrm>
          <a:off x="0" y="0"/>
          <a:ext cx="0" cy="0"/>
          <a:chOff x="0" y="0"/>
          <a:chExt cx="0" cy="0"/>
        </a:xfrm>
      </p:grpSpPr>
      <p:sp>
        <p:nvSpPr>
          <p:cNvPr id="1048649" name="Google Shape;162;p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50" name="Google Shape;163;p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61"/>
        <p:cNvGrpSpPr/>
        <p:nvPr/>
      </p:nvGrpSpPr>
      <p:grpSpPr>
        <a:xfrm>
          <a:off x="0" y="0"/>
          <a:ext cx="0" cy="0"/>
          <a:chOff x="0" y="0"/>
          <a:chExt cx="0" cy="0"/>
        </a:xfrm>
      </p:grpSpPr>
      <p:sp>
        <p:nvSpPr>
          <p:cNvPr id="1048654" name="Google Shape;162;p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endParaRPr dirty="0"/>
          </a:p>
        </p:txBody>
      </p:sp>
      <p:sp>
        <p:nvSpPr>
          <p:cNvPr id="1048655" name="Google Shape;163;p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61"/>
        <p:cNvGrpSpPr/>
        <p:nvPr/>
      </p:nvGrpSpPr>
      <p:grpSpPr>
        <a:xfrm>
          <a:off x="0" y="0"/>
          <a:ext cx="0" cy="0"/>
          <a:chOff x="0" y="0"/>
          <a:chExt cx="0" cy="0"/>
        </a:xfrm>
      </p:grpSpPr>
      <p:sp>
        <p:nvSpPr>
          <p:cNvPr id="1048659" name="Google Shape;162;p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60" name="Google Shape;163;p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61"/>
        <p:cNvGrpSpPr/>
        <p:nvPr/>
      </p:nvGrpSpPr>
      <p:grpSpPr>
        <a:xfrm>
          <a:off x="0" y="0"/>
          <a:ext cx="0" cy="0"/>
          <a:chOff x="0" y="0"/>
          <a:chExt cx="0" cy="0"/>
        </a:xfrm>
      </p:grpSpPr>
      <p:sp>
        <p:nvSpPr>
          <p:cNvPr id="1048664" name="Google Shape;162;p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65" name="Google Shape;163;p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161"/>
        <p:cNvGrpSpPr/>
        <p:nvPr/>
      </p:nvGrpSpPr>
      <p:grpSpPr>
        <a:xfrm>
          <a:off x="0" y="0"/>
          <a:ext cx="0" cy="0"/>
          <a:chOff x="0" y="0"/>
          <a:chExt cx="0" cy="0"/>
        </a:xfrm>
      </p:grpSpPr>
      <p:sp>
        <p:nvSpPr>
          <p:cNvPr id="1048669" name="Google Shape;162;p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70" name="Google Shape;163;p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161"/>
        <p:cNvGrpSpPr/>
        <p:nvPr/>
      </p:nvGrpSpPr>
      <p:grpSpPr>
        <a:xfrm>
          <a:off x="0" y="0"/>
          <a:ext cx="0" cy="0"/>
          <a:chOff x="0" y="0"/>
          <a:chExt cx="0" cy="0"/>
        </a:xfrm>
      </p:grpSpPr>
      <p:sp>
        <p:nvSpPr>
          <p:cNvPr id="1048674" name="Google Shape;162;p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75" name="Google Shape;163;p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233"/>
        <p:cNvGrpSpPr/>
        <p:nvPr/>
      </p:nvGrpSpPr>
      <p:grpSpPr>
        <a:xfrm>
          <a:off x="0" y="0"/>
          <a:ext cx="0" cy="0"/>
          <a:chOff x="0" y="0"/>
          <a:chExt cx="0" cy="0"/>
        </a:xfrm>
      </p:grpSpPr>
      <p:sp>
        <p:nvSpPr>
          <p:cNvPr id="1048678" name="Google Shape;234;p16: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79" name="Google Shape;235;p16: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255"/>
        <p:cNvGrpSpPr/>
        <p:nvPr/>
      </p:nvGrpSpPr>
      <p:grpSpPr>
        <a:xfrm>
          <a:off x="0" y="0"/>
          <a:ext cx="0" cy="0"/>
          <a:chOff x="0" y="0"/>
          <a:chExt cx="0" cy="0"/>
        </a:xfrm>
      </p:grpSpPr>
      <p:sp>
        <p:nvSpPr>
          <p:cNvPr id="1048683" name="Google Shape;256;p1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84" name="Google Shape;257;p1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263"/>
        <p:cNvGrpSpPr/>
        <p:nvPr/>
      </p:nvGrpSpPr>
      <p:grpSpPr>
        <a:xfrm>
          <a:off x="0" y="0"/>
          <a:ext cx="0" cy="0"/>
          <a:chOff x="0" y="0"/>
          <a:chExt cx="0" cy="0"/>
        </a:xfrm>
      </p:grpSpPr>
      <p:sp>
        <p:nvSpPr>
          <p:cNvPr id="1048693" name="Google Shape;264;p19: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94" name="Google Shape;265;p19: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113"/>
        <p:cNvGrpSpPr/>
        <p:nvPr/>
      </p:nvGrpSpPr>
      <p:grpSpPr>
        <a:xfrm>
          <a:off x="0" y="0"/>
          <a:ext cx="0" cy="0"/>
          <a:chOff x="0" y="0"/>
          <a:chExt cx="0" cy="0"/>
        </a:xfrm>
      </p:grpSpPr>
      <p:sp>
        <p:nvSpPr>
          <p:cNvPr id="1048597" name="Google Shape;114;p2: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598" name="Google Shape;115;p2: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121"/>
        <p:cNvGrpSpPr/>
        <p:nvPr/>
      </p:nvGrpSpPr>
      <p:grpSpPr>
        <a:xfrm>
          <a:off x="0" y="0"/>
          <a:ext cx="0" cy="0"/>
          <a:chOff x="0" y="0"/>
          <a:chExt cx="0" cy="0"/>
        </a:xfrm>
      </p:grpSpPr>
      <p:sp>
        <p:nvSpPr>
          <p:cNvPr id="1048607" name="Google Shape;122;p3: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08" name="Google Shape;123;p3: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129"/>
        <p:cNvGrpSpPr/>
        <p:nvPr/>
      </p:nvGrpSpPr>
      <p:grpSpPr>
        <a:xfrm>
          <a:off x="0" y="0"/>
          <a:ext cx="0" cy="0"/>
          <a:chOff x="0" y="0"/>
          <a:chExt cx="0" cy="0"/>
        </a:xfrm>
      </p:grpSpPr>
      <p:sp>
        <p:nvSpPr>
          <p:cNvPr id="1048612" name="Google Shape;130;p4: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13" name="Google Shape;131;p4: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137"/>
        <p:cNvGrpSpPr/>
        <p:nvPr/>
      </p:nvGrpSpPr>
      <p:grpSpPr>
        <a:xfrm>
          <a:off x="0" y="0"/>
          <a:ext cx="0" cy="0"/>
          <a:chOff x="0" y="0"/>
          <a:chExt cx="0" cy="0"/>
        </a:xfrm>
      </p:grpSpPr>
      <p:sp>
        <p:nvSpPr>
          <p:cNvPr id="1048616" name="Google Shape;138;p5: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17" name="Google Shape;139;p5: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153"/>
        <p:cNvGrpSpPr/>
        <p:nvPr/>
      </p:nvGrpSpPr>
      <p:grpSpPr>
        <a:xfrm>
          <a:off x="0" y="0"/>
          <a:ext cx="0" cy="0"/>
          <a:chOff x="0" y="0"/>
          <a:chExt cx="0" cy="0"/>
        </a:xfrm>
      </p:grpSpPr>
      <p:sp>
        <p:nvSpPr>
          <p:cNvPr id="1048621" name="Google Shape;154;p7: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22" name="Google Shape;155;p7: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161"/>
        <p:cNvGrpSpPr/>
        <p:nvPr/>
      </p:nvGrpSpPr>
      <p:grpSpPr>
        <a:xfrm>
          <a:off x="0" y="0"/>
          <a:ext cx="0" cy="0"/>
          <a:chOff x="0" y="0"/>
          <a:chExt cx="0" cy="0"/>
        </a:xfrm>
      </p:grpSpPr>
      <p:sp>
        <p:nvSpPr>
          <p:cNvPr id="1048626" name="Google Shape;162;p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27" name="Google Shape;163;p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61"/>
        <p:cNvGrpSpPr/>
        <p:nvPr/>
      </p:nvGrpSpPr>
      <p:grpSpPr>
        <a:xfrm>
          <a:off x="0" y="0"/>
          <a:ext cx="0" cy="0"/>
          <a:chOff x="0" y="0"/>
          <a:chExt cx="0" cy="0"/>
        </a:xfrm>
      </p:grpSpPr>
      <p:sp>
        <p:nvSpPr>
          <p:cNvPr id="1048639" name="Google Shape;162;p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40" name="Google Shape;163;p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61"/>
        <p:cNvGrpSpPr/>
        <p:nvPr/>
      </p:nvGrpSpPr>
      <p:grpSpPr>
        <a:xfrm>
          <a:off x="0" y="0"/>
          <a:ext cx="0" cy="0"/>
          <a:chOff x="0" y="0"/>
          <a:chExt cx="0" cy="0"/>
        </a:xfrm>
      </p:grpSpPr>
      <p:sp>
        <p:nvSpPr>
          <p:cNvPr id="1048644" name="Google Shape;162;p8:notes"/>
          <p:cNvSpPr txBox="1">
            <a:spLocks noGrp="1"/>
          </p:cNvSpPr>
          <p:nvPr>
            <p:ph type="body" idx="1"/>
          </p:nvPr>
        </p:nvSpPr>
        <p:spPr>
          <a:xfrm>
            <a:off x="679450" y="4714875"/>
            <a:ext cx="5438775" cy="4465638"/>
          </a:xfrm>
          <a:prstGeom prst="rect"/>
        </p:spPr>
        <p:txBody>
          <a:bodyPr anchor="t" anchorCtr="0" bIns="47775" lIns="95550" rIns="95550" spcFirstLastPara="1" tIns="47775" wrap="square">
            <a:noAutofit/>
          </a:bodyPr>
          <a:p>
            <a:pPr algn="l" indent="0" lvl="0" marL="0" rtl="0">
              <a:spcBef>
                <a:spcPts val="360"/>
              </a:spcBef>
              <a:spcAft>
                <a:spcPts val="0"/>
              </a:spcAft>
              <a:buNone/>
            </a:pPr>
          </a:p>
        </p:txBody>
      </p:sp>
      <p:sp>
        <p:nvSpPr>
          <p:cNvPr id="1048645" name="Google Shape;163;p8:notes"/>
          <p:cNvSpPr>
            <a:spLocks noChangeAspect="1" noRot="1" noGrp="1"/>
          </p:cNvSpPr>
          <p:nvPr>
            <p:ph type="sldImg" idx="2"/>
          </p:nvPr>
        </p:nvSpPr>
        <p:spPr>
          <a:xfrm>
            <a:off x="92075" y="746125"/>
            <a:ext cx="6613525" cy="3721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24" name="Shape 18"/>
        <p:cNvGrpSpPr/>
        <p:nvPr/>
      </p:nvGrpSpPr>
      <p:grpSpPr>
        <a:xfrm>
          <a:off x="0" y="0"/>
          <a:ext cx="0" cy="0"/>
          <a:chOff x="0" y="0"/>
          <a:chExt cx="0" cy="0"/>
        </a:xfrm>
      </p:grpSpPr>
      <p:sp>
        <p:nvSpPr>
          <p:cNvPr id="1048582" name="Google Shape;19;p21"/>
          <p:cNvSpPr txBox="1">
            <a:spLocks noGrp="1"/>
          </p:cNvSpPr>
          <p:nvPr>
            <p:ph type="title"/>
          </p:nvPr>
        </p:nvSpPr>
        <p:spPr>
          <a:xfrm>
            <a:off x="457200" y="171450"/>
            <a:ext cx="8229600" cy="68580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3" name="Google Shape;20;p21"/>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4" name="Google Shape;21;p21"/>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5" name="Google Shape;22;p21"/>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sp>
        <p:nvSpPr>
          <p:cNvPr id="1048586" name="Google Shape;23;p21"/>
          <p:cNvSpPr txBox="1">
            <a:spLocks noGrp="1"/>
          </p:cNvSpPr>
          <p:nvPr>
            <p:ph type="body" idx="1"/>
          </p:nvPr>
        </p:nvSpPr>
        <p:spPr>
          <a:xfrm>
            <a:off x="457200" y="914400"/>
            <a:ext cx="4041648" cy="3703320"/>
          </a:xfrm>
          <a:prstGeom prst="rect"/>
          <a:noFill/>
          <a:ln>
            <a:noFill/>
          </a:ln>
        </p:spPr>
        <p:txBody>
          <a:bodyPr anchor="t" anchorCtr="0" bIns="45700" lIns="91425" rIns="91425" spcFirstLastPara="1" tIns="45700" wrap="square">
            <a:normAutofit/>
          </a:bodyPr>
          <a:lstStyle>
            <a:lvl1pPr algn="l" indent="-315595" lvl="0" marL="457200">
              <a:spcBef>
                <a:spcPts val="600"/>
              </a:spcBef>
              <a:spcAft>
                <a:spcPts val="0"/>
              </a:spcAft>
              <a:buSzPts val="1368"/>
            </a:lvl1pPr>
            <a:lvl2pPr algn="l" indent="-315595" lvl="1" marL="914400">
              <a:spcBef>
                <a:spcPts val="500"/>
              </a:spcBef>
              <a:spcAft>
                <a:spcPts val="0"/>
              </a:spcAft>
              <a:buSzPts val="1368"/>
            </a:lvl2pPr>
            <a:lvl3pPr algn="l" indent="-315595" lvl="2" marL="1371600">
              <a:spcBef>
                <a:spcPts val="500"/>
              </a:spcBef>
              <a:spcAft>
                <a:spcPts val="0"/>
              </a:spcAft>
              <a:buSzPts val="1368"/>
            </a:lvl3pPr>
            <a:lvl4pPr algn="l" indent="-308610" lvl="3" marL="1828800">
              <a:spcBef>
                <a:spcPts val="400"/>
              </a:spcBef>
              <a:spcAft>
                <a:spcPts val="0"/>
              </a:spcAft>
              <a:buSzPts val="1260"/>
              <a:buChar char="◻"/>
            </a:lvl4pPr>
            <a:lvl5pPr algn="l" indent="-308610" lvl="4" marL="2286000">
              <a:spcBef>
                <a:spcPts val="300"/>
              </a:spcBef>
              <a:spcAft>
                <a:spcPts val="0"/>
              </a:spcAft>
              <a:buSzPts val="1260"/>
              <a:buChar char="◻"/>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
        <p:nvSpPr>
          <p:cNvPr id="1048587" name="Google Shape;24;p21"/>
          <p:cNvSpPr txBox="1">
            <a:spLocks noGrp="1"/>
          </p:cNvSpPr>
          <p:nvPr>
            <p:ph type="body" idx="2"/>
          </p:nvPr>
        </p:nvSpPr>
        <p:spPr>
          <a:xfrm>
            <a:off x="4632198" y="912114"/>
            <a:ext cx="4041648" cy="3703320"/>
          </a:xfrm>
          <a:prstGeom prst="rect"/>
          <a:noFill/>
          <a:ln>
            <a:noFill/>
          </a:ln>
        </p:spPr>
        <p:txBody>
          <a:bodyPr anchor="t" anchorCtr="0" bIns="45700" lIns="91425" rIns="91425" spcFirstLastPara="1" tIns="45700" wrap="square">
            <a:normAutofit/>
          </a:bodyPr>
          <a:lstStyle>
            <a:lvl1pPr algn="l" indent="-315595" lvl="0" marL="457200">
              <a:spcBef>
                <a:spcPts val="600"/>
              </a:spcBef>
              <a:spcAft>
                <a:spcPts val="0"/>
              </a:spcAft>
              <a:buSzPts val="1368"/>
            </a:lvl1pPr>
            <a:lvl2pPr algn="l" indent="-315595" lvl="1" marL="914400">
              <a:spcBef>
                <a:spcPts val="500"/>
              </a:spcBef>
              <a:spcAft>
                <a:spcPts val="0"/>
              </a:spcAft>
              <a:buSzPts val="1368"/>
            </a:lvl2pPr>
            <a:lvl3pPr algn="l" indent="-315595" lvl="2" marL="1371600">
              <a:spcBef>
                <a:spcPts val="500"/>
              </a:spcBef>
              <a:spcAft>
                <a:spcPts val="0"/>
              </a:spcAft>
              <a:buSzPts val="1368"/>
            </a:lvl3pPr>
            <a:lvl4pPr algn="l" indent="-308610" lvl="3" marL="1828800">
              <a:spcBef>
                <a:spcPts val="400"/>
              </a:spcBef>
              <a:spcAft>
                <a:spcPts val="0"/>
              </a:spcAft>
              <a:buSzPts val="1260"/>
              <a:buChar char="◻"/>
            </a:lvl4pPr>
            <a:lvl5pPr algn="l" indent="-308610" lvl="4" marL="2286000">
              <a:spcBef>
                <a:spcPts val="300"/>
              </a:spcBef>
              <a:spcAft>
                <a:spcPts val="0"/>
              </a:spcAft>
              <a:buSzPts val="1260"/>
              <a:buChar char="◻"/>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92" name="Shape 90"/>
        <p:cNvGrpSpPr/>
        <p:nvPr/>
      </p:nvGrpSpPr>
      <p:grpSpPr>
        <a:xfrm>
          <a:off x="0" y="0"/>
          <a:ext cx="0" cy="0"/>
          <a:chOff x="0" y="0"/>
          <a:chExt cx="0" cy="0"/>
        </a:xfrm>
      </p:grpSpPr>
      <p:sp>
        <p:nvSpPr>
          <p:cNvPr id="1048709" name="Google Shape;91;p30"/>
          <p:cNvSpPr txBox="1">
            <a:spLocks noGrp="1"/>
          </p:cNvSpPr>
          <p:nvPr>
            <p:ph type="title"/>
          </p:nvPr>
        </p:nvSpPr>
        <p:spPr>
          <a:xfrm>
            <a:off x="457200" y="114300"/>
            <a:ext cx="8229600" cy="74295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0" name="Google Shape;92;p30"/>
          <p:cNvSpPr txBox="1">
            <a:spLocks noGrp="1"/>
          </p:cNvSpPr>
          <p:nvPr>
            <p:ph type="body" idx="1"/>
          </p:nvPr>
        </p:nvSpPr>
        <p:spPr>
          <a:xfrm rot="5400000">
            <a:off x="2730627" y="-1359027"/>
            <a:ext cx="3682746" cy="8229600"/>
          </a:xfrm>
          <a:prstGeom prst="rect"/>
          <a:noFill/>
          <a:ln>
            <a:noFill/>
          </a:ln>
        </p:spPr>
        <p:txBody>
          <a:bodyPr anchor="t" anchorCtr="0" bIns="45700" lIns="91425" rIns="91425" spcFirstLastPara="1" tIns="45700" wrap="square">
            <a:normAutofit/>
          </a:bodyPr>
          <a:lstStyle>
            <a:lvl1pPr algn="l" indent="-315595" lvl="0" marL="457200">
              <a:spcBef>
                <a:spcPts val="600"/>
              </a:spcBef>
              <a:spcAft>
                <a:spcPts val="0"/>
              </a:spcAft>
              <a:buSzPts val="1368"/>
            </a:lvl1pPr>
            <a:lvl2pPr algn="l" indent="-315595" lvl="1" marL="914400">
              <a:spcBef>
                <a:spcPts val="500"/>
              </a:spcBef>
              <a:spcAft>
                <a:spcPts val="0"/>
              </a:spcAft>
              <a:buSzPts val="1368"/>
            </a:lvl2pPr>
            <a:lvl3pPr algn="l" indent="-315595" lvl="2" marL="1371600">
              <a:spcBef>
                <a:spcPts val="500"/>
              </a:spcBef>
              <a:spcAft>
                <a:spcPts val="0"/>
              </a:spcAft>
              <a:buSzPts val="1368"/>
            </a:lvl3pPr>
            <a:lvl4pPr algn="l" indent="-308610" lvl="3" marL="1828800">
              <a:spcBef>
                <a:spcPts val="400"/>
              </a:spcBef>
              <a:spcAft>
                <a:spcPts val="0"/>
              </a:spcAft>
              <a:buSzPts val="1260"/>
              <a:buChar char="◻"/>
            </a:lvl4pPr>
            <a:lvl5pPr algn="l" indent="-308610" lvl="4" marL="2286000">
              <a:spcBef>
                <a:spcPts val="300"/>
              </a:spcBef>
              <a:spcAft>
                <a:spcPts val="0"/>
              </a:spcAft>
              <a:buSzPts val="1260"/>
              <a:buChar char="◻"/>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
        <p:nvSpPr>
          <p:cNvPr id="1048711" name="Google Shape;93;p30"/>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2" name="Google Shape;94;p30"/>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3" name="Google Shape;95;p30"/>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91" name="Shape 96"/>
        <p:cNvGrpSpPr/>
        <p:nvPr/>
      </p:nvGrpSpPr>
      <p:grpSpPr>
        <a:xfrm>
          <a:off x="0" y="0"/>
          <a:ext cx="0" cy="0"/>
          <a:chOff x="0" y="0"/>
          <a:chExt cx="0" cy="0"/>
        </a:xfrm>
      </p:grpSpPr>
      <p:sp>
        <p:nvSpPr>
          <p:cNvPr id="1048703" name="Google Shape;97;p31"/>
          <p:cNvSpPr txBox="1">
            <a:spLocks noGrp="1"/>
          </p:cNvSpPr>
          <p:nvPr>
            <p:ph type="title"/>
          </p:nvPr>
        </p:nvSpPr>
        <p:spPr>
          <a:xfrm rot="5400000">
            <a:off x="5463778" y="1371601"/>
            <a:ext cx="4388644" cy="205740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4" name="Google Shape;98;p31"/>
          <p:cNvSpPr txBox="1">
            <a:spLocks noGrp="1"/>
          </p:cNvSpPr>
          <p:nvPr>
            <p:ph type="body" idx="1"/>
          </p:nvPr>
        </p:nvSpPr>
        <p:spPr>
          <a:xfrm rot="5400000">
            <a:off x="1272778" y="-609599"/>
            <a:ext cx="4388644" cy="6019800"/>
          </a:xfrm>
          <a:prstGeom prst="rect"/>
          <a:noFill/>
          <a:ln>
            <a:noFill/>
          </a:ln>
        </p:spPr>
        <p:txBody>
          <a:bodyPr anchor="t" anchorCtr="0" bIns="45700" lIns="91425" rIns="91425" spcFirstLastPara="1" tIns="45700" wrap="square">
            <a:normAutofit/>
          </a:bodyPr>
          <a:lstStyle>
            <a:lvl1pPr algn="l" indent="-315595" lvl="0" marL="457200">
              <a:spcBef>
                <a:spcPts val="600"/>
              </a:spcBef>
              <a:spcAft>
                <a:spcPts val="0"/>
              </a:spcAft>
              <a:buSzPts val="1368"/>
            </a:lvl1pPr>
            <a:lvl2pPr algn="l" indent="-315595" lvl="1" marL="914400">
              <a:spcBef>
                <a:spcPts val="500"/>
              </a:spcBef>
              <a:spcAft>
                <a:spcPts val="0"/>
              </a:spcAft>
              <a:buSzPts val="1368"/>
            </a:lvl2pPr>
            <a:lvl3pPr algn="l" indent="-315595" lvl="2" marL="1371600">
              <a:spcBef>
                <a:spcPts val="500"/>
              </a:spcBef>
              <a:spcAft>
                <a:spcPts val="0"/>
              </a:spcAft>
              <a:buSzPts val="1368"/>
            </a:lvl3pPr>
            <a:lvl4pPr algn="l" indent="-308610" lvl="3" marL="1828800">
              <a:spcBef>
                <a:spcPts val="400"/>
              </a:spcBef>
              <a:spcAft>
                <a:spcPts val="0"/>
              </a:spcAft>
              <a:buSzPts val="1260"/>
              <a:buChar char="◻"/>
            </a:lvl4pPr>
            <a:lvl5pPr algn="l" indent="-308610" lvl="4" marL="2286000">
              <a:spcBef>
                <a:spcPts val="300"/>
              </a:spcBef>
              <a:spcAft>
                <a:spcPts val="0"/>
              </a:spcAft>
              <a:buSzPts val="1260"/>
              <a:buChar char="◻"/>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
        <p:nvSpPr>
          <p:cNvPr id="1048705" name="Google Shape;99;p31"/>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6" name="Google Shape;100;p31"/>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7" name="Google Shape;101;p31"/>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cxnSp>
        <p:nvCxnSpPr>
          <p:cNvPr id="3145733" name="Google Shape;102;p31"/>
          <p:cNvCxnSpPr>
            <a:cxnSpLocks/>
          </p:cNvCxnSpPr>
          <p:nvPr/>
        </p:nvCxnSpPr>
        <p:spPr>
          <a:xfrm>
            <a:off x="457200" y="4764881"/>
            <a:ext cx="8229600" cy="0"/>
          </a:xfrm>
          <a:prstGeom prst="straightConnector1"/>
          <a:noFill/>
          <a:ln w="9525" cap="flat" cmpd="sng">
            <a:solidFill>
              <a:schemeClr val="accent2"/>
            </a:solidFill>
            <a:prstDash val="dash"/>
            <a:round/>
            <a:headEnd type="none" w="sm" len="sm"/>
            <a:tailEnd type="none" w="sm" len="sm"/>
          </a:ln>
        </p:spPr>
      </p:cxnSp>
      <p:sp>
        <p:nvSpPr>
          <p:cNvPr id="1048708" name="Google Shape;103;p31"/>
          <p:cNvSpPr/>
          <p:nvPr/>
        </p:nvSpPr>
        <p:spPr>
          <a:xfrm rot="5400000">
            <a:off x="442957" y="4835567"/>
            <a:ext cx="143137" cy="120314"/>
          </a:xfrm>
          <a:prstGeom prst="triangle">
            <a:avLst>
              <a:gd name="adj" fmla="val 50000"/>
            </a:avLst>
          </a:prstGeom>
          <a:solidFill>
            <a:schemeClr val="accent2"/>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cxnSp>
        <p:nvCxnSpPr>
          <p:cNvPr id="3145734" name="Google Shape;104;p31"/>
          <p:cNvCxnSpPr>
            <a:cxnSpLocks/>
          </p:cNvCxnSpPr>
          <p:nvPr/>
        </p:nvCxnSpPr>
        <p:spPr>
          <a:xfrm rot="5400000">
            <a:off x="4361127" y="2401464"/>
            <a:ext cx="4389120" cy="0"/>
          </a:xfrm>
          <a:prstGeom prst="straightConnector1"/>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39" name="Shape 25"/>
        <p:cNvGrpSpPr/>
        <p:nvPr/>
      </p:nvGrpSpPr>
      <p:grpSpPr>
        <a:xfrm>
          <a:off x="0" y="0"/>
          <a:ext cx="0" cy="0"/>
          <a:chOff x="0" y="0"/>
          <a:chExt cx="0" cy="0"/>
        </a:xfrm>
      </p:grpSpPr>
      <p:sp>
        <p:nvSpPr>
          <p:cNvPr id="1048599" name="Google Shape;26;p22"/>
          <p:cNvSpPr txBox="1">
            <a:spLocks noGrp="1"/>
          </p:cNvSpPr>
          <p:nvPr>
            <p:ph type="title"/>
          </p:nvPr>
        </p:nvSpPr>
        <p:spPr>
          <a:xfrm>
            <a:off x="457200" y="114300"/>
            <a:ext cx="8229600" cy="74295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0" name="Google Shape;27;p22"/>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1" name="Google Shape;28;p22"/>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2" name="Google Shape;29;p22"/>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sp>
        <p:nvSpPr>
          <p:cNvPr id="1048603" name="Google Shape;30;p22"/>
          <p:cNvSpPr txBox="1">
            <a:spLocks noGrp="1"/>
          </p:cNvSpPr>
          <p:nvPr>
            <p:ph type="body" idx="1"/>
          </p:nvPr>
        </p:nvSpPr>
        <p:spPr>
          <a:xfrm>
            <a:off x="457200" y="914400"/>
            <a:ext cx="8229600" cy="3703320"/>
          </a:xfrm>
          <a:prstGeom prst="rect"/>
          <a:noFill/>
          <a:ln>
            <a:noFill/>
          </a:ln>
        </p:spPr>
        <p:txBody>
          <a:bodyPr anchor="t" anchorCtr="0" bIns="45700" lIns="91425" rIns="91425" spcFirstLastPara="1" tIns="45700" wrap="square">
            <a:normAutofit/>
          </a:bodyPr>
          <a:lstStyle>
            <a:lvl1pPr algn="l" indent="-315595" lvl="0" marL="457200">
              <a:spcBef>
                <a:spcPts val="600"/>
              </a:spcBef>
              <a:spcAft>
                <a:spcPts val="0"/>
              </a:spcAft>
              <a:buSzPts val="1368"/>
            </a:lvl1pPr>
            <a:lvl2pPr algn="l" indent="-315595" lvl="1" marL="914400">
              <a:spcBef>
                <a:spcPts val="500"/>
              </a:spcBef>
              <a:spcAft>
                <a:spcPts val="0"/>
              </a:spcAft>
              <a:buSzPts val="1368"/>
            </a:lvl2pPr>
            <a:lvl3pPr algn="l" indent="-315595" lvl="2" marL="1371600">
              <a:spcBef>
                <a:spcPts val="500"/>
              </a:spcBef>
              <a:spcAft>
                <a:spcPts val="0"/>
              </a:spcAft>
              <a:buSzPts val="1368"/>
            </a:lvl3pPr>
            <a:lvl4pPr algn="l" indent="-308610" lvl="3" marL="1828800">
              <a:spcBef>
                <a:spcPts val="400"/>
              </a:spcBef>
              <a:spcAft>
                <a:spcPts val="0"/>
              </a:spcAft>
              <a:buSzPts val="1260"/>
              <a:buChar char="◻"/>
            </a:lvl4pPr>
            <a:lvl5pPr algn="l" indent="-308610" lvl="4" marL="2286000">
              <a:spcBef>
                <a:spcPts val="300"/>
              </a:spcBef>
              <a:spcAft>
                <a:spcPts val="0"/>
              </a:spcAft>
              <a:buSzPts val="1260"/>
              <a:buChar char="◻"/>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86" name="Shape 31"/>
        <p:cNvGrpSpPr/>
        <p:nvPr/>
      </p:nvGrpSpPr>
      <p:grpSpPr>
        <a:xfrm>
          <a:off x="0" y="0"/>
          <a:ext cx="0" cy="0"/>
          <a:chOff x="0" y="0"/>
          <a:chExt cx="0" cy="0"/>
        </a:xfrm>
      </p:grpSpPr>
      <p:sp>
        <p:nvSpPr>
          <p:cNvPr id="1048685" name="Google Shape;32;p23"/>
          <p:cNvSpPr txBox="1">
            <a:spLocks noGrp="1"/>
          </p:cNvSpPr>
          <p:nvPr>
            <p:ph type="title"/>
          </p:nvPr>
        </p:nvSpPr>
        <p:spPr>
          <a:xfrm>
            <a:off x="457200" y="171450"/>
            <a:ext cx="8229600" cy="685800"/>
          </a:xfrm>
          <a:prstGeom prst="rect"/>
          <a:noFill/>
          <a:ln>
            <a:noFill/>
          </a:ln>
        </p:spPr>
        <p:txBody>
          <a:bodyPr anchor="b" anchorCtr="0" bIns="45700" lIns="91425" rIns="91425" spcFirstLastPara="1" tIns="45700" wrap="square">
            <a:normAutofit/>
          </a:bodyPr>
          <a:lstStyle>
            <a:lvl1pPr algn="l" lvl="0">
              <a:spcBef>
                <a:spcPts val="0"/>
              </a:spcBef>
              <a:spcAft>
                <a:spcPts val="0"/>
              </a:spcAft>
              <a:buClr>
                <a:schemeClr val="dk2"/>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86" name="Google Shape;33;p23"/>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7" name="Google Shape;34;p23"/>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88" name="Google Shape;35;p23"/>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sp>
        <p:nvSpPr>
          <p:cNvPr id="1048689" name="Google Shape;36;p23"/>
          <p:cNvSpPr/>
          <p:nvPr/>
        </p:nvSpPr>
        <p:spPr>
          <a:xfrm rot="5400000">
            <a:off x="442957" y="4835567"/>
            <a:ext cx="143137" cy="120314"/>
          </a:xfrm>
          <a:prstGeom prst="triangle">
            <a:avLst>
              <a:gd name="adj" fmla="val 50000"/>
            </a:avLst>
          </a:prstGeom>
          <a:solidFill>
            <a:schemeClr val="accent2"/>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93" name="Shape 37"/>
        <p:cNvGrpSpPr/>
        <p:nvPr/>
      </p:nvGrpSpPr>
      <p:grpSpPr>
        <a:xfrm>
          <a:off x="0" y="0"/>
          <a:ext cx="0" cy="0"/>
          <a:chOff x="0" y="0"/>
          <a:chExt cx="0" cy="0"/>
        </a:xfrm>
      </p:grpSpPr>
      <p:sp>
        <p:nvSpPr>
          <p:cNvPr id="1048714" name="Google Shape;38;p24"/>
          <p:cNvSpPr txBox="1">
            <a:spLocks noGrp="1"/>
          </p:cNvSpPr>
          <p:nvPr>
            <p:ph type="ctrTitle"/>
          </p:nvPr>
        </p:nvSpPr>
        <p:spPr>
          <a:xfrm>
            <a:off x="1219200" y="2914650"/>
            <a:ext cx="6858000" cy="742950"/>
          </a:xfrm>
          <a:prstGeom prst="rect"/>
          <a:noFill/>
          <a:ln>
            <a:noFill/>
          </a:ln>
        </p:spPr>
        <p:txBody>
          <a:bodyPr anchor="t" anchorCtr="0" bIns="45700" lIns="91425" rIns="91425" spcFirstLastPara="1" tIns="45700" wrap="square">
            <a:normAutofit/>
          </a:bodyPr>
          <a:lstStyle>
            <a:lvl1pPr algn="r" lvl="0">
              <a:spcBef>
                <a:spcPts val="0"/>
              </a:spcBef>
              <a:spcAft>
                <a:spcPts val="0"/>
              </a:spcAft>
              <a:buClr>
                <a:schemeClr val="dk1"/>
              </a:buClr>
              <a:buSzPts val="3200"/>
              <a:buFont typeface="Bookman Old Style" panose="02050604050505020204"/>
              <a:buNone/>
              <a:defRPr sz="3200">
                <a:solidFill>
                  <a:schemeClr val="dk1"/>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5" name="Google Shape;39;p24"/>
          <p:cNvSpPr txBox="1">
            <a:spLocks noGrp="1"/>
          </p:cNvSpPr>
          <p:nvPr>
            <p:ph type="subTitle" idx="1"/>
          </p:nvPr>
        </p:nvSpPr>
        <p:spPr>
          <a:xfrm>
            <a:off x="1219200" y="3843338"/>
            <a:ext cx="6858000" cy="400050"/>
          </a:xfrm>
          <a:prstGeom prst="rect"/>
          <a:noFill/>
          <a:ln>
            <a:noFill/>
          </a:ln>
        </p:spPr>
        <p:txBody>
          <a:bodyPr anchor="t" anchorCtr="0" bIns="45700" lIns="91425" rIns="91425" spcFirstLastPara="1" tIns="45700" wrap="square">
            <a:normAutofit/>
          </a:bodyPr>
          <a:lstStyle>
            <a:lvl1pPr algn="r" lvl="0">
              <a:spcBef>
                <a:spcPts val="600"/>
              </a:spcBef>
              <a:spcAft>
                <a:spcPts val="0"/>
              </a:spcAft>
              <a:buSzPts val="1520"/>
              <a:buNone/>
              <a:defRPr sz="2000">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algn="ctr" lvl="1">
              <a:spcBef>
                <a:spcPts val="500"/>
              </a:spcBef>
              <a:spcAft>
                <a:spcPts val="0"/>
              </a:spcAft>
              <a:buSzPts val="1368"/>
              <a:buNone/>
            </a:lvl2pPr>
            <a:lvl3pPr algn="ctr" lvl="2">
              <a:spcBef>
                <a:spcPts val="500"/>
              </a:spcBef>
              <a:spcAft>
                <a:spcPts val="0"/>
              </a:spcAft>
              <a:buSzPts val="1368"/>
              <a:buNone/>
            </a:lvl3pPr>
            <a:lvl4pPr algn="ctr" lvl="3">
              <a:spcBef>
                <a:spcPts val="400"/>
              </a:spcBef>
              <a:spcAft>
                <a:spcPts val="0"/>
              </a:spcAft>
              <a:buSzPts val="1260"/>
              <a:buNone/>
            </a:lvl4pPr>
            <a:lvl5pPr algn="ctr" lvl="4">
              <a:spcBef>
                <a:spcPts val="300"/>
              </a:spcBef>
              <a:spcAft>
                <a:spcPts val="0"/>
              </a:spcAft>
              <a:buSzPts val="1260"/>
              <a:buNone/>
            </a:lvl5pPr>
            <a:lvl6pPr algn="ctr" lvl="5">
              <a:spcBef>
                <a:spcPts val="300"/>
              </a:spcBef>
              <a:spcAft>
                <a:spcPts val="0"/>
              </a:spcAft>
              <a:buSzPts val="1350"/>
              <a:buNone/>
            </a:lvl6pPr>
            <a:lvl7pPr algn="ctr" lvl="6">
              <a:spcBef>
                <a:spcPts val="300"/>
              </a:spcBef>
              <a:spcAft>
                <a:spcPts val="0"/>
              </a:spcAft>
              <a:buSzPts val="1350"/>
              <a:buNone/>
            </a:lvl7pPr>
            <a:lvl8pPr algn="ctr" lvl="7">
              <a:spcBef>
                <a:spcPts val="300"/>
              </a:spcBef>
              <a:spcAft>
                <a:spcPts val="0"/>
              </a:spcAft>
              <a:buSzPts val="1350"/>
              <a:buNone/>
            </a:lvl8pPr>
            <a:lvl9pPr algn="ctr" lvl="8">
              <a:spcBef>
                <a:spcPts val="300"/>
              </a:spcBef>
              <a:spcAft>
                <a:spcPts val="0"/>
              </a:spcAft>
              <a:buSzPts val="1350"/>
              <a:buNone/>
            </a:lvl9pPr>
          </a:lstStyle>
          <a:p/>
        </p:txBody>
      </p:sp>
      <p:sp>
        <p:nvSpPr>
          <p:cNvPr id="1048716" name="Google Shape;40;p24"/>
          <p:cNvSpPr txBox="1">
            <a:spLocks noGrp="1"/>
          </p:cNvSpPr>
          <p:nvPr>
            <p:ph type="dt" idx="10"/>
          </p:nvPr>
        </p:nvSpPr>
        <p:spPr>
          <a:xfrm>
            <a:off x="6400800" y="4766310"/>
            <a:ext cx="2286000"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defRPr sz="1400"/>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7" name="Google Shape;41;p24"/>
          <p:cNvSpPr txBox="1">
            <a:spLocks noGrp="1"/>
          </p:cNvSpPr>
          <p:nvPr>
            <p:ph type="ftr" idx="11"/>
          </p:nvPr>
        </p:nvSpPr>
        <p:spPr>
          <a:xfrm>
            <a:off x="2898648" y="4766310"/>
            <a:ext cx="347472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8" name="Google Shape;42;p24"/>
          <p:cNvSpPr txBox="1">
            <a:spLocks noGrp="1"/>
          </p:cNvSpPr>
          <p:nvPr>
            <p:ph type="sldNum" idx="12"/>
          </p:nvPr>
        </p:nvSpPr>
        <p:spPr>
          <a:xfrm>
            <a:off x="1216152" y="4766310"/>
            <a:ext cx="1219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sp>
        <p:nvSpPr>
          <p:cNvPr id="1048719" name="Google Shape;43;p24"/>
          <p:cNvSpPr/>
          <p:nvPr/>
        </p:nvSpPr>
        <p:spPr>
          <a:xfrm>
            <a:off x="904875" y="2736056"/>
            <a:ext cx="7315200" cy="960120"/>
          </a:xfrm>
          <a:prstGeom prst="rect"/>
          <a:noFill/>
          <a:ln w="9525" cap="rnd" cmpd="sng">
            <a:solidFill>
              <a:schemeClr val="accen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048720" name="Google Shape;44;p24"/>
          <p:cNvSpPr/>
          <p:nvPr/>
        </p:nvSpPr>
        <p:spPr>
          <a:xfrm>
            <a:off x="914400" y="3786188"/>
            <a:ext cx="7315200" cy="514350"/>
          </a:xfrm>
          <a:prstGeom prst="rect"/>
          <a:noFill/>
          <a:ln w="9525" cap="rnd" cmpd="sng">
            <a:solidFill>
              <a:schemeClr val="accent2"/>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048721" name="Google Shape;45;p24"/>
          <p:cNvSpPr/>
          <p:nvPr/>
        </p:nvSpPr>
        <p:spPr>
          <a:xfrm>
            <a:off x="904875" y="2736056"/>
            <a:ext cx="228600" cy="960120"/>
          </a:xfrm>
          <a:prstGeom prst="rect"/>
          <a:solidFill>
            <a:schemeClr val="accen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048722" name="Google Shape;46;p24"/>
          <p:cNvSpPr/>
          <p:nvPr/>
        </p:nvSpPr>
        <p:spPr>
          <a:xfrm>
            <a:off x="914400" y="3786188"/>
            <a:ext cx="228600" cy="514350"/>
          </a:xfrm>
          <a:prstGeom prst="rect"/>
          <a:solidFill>
            <a:schemeClr val="accent2"/>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94" name="Shape 47"/>
        <p:cNvGrpSpPr/>
        <p:nvPr/>
      </p:nvGrpSpPr>
      <p:grpSpPr>
        <a:xfrm>
          <a:off x="0" y="0"/>
          <a:ext cx="0" cy="0"/>
          <a:chOff x="0" y="0"/>
          <a:chExt cx="0" cy="0"/>
        </a:xfrm>
      </p:grpSpPr>
      <p:sp>
        <p:nvSpPr>
          <p:cNvPr id="1048723" name="Google Shape;48;p25"/>
          <p:cNvSpPr txBox="1">
            <a:spLocks noGrp="1"/>
          </p:cNvSpPr>
          <p:nvPr>
            <p:ph type="title"/>
          </p:nvPr>
        </p:nvSpPr>
        <p:spPr>
          <a:xfrm>
            <a:off x="1219200" y="2228850"/>
            <a:ext cx="6858000" cy="800100"/>
          </a:xfrm>
          <a:prstGeom prst="rect"/>
          <a:noFill/>
          <a:ln>
            <a:noFill/>
          </a:ln>
        </p:spPr>
        <p:txBody>
          <a:bodyPr anchor="t" anchorCtr="0" bIns="45700" lIns="91425" rIns="91425" spcFirstLastPara="1" tIns="45700" wrap="square">
            <a:normAutofit/>
          </a:bodyPr>
          <a:lstStyle>
            <a:lvl1pPr algn="r" lvl="0">
              <a:spcBef>
                <a:spcPts val="0"/>
              </a:spcBef>
              <a:spcAft>
                <a:spcPts val="0"/>
              </a:spcAft>
              <a:buClr>
                <a:schemeClr val="lt2"/>
              </a:buClr>
              <a:buSzPts val="3200"/>
              <a:buFont typeface="Bookman Old Style" panose="02050604050505020204"/>
              <a:buNone/>
              <a:defRPr b="0" cap="none"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4" name="Google Shape;49;p25"/>
          <p:cNvSpPr txBox="1">
            <a:spLocks noGrp="1"/>
          </p:cNvSpPr>
          <p:nvPr>
            <p:ph type="body" idx="1"/>
          </p:nvPr>
        </p:nvSpPr>
        <p:spPr>
          <a:xfrm>
            <a:off x="1295400" y="3200400"/>
            <a:ext cx="6781800" cy="857250"/>
          </a:xfrm>
          <a:prstGeom prst="rect"/>
          <a:noFill/>
          <a:ln>
            <a:noFill/>
          </a:ln>
        </p:spPr>
        <p:txBody>
          <a:bodyPr anchor="t" anchorCtr="0" bIns="45700" lIns="91425" rIns="91425" spcFirstLastPara="1" tIns="45700" wrap="square">
            <a:normAutofit/>
          </a:bodyPr>
          <a:lstStyle>
            <a:lvl1pPr algn="r" indent="-228600" lvl="0" marL="457200">
              <a:spcBef>
                <a:spcPts val="600"/>
              </a:spcBef>
              <a:spcAft>
                <a:spcPts val="0"/>
              </a:spcAft>
              <a:buSzPts val="1520"/>
              <a:buNone/>
              <a:defRPr sz="2000">
                <a:solidFill>
                  <a:schemeClr val="lt1"/>
                </a:solidFill>
              </a:defRPr>
            </a:lvl1pPr>
            <a:lvl2pPr algn="l" indent="-228600" lvl="1" marL="914400">
              <a:spcBef>
                <a:spcPts val="500"/>
              </a:spcBef>
              <a:spcAft>
                <a:spcPts val="0"/>
              </a:spcAft>
              <a:buSzPts val="1368"/>
              <a:buNone/>
              <a:defRPr sz="1800">
                <a:solidFill>
                  <a:schemeClr val="lt1"/>
                </a:solidFill>
              </a:defRPr>
            </a:lvl2pPr>
            <a:lvl3pPr algn="l" indent="-228600" lvl="2" marL="1371600">
              <a:spcBef>
                <a:spcPts val="500"/>
              </a:spcBef>
              <a:spcAft>
                <a:spcPts val="0"/>
              </a:spcAft>
              <a:buSzPts val="1216"/>
              <a:buNone/>
              <a:defRPr sz="1600">
                <a:solidFill>
                  <a:schemeClr val="lt1"/>
                </a:solidFill>
              </a:defRPr>
            </a:lvl3pPr>
            <a:lvl4pPr algn="l" indent="-228600" lvl="3" marL="1828800">
              <a:spcBef>
                <a:spcPts val="400"/>
              </a:spcBef>
              <a:spcAft>
                <a:spcPts val="0"/>
              </a:spcAft>
              <a:buSzPts val="980"/>
              <a:buNone/>
              <a:defRPr sz="1400">
                <a:solidFill>
                  <a:schemeClr val="lt1"/>
                </a:solidFill>
              </a:defRPr>
            </a:lvl4pPr>
            <a:lvl5pPr algn="l" indent="-228600" lvl="4" marL="2286000">
              <a:spcBef>
                <a:spcPts val="300"/>
              </a:spcBef>
              <a:spcAft>
                <a:spcPts val="0"/>
              </a:spcAft>
              <a:buSzPts val="980"/>
              <a:buNone/>
              <a:defRPr sz="1400">
                <a:solidFill>
                  <a:schemeClr val="lt1"/>
                </a:solidFill>
              </a:defRPr>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
        <p:nvSpPr>
          <p:cNvPr id="1048725" name="Google Shape;50;p25"/>
          <p:cNvSpPr txBox="1">
            <a:spLocks noGrp="1"/>
          </p:cNvSpPr>
          <p:nvPr>
            <p:ph type="dt" idx="10"/>
          </p:nvPr>
        </p:nvSpPr>
        <p:spPr>
          <a:xfrm>
            <a:off x="6400800" y="4766310"/>
            <a:ext cx="2286000"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51;p25"/>
          <p:cNvSpPr txBox="1">
            <a:spLocks noGrp="1"/>
          </p:cNvSpPr>
          <p:nvPr>
            <p:ph type="ftr" idx="11"/>
          </p:nvPr>
        </p:nvSpPr>
        <p:spPr>
          <a:xfrm>
            <a:off x="2898648" y="4766310"/>
            <a:ext cx="347472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7" name="Google Shape;52;p25"/>
          <p:cNvSpPr txBox="1">
            <a:spLocks noGrp="1"/>
          </p:cNvSpPr>
          <p:nvPr>
            <p:ph type="sldNum" idx="12"/>
          </p:nvPr>
        </p:nvSpPr>
        <p:spPr>
          <a:xfrm>
            <a:off x="1069848" y="4766310"/>
            <a:ext cx="1520952"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sp>
        <p:nvSpPr>
          <p:cNvPr id="1048728" name="Google Shape;53;p25"/>
          <p:cNvSpPr/>
          <p:nvPr/>
        </p:nvSpPr>
        <p:spPr>
          <a:xfrm>
            <a:off x="914400" y="2114550"/>
            <a:ext cx="7315200" cy="960120"/>
          </a:xfrm>
          <a:prstGeom prst="rect"/>
          <a:noFill/>
          <a:ln w="9525" cap="rnd" cmpd="sng">
            <a:solidFill>
              <a:schemeClr val="accent1"/>
            </a:solidFill>
            <a:prstDash val="solid"/>
            <a:round/>
            <a:headEnd type="none" w="sm" len="sm"/>
            <a:tailEnd type="none" w="sm" len="sm"/>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048729" name="Google Shape;54;p25"/>
          <p:cNvSpPr/>
          <p:nvPr/>
        </p:nvSpPr>
        <p:spPr>
          <a:xfrm>
            <a:off x="914400" y="2114550"/>
            <a:ext cx="228600" cy="960120"/>
          </a:xfrm>
          <a:prstGeom prst="rect"/>
          <a:solidFill>
            <a:schemeClr val="accen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90" name="Shape 55"/>
        <p:cNvGrpSpPr/>
        <p:nvPr/>
      </p:nvGrpSpPr>
      <p:grpSpPr>
        <a:xfrm>
          <a:off x="0" y="0"/>
          <a:ext cx="0" cy="0"/>
          <a:chOff x="0" y="0"/>
          <a:chExt cx="0" cy="0"/>
        </a:xfrm>
      </p:grpSpPr>
      <p:sp>
        <p:nvSpPr>
          <p:cNvPr id="1048695" name="Google Shape;56;p26"/>
          <p:cNvSpPr txBox="1">
            <a:spLocks noGrp="1"/>
          </p:cNvSpPr>
          <p:nvPr>
            <p:ph type="title"/>
          </p:nvPr>
        </p:nvSpPr>
        <p:spPr>
          <a:xfrm>
            <a:off x="457200" y="171450"/>
            <a:ext cx="8229600" cy="685800"/>
          </a:xfrm>
          <a:prstGeom prst="rect"/>
          <a:noFill/>
          <a:ln>
            <a:noFill/>
          </a:ln>
        </p:spPr>
        <p:txBody>
          <a:bodyPr anchor="ctr" anchorCtr="0" bIns="45700" lIns="91425" rIns="91425" spcFirstLastPara="1" tIns="45700" wrap="square">
            <a:normAutofit/>
          </a:bodyPr>
          <a:lstStyle>
            <a:lvl1pPr algn="l" lvl="0">
              <a:spcBef>
                <a:spcPts val="0"/>
              </a:spcBef>
              <a:spcAft>
                <a:spcPts val="0"/>
              </a:spcAft>
              <a:buClr>
                <a:schemeClr val="dk2"/>
              </a:buClr>
              <a:buSzPts val="3200"/>
              <a:buFont typeface="Bookman Old Style" panose="02050604050505020204"/>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96" name="Google Shape;57;p26"/>
          <p:cNvSpPr txBox="1">
            <a:spLocks noGrp="1"/>
          </p:cNvSpPr>
          <p:nvPr>
            <p:ph type="body" idx="1"/>
          </p:nvPr>
        </p:nvSpPr>
        <p:spPr>
          <a:xfrm>
            <a:off x="457200" y="964406"/>
            <a:ext cx="4040188" cy="514350"/>
          </a:xfrm>
          <a:prstGeom prst="rect"/>
          <a:noFill/>
          <a:ln>
            <a:noFill/>
          </a:ln>
        </p:spPr>
        <p:txBody>
          <a:bodyPr anchor="b" anchorCtr="0" bIns="45700" lIns="91425" rIns="91425" spcFirstLastPara="1" tIns="45700" wrap="square">
            <a:noAutofit/>
          </a:bodyPr>
          <a:lstStyle>
            <a:lvl1pPr algn="l" indent="-228600" lvl="0" marL="457200">
              <a:spcBef>
                <a:spcPts val="600"/>
              </a:spcBef>
              <a:spcAft>
                <a:spcPts val="0"/>
              </a:spcAft>
              <a:buSzPts val="1824"/>
              <a:buNone/>
              <a:defRPr b="1" sz="2400">
                <a:solidFill>
                  <a:schemeClr val="accent2"/>
                </a:solidFill>
              </a:defRPr>
            </a:lvl1pPr>
            <a:lvl2pPr algn="l" indent="-228600" lvl="1" marL="914400">
              <a:spcBef>
                <a:spcPts val="500"/>
              </a:spcBef>
              <a:spcAft>
                <a:spcPts val="0"/>
              </a:spcAft>
              <a:buSzPts val="1520"/>
              <a:buNone/>
              <a:defRPr b="1" sz="2000"/>
            </a:lvl2pPr>
            <a:lvl3pPr algn="l" indent="-228600" lvl="2" marL="1371600">
              <a:spcBef>
                <a:spcPts val="500"/>
              </a:spcBef>
              <a:spcAft>
                <a:spcPts val="0"/>
              </a:spcAft>
              <a:buSzPts val="1368"/>
              <a:buNone/>
              <a:defRPr b="1" sz="1800"/>
            </a:lvl3pPr>
            <a:lvl4pPr algn="l" indent="-228600" lvl="3" marL="1828800">
              <a:spcBef>
                <a:spcPts val="400"/>
              </a:spcBef>
              <a:spcAft>
                <a:spcPts val="0"/>
              </a:spcAft>
              <a:buSzPts val="1120"/>
              <a:buNone/>
              <a:defRPr b="1" sz="1600"/>
            </a:lvl4pPr>
            <a:lvl5pPr algn="l" indent="-228600" lvl="4" marL="2286000">
              <a:spcBef>
                <a:spcPts val="300"/>
              </a:spcBef>
              <a:spcAft>
                <a:spcPts val="0"/>
              </a:spcAft>
              <a:buSzPts val="1120"/>
              <a:buNone/>
              <a:defRPr b="1" sz="1600"/>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
        <p:nvSpPr>
          <p:cNvPr id="1048697" name="Google Shape;58;p26"/>
          <p:cNvSpPr txBox="1">
            <a:spLocks noGrp="1"/>
          </p:cNvSpPr>
          <p:nvPr>
            <p:ph type="body" idx="2"/>
          </p:nvPr>
        </p:nvSpPr>
        <p:spPr>
          <a:xfrm>
            <a:off x="4648201" y="971550"/>
            <a:ext cx="4041775" cy="514350"/>
          </a:xfrm>
          <a:prstGeom prst="rect"/>
          <a:noFill/>
          <a:ln>
            <a:noFill/>
          </a:ln>
        </p:spPr>
        <p:txBody>
          <a:bodyPr anchor="b" anchorCtr="0" bIns="45700" lIns="91425" rIns="91425" spcFirstLastPara="1" tIns="45700" wrap="square">
            <a:normAutofit/>
          </a:bodyPr>
          <a:lstStyle>
            <a:lvl1pPr algn="l" indent="-228600" lvl="0" marL="457200">
              <a:spcBef>
                <a:spcPts val="600"/>
              </a:spcBef>
              <a:spcAft>
                <a:spcPts val="0"/>
              </a:spcAft>
              <a:buSzPts val="1824"/>
              <a:buNone/>
              <a:defRPr b="1" sz="2400">
                <a:solidFill>
                  <a:schemeClr val="accent2"/>
                </a:solidFill>
              </a:defRPr>
            </a:lvl1pPr>
            <a:lvl2pPr algn="l" indent="-228600" lvl="1" marL="914400">
              <a:spcBef>
                <a:spcPts val="500"/>
              </a:spcBef>
              <a:spcAft>
                <a:spcPts val="0"/>
              </a:spcAft>
              <a:buSzPts val="1520"/>
              <a:buNone/>
              <a:defRPr b="1" sz="2000"/>
            </a:lvl2pPr>
            <a:lvl3pPr algn="l" indent="-228600" lvl="2" marL="1371600">
              <a:spcBef>
                <a:spcPts val="500"/>
              </a:spcBef>
              <a:spcAft>
                <a:spcPts val="0"/>
              </a:spcAft>
              <a:buSzPts val="1368"/>
              <a:buNone/>
              <a:defRPr b="1" sz="1800"/>
            </a:lvl3pPr>
            <a:lvl4pPr algn="l" indent="-228600" lvl="3" marL="1828800">
              <a:spcBef>
                <a:spcPts val="400"/>
              </a:spcBef>
              <a:spcAft>
                <a:spcPts val="0"/>
              </a:spcAft>
              <a:buSzPts val="1120"/>
              <a:buNone/>
              <a:defRPr b="1" sz="1600"/>
            </a:lvl4pPr>
            <a:lvl5pPr algn="l" indent="-228600" lvl="4" marL="2286000">
              <a:spcBef>
                <a:spcPts val="300"/>
              </a:spcBef>
              <a:spcAft>
                <a:spcPts val="0"/>
              </a:spcAft>
              <a:buSzPts val="1120"/>
              <a:buNone/>
              <a:defRPr b="1" sz="1600"/>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
        <p:nvSpPr>
          <p:cNvPr id="1048698" name="Google Shape;59;p26"/>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99" name="Google Shape;60;p26"/>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0" name="Google Shape;61;p26"/>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sp>
        <p:nvSpPr>
          <p:cNvPr id="1048701" name="Google Shape;62;p26"/>
          <p:cNvSpPr txBox="1">
            <a:spLocks noGrp="1"/>
          </p:cNvSpPr>
          <p:nvPr>
            <p:ph type="body" idx="3"/>
          </p:nvPr>
        </p:nvSpPr>
        <p:spPr>
          <a:xfrm>
            <a:off x="457200" y="1600200"/>
            <a:ext cx="4038600" cy="3028950"/>
          </a:xfrm>
          <a:prstGeom prst="rect"/>
          <a:noFill/>
          <a:ln>
            <a:noFill/>
          </a:ln>
        </p:spPr>
        <p:txBody>
          <a:bodyPr anchor="t" anchorCtr="0" bIns="45700" lIns="91425" rIns="91425" spcFirstLastPara="1" tIns="45700" wrap="square">
            <a:normAutofit/>
          </a:bodyPr>
          <a:lstStyle>
            <a:lvl1pPr algn="l" indent="-315595" lvl="0" marL="457200">
              <a:spcBef>
                <a:spcPts val="600"/>
              </a:spcBef>
              <a:spcAft>
                <a:spcPts val="0"/>
              </a:spcAft>
              <a:buSzPts val="1368"/>
            </a:lvl1pPr>
            <a:lvl2pPr algn="l" indent="-315595" lvl="1" marL="914400">
              <a:spcBef>
                <a:spcPts val="500"/>
              </a:spcBef>
              <a:spcAft>
                <a:spcPts val="0"/>
              </a:spcAft>
              <a:buSzPts val="1368"/>
            </a:lvl2pPr>
            <a:lvl3pPr algn="l" indent="-315595" lvl="2" marL="1371600">
              <a:spcBef>
                <a:spcPts val="500"/>
              </a:spcBef>
              <a:spcAft>
                <a:spcPts val="0"/>
              </a:spcAft>
              <a:buSzPts val="1368"/>
            </a:lvl3pPr>
            <a:lvl4pPr algn="l" indent="-308610" lvl="3" marL="1828800">
              <a:spcBef>
                <a:spcPts val="400"/>
              </a:spcBef>
              <a:spcAft>
                <a:spcPts val="0"/>
              </a:spcAft>
              <a:buSzPts val="1260"/>
              <a:buChar char="◻"/>
            </a:lvl4pPr>
            <a:lvl5pPr algn="l" indent="-308610" lvl="4" marL="2286000">
              <a:spcBef>
                <a:spcPts val="300"/>
              </a:spcBef>
              <a:spcAft>
                <a:spcPts val="0"/>
              </a:spcAft>
              <a:buSzPts val="1260"/>
              <a:buChar char="◻"/>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
        <p:nvSpPr>
          <p:cNvPr id="1048702" name="Google Shape;63;p26"/>
          <p:cNvSpPr txBox="1">
            <a:spLocks noGrp="1"/>
          </p:cNvSpPr>
          <p:nvPr>
            <p:ph type="body" idx="4"/>
          </p:nvPr>
        </p:nvSpPr>
        <p:spPr>
          <a:xfrm>
            <a:off x="4648200" y="1600200"/>
            <a:ext cx="4038600" cy="3028950"/>
          </a:xfrm>
          <a:prstGeom prst="rect"/>
          <a:noFill/>
          <a:ln>
            <a:noFill/>
          </a:ln>
        </p:spPr>
        <p:txBody>
          <a:bodyPr anchor="t" anchorCtr="0" bIns="45700" lIns="91425" rIns="91425" spcFirstLastPara="1" tIns="45700" wrap="square">
            <a:normAutofit/>
          </a:bodyPr>
          <a:lstStyle>
            <a:lvl1pPr algn="l" indent="-315595" lvl="0" marL="457200">
              <a:spcBef>
                <a:spcPts val="600"/>
              </a:spcBef>
              <a:spcAft>
                <a:spcPts val="0"/>
              </a:spcAft>
              <a:buSzPts val="1368"/>
            </a:lvl1pPr>
            <a:lvl2pPr algn="l" indent="-315595" lvl="1" marL="914400">
              <a:spcBef>
                <a:spcPts val="500"/>
              </a:spcBef>
              <a:spcAft>
                <a:spcPts val="0"/>
              </a:spcAft>
              <a:buSzPts val="1368"/>
            </a:lvl2pPr>
            <a:lvl3pPr algn="l" indent="-315595" lvl="2" marL="1371600">
              <a:spcBef>
                <a:spcPts val="500"/>
              </a:spcBef>
              <a:spcAft>
                <a:spcPts val="0"/>
              </a:spcAft>
              <a:buSzPts val="1368"/>
            </a:lvl3pPr>
            <a:lvl4pPr algn="l" indent="-308610" lvl="3" marL="1828800">
              <a:spcBef>
                <a:spcPts val="400"/>
              </a:spcBef>
              <a:spcAft>
                <a:spcPts val="0"/>
              </a:spcAft>
              <a:buSzPts val="1260"/>
              <a:buChar char="◻"/>
            </a:lvl4pPr>
            <a:lvl5pPr algn="l" indent="-308610" lvl="4" marL="2286000">
              <a:spcBef>
                <a:spcPts val="300"/>
              </a:spcBef>
              <a:spcAft>
                <a:spcPts val="0"/>
              </a:spcAft>
              <a:buSzPts val="1260"/>
              <a:buChar char="◻"/>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95" name="Shape 64"/>
        <p:cNvGrpSpPr/>
        <p:nvPr/>
      </p:nvGrpSpPr>
      <p:grpSpPr>
        <a:xfrm>
          <a:off x="0" y="0"/>
          <a:ext cx="0" cy="0"/>
          <a:chOff x="0" y="0"/>
          <a:chExt cx="0" cy="0"/>
        </a:xfrm>
      </p:grpSpPr>
      <p:sp>
        <p:nvSpPr>
          <p:cNvPr id="1048730" name="Google Shape;65;p27"/>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1" name="Google Shape;66;p27"/>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2" name="Google Shape;67;p27"/>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cxnSp>
        <p:nvCxnSpPr>
          <p:cNvPr id="3145735" name="Google Shape;68;p27"/>
          <p:cNvCxnSpPr>
            <a:cxnSpLocks/>
          </p:cNvCxnSpPr>
          <p:nvPr/>
        </p:nvCxnSpPr>
        <p:spPr>
          <a:xfrm>
            <a:off x="457200" y="4764881"/>
            <a:ext cx="8229600" cy="0"/>
          </a:xfrm>
          <a:prstGeom prst="straightConnector1"/>
          <a:noFill/>
          <a:ln w="9525" cap="flat" cmpd="sng">
            <a:solidFill>
              <a:schemeClr val="accent2"/>
            </a:solidFill>
            <a:prstDash val="dash"/>
            <a:round/>
            <a:headEnd type="none" w="sm" len="sm"/>
            <a:tailEnd type="none" w="sm" len="sm"/>
          </a:ln>
        </p:spPr>
      </p:cxnSp>
      <p:sp>
        <p:nvSpPr>
          <p:cNvPr id="1048733" name="Google Shape;69;p27"/>
          <p:cNvSpPr/>
          <p:nvPr/>
        </p:nvSpPr>
        <p:spPr>
          <a:xfrm rot="5400000">
            <a:off x="442957" y="4835567"/>
            <a:ext cx="143137" cy="120314"/>
          </a:xfrm>
          <a:prstGeom prst="triangle">
            <a:avLst>
              <a:gd name="adj" fmla="val 50000"/>
            </a:avLst>
          </a:prstGeom>
          <a:solidFill>
            <a:schemeClr val="accent2"/>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96" name="Shape 70"/>
        <p:cNvGrpSpPr/>
        <p:nvPr/>
      </p:nvGrpSpPr>
      <p:grpSpPr>
        <a:xfrm>
          <a:off x="0" y="0"/>
          <a:ext cx="0" cy="0"/>
          <a:chOff x="0" y="0"/>
          <a:chExt cx="0" cy="0"/>
        </a:xfrm>
      </p:grpSpPr>
      <p:sp>
        <p:nvSpPr>
          <p:cNvPr id="1048734" name="Google Shape;71;p28"/>
          <p:cNvSpPr txBox="1">
            <a:spLocks noGrp="1"/>
          </p:cNvSpPr>
          <p:nvPr>
            <p:ph type="title"/>
          </p:nvPr>
        </p:nvSpPr>
        <p:spPr>
          <a:xfrm>
            <a:off x="6324600" y="228600"/>
            <a:ext cx="2514600" cy="628650"/>
          </a:xfrm>
          <a:prstGeom prst="rect"/>
          <a:noFill/>
          <a:ln>
            <a:noFill/>
          </a:ln>
        </p:spPr>
        <p:txBody>
          <a:bodyPr anchor="b" anchorCtr="0" bIns="45700" lIns="91425" rIns="91425" spcFirstLastPara="1" tIns="45700" wrap="square">
            <a:noAutofit/>
          </a:bodyPr>
          <a:lstStyle>
            <a:lvl1pPr algn="l" lvl="0">
              <a:spcBef>
                <a:spcPts val="0"/>
              </a:spcBef>
              <a:spcAft>
                <a:spcPts val="0"/>
              </a:spcAft>
              <a:buClr>
                <a:schemeClr val="dk2"/>
              </a:buClr>
              <a:buSzPts val="2000"/>
              <a:buFont typeface="Gill Sans" panose="020B0502020104020203"/>
              <a:buNone/>
              <a:defRPr b="1" sz="2000">
                <a:solidFill>
                  <a:schemeClr val="dk2"/>
                </a:solidFill>
                <a:latin typeface="Gill Sans" panose="020B0502020104020203"/>
                <a:ea typeface="Gill Sans" panose="020B0502020104020203"/>
                <a:cs typeface="Gill Sans" panose="020B0502020104020203"/>
                <a:sym typeface="Gill Sans" panose="020B0502020104020203"/>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35" name="Google Shape;72;p28"/>
          <p:cNvSpPr txBox="1">
            <a:spLocks noGrp="1"/>
          </p:cNvSpPr>
          <p:nvPr>
            <p:ph type="body" idx="1"/>
          </p:nvPr>
        </p:nvSpPr>
        <p:spPr>
          <a:xfrm>
            <a:off x="6324600" y="914401"/>
            <a:ext cx="2514600" cy="3632597"/>
          </a:xfrm>
          <a:prstGeom prst="rect"/>
          <a:noFill/>
          <a:ln>
            <a:noFill/>
          </a:ln>
        </p:spPr>
        <p:txBody>
          <a:bodyPr anchor="t" anchorCtr="0" bIns="45700" lIns="91425" rIns="91425" spcFirstLastPara="1" tIns="45700" wrap="square">
            <a:normAutofit/>
          </a:bodyPr>
          <a:lstStyle>
            <a:lvl1pPr algn="l" indent="-228600" lvl="0" marL="457200">
              <a:lnSpc>
                <a:spcPct val="138000"/>
              </a:lnSpc>
              <a:spcBef>
                <a:spcPts val="600"/>
              </a:spcBef>
              <a:spcAft>
                <a:spcPts val="0"/>
              </a:spcAft>
              <a:buSzPts val="1216"/>
              <a:buNone/>
              <a:defRPr sz="1600">
                <a:solidFill>
                  <a:schemeClr val="dk2"/>
                </a:solidFill>
              </a:defRPr>
            </a:lvl1pPr>
            <a:lvl2pPr algn="l" indent="-228600" lvl="1" marL="914400">
              <a:spcBef>
                <a:spcPts val="1000"/>
              </a:spcBef>
              <a:spcAft>
                <a:spcPts val="0"/>
              </a:spcAft>
              <a:buSzPts val="912"/>
              <a:buNone/>
              <a:defRPr sz="1200"/>
            </a:lvl2pPr>
            <a:lvl3pPr algn="l" indent="-228600" lvl="2" marL="1371600">
              <a:spcBef>
                <a:spcPts val="500"/>
              </a:spcBef>
              <a:spcAft>
                <a:spcPts val="0"/>
              </a:spcAft>
              <a:buSzPts val="760"/>
              <a:buNone/>
              <a:defRPr sz="1000"/>
            </a:lvl3pPr>
            <a:lvl4pPr algn="l" indent="-228600" lvl="3" marL="1828800">
              <a:spcBef>
                <a:spcPts val="400"/>
              </a:spcBef>
              <a:spcAft>
                <a:spcPts val="0"/>
              </a:spcAft>
              <a:buSzPts val="630"/>
              <a:buNone/>
              <a:defRPr sz="900"/>
            </a:lvl4pPr>
            <a:lvl5pPr algn="l" indent="-228600" lvl="4" marL="2286000">
              <a:spcBef>
                <a:spcPts val="300"/>
              </a:spcBef>
              <a:spcAft>
                <a:spcPts val="0"/>
              </a:spcAft>
              <a:buSzPts val="630"/>
              <a:buNone/>
              <a:defRPr sz="900"/>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
        <p:nvSpPr>
          <p:cNvPr id="1048736" name="Google Shape;73;p28"/>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7" name="Google Shape;74;p28"/>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38" name="Google Shape;75;p28"/>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cxnSp>
        <p:nvCxnSpPr>
          <p:cNvPr id="3145736" name="Google Shape;76;p28"/>
          <p:cNvCxnSpPr>
            <a:cxnSpLocks/>
          </p:cNvCxnSpPr>
          <p:nvPr/>
        </p:nvCxnSpPr>
        <p:spPr>
          <a:xfrm>
            <a:off x="457200" y="4764881"/>
            <a:ext cx="8229600" cy="0"/>
          </a:xfrm>
          <a:prstGeom prst="straightConnector1"/>
          <a:noFill/>
          <a:ln w="9525" cap="flat" cmpd="sng">
            <a:solidFill>
              <a:schemeClr val="accent2"/>
            </a:solidFill>
            <a:prstDash val="dash"/>
            <a:round/>
            <a:headEnd type="none" w="sm" len="sm"/>
            <a:tailEnd type="none" w="sm" len="sm"/>
          </a:ln>
        </p:spPr>
      </p:cxnSp>
      <p:cxnSp>
        <p:nvCxnSpPr>
          <p:cNvPr id="3145737" name="Google Shape;77;p28"/>
          <p:cNvCxnSpPr>
            <a:cxnSpLocks/>
          </p:cNvCxnSpPr>
          <p:nvPr/>
        </p:nvCxnSpPr>
        <p:spPr>
          <a:xfrm rot="5400000">
            <a:off x="3915025" y="2493169"/>
            <a:ext cx="4526280" cy="0"/>
          </a:xfrm>
          <a:prstGeom prst="straightConnector1"/>
          <a:noFill/>
          <a:ln w="9525" cap="flat" cmpd="sng">
            <a:solidFill>
              <a:schemeClr val="accent2"/>
            </a:solidFill>
            <a:prstDash val="dash"/>
            <a:round/>
            <a:headEnd type="none" w="sm" len="sm"/>
            <a:tailEnd type="none" w="sm" len="sm"/>
          </a:ln>
        </p:spPr>
      </p:cxnSp>
      <p:sp>
        <p:nvSpPr>
          <p:cNvPr id="1048739" name="Google Shape;78;p28"/>
          <p:cNvSpPr/>
          <p:nvPr/>
        </p:nvSpPr>
        <p:spPr>
          <a:xfrm rot="5400000">
            <a:off x="442957" y="4835567"/>
            <a:ext cx="143137" cy="120314"/>
          </a:xfrm>
          <a:prstGeom prst="triangle">
            <a:avLst>
              <a:gd name="adj" fmla="val 50000"/>
            </a:avLst>
          </a:prstGeom>
          <a:solidFill>
            <a:schemeClr val="accent2"/>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048740" name="Google Shape;79;p28"/>
          <p:cNvSpPr txBox="1">
            <a:spLocks noGrp="1"/>
          </p:cNvSpPr>
          <p:nvPr>
            <p:ph type="body" idx="2"/>
          </p:nvPr>
        </p:nvSpPr>
        <p:spPr>
          <a:xfrm>
            <a:off x="304800" y="228600"/>
            <a:ext cx="5715000" cy="4286250"/>
          </a:xfrm>
          <a:prstGeom prst="rect"/>
          <a:noFill/>
          <a:ln>
            <a:noFill/>
          </a:ln>
        </p:spPr>
        <p:txBody>
          <a:bodyPr anchor="t" anchorCtr="0" bIns="45700" lIns="91425" rIns="91425" spcFirstLastPara="1" tIns="45700" wrap="square">
            <a:normAutofit/>
          </a:bodyPr>
          <a:lstStyle>
            <a:lvl1pPr algn="l" indent="-315595" lvl="0" marL="457200">
              <a:spcBef>
                <a:spcPts val="600"/>
              </a:spcBef>
              <a:spcAft>
                <a:spcPts val="0"/>
              </a:spcAft>
              <a:buSzPts val="1368"/>
            </a:lvl1pPr>
            <a:lvl2pPr algn="l" indent="-315595" lvl="1" marL="914400">
              <a:spcBef>
                <a:spcPts val="500"/>
              </a:spcBef>
              <a:spcAft>
                <a:spcPts val="0"/>
              </a:spcAft>
              <a:buSzPts val="1368"/>
            </a:lvl2pPr>
            <a:lvl3pPr algn="l" indent="-315595" lvl="2" marL="1371600">
              <a:spcBef>
                <a:spcPts val="500"/>
              </a:spcBef>
              <a:spcAft>
                <a:spcPts val="0"/>
              </a:spcAft>
              <a:buSzPts val="1368"/>
            </a:lvl3pPr>
            <a:lvl4pPr algn="l" indent="-308610" lvl="3" marL="1828800">
              <a:spcBef>
                <a:spcPts val="400"/>
              </a:spcBef>
              <a:spcAft>
                <a:spcPts val="0"/>
              </a:spcAft>
              <a:buSzPts val="1260"/>
              <a:buChar char="◻"/>
            </a:lvl4pPr>
            <a:lvl5pPr algn="l" indent="-308610" lvl="4" marL="2286000">
              <a:spcBef>
                <a:spcPts val="300"/>
              </a:spcBef>
              <a:spcAft>
                <a:spcPts val="0"/>
              </a:spcAft>
              <a:buSzPts val="1260"/>
              <a:buChar char="◻"/>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55" name="Shape 80"/>
        <p:cNvGrpSpPr/>
        <p:nvPr/>
      </p:nvGrpSpPr>
      <p:grpSpPr>
        <a:xfrm>
          <a:off x="0" y="0"/>
          <a:ext cx="0" cy="0"/>
          <a:chOff x="0" y="0"/>
          <a:chExt cx="0" cy="0"/>
        </a:xfrm>
      </p:grpSpPr>
      <p:sp>
        <p:nvSpPr>
          <p:cNvPr id="1048628" name="Google Shape;81;p29"/>
          <p:cNvSpPr txBox="1">
            <a:spLocks noGrp="1"/>
          </p:cNvSpPr>
          <p:nvPr>
            <p:ph type="title"/>
          </p:nvPr>
        </p:nvSpPr>
        <p:spPr>
          <a:xfrm>
            <a:off x="457200" y="375642"/>
            <a:ext cx="8229600" cy="506016"/>
          </a:xfrm>
          <a:prstGeom prst="rect"/>
          <a:noFill/>
          <a:ln w="9525" cap="flat" cmpd="sng">
            <a:solidFill>
              <a:schemeClr val="accent1"/>
            </a:solidFill>
            <a:prstDash val="solid"/>
            <a:round/>
            <a:headEnd type="none" w="sm" len="sm"/>
            <a:tailEnd type="none" w="sm" len="sm"/>
          </a:ln>
        </p:spPr>
        <p:txBody>
          <a:bodyPr anchor="ctr" anchorCtr="0" bIns="45700" lIns="274300" rIns="91425" spcFirstLastPara="1" tIns="45700" wrap="square">
            <a:normAutofit/>
          </a:bodyPr>
          <a:lstStyle>
            <a:lvl1pPr algn="r" lvl="0">
              <a:spcBef>
                <a:spcPts val="0"/>
              </a:spcBef>
              <a:spcAft>
                <a:spcPts val="0"/>
              </a:spcAft>
              <a:buClr>
                <a:schemeClr val="lt1"/>
              </a:buClr>
              <a:buSzPts val="2000"/>
              <a:buFont typeface="Bookman Old Style" panose="02050604050505020204"/>
              <a:buNone/>
              <a:defRPr b="0" sz="2000">
                <a:solidFill>
                  <a:schemeClr val="lt1"/>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29" name="Google Shape;82;p29"/>
          <p:cNvSpPr>
            <a:spLocks noGrp="1"/>
          </p:cNvSpPr>
          <p:nvPr>
            <p:ph type="pic" idx="2"/>
          </p:nvPr>
        </p:nvSpPr>
        <p:spPr>
          <a:xfrm>
            <a:off x="457200" y="1428750"/>
            <a:ext cx="8229600" cy="3202686"/>
          </a:xfrm>
          <a:prstGeom prst="rect"/>
          <a:solidFill>
            <a:srgbClr val="BABABA"/>
          </a:solidFill>
          <a:ln>
            <a:noFill/>
          </a:ln>
        </p:spPr>
      </p:sp>
      <p:sp>
        <p:nvSpPr>
          <p:cNvPr id="1048630" name="Google Shape;83;p29"/>
          <p:cNvSpPr txBox="1">
            <a:spLocks noGrp="1"/>
          </p:cNvSpPr>
          <p:nvPr>
            <p:ph type="body" idx="1"/>
          </p:nvPr>
        </p:nvSpPr>
        <p:spPr>
          <a:xfrm>
            <a:off x="457200" y="914400"/>
            <a:ext cx="8229600" cy="400050"/>
          </a:xfrm>
          <a:prstGeom prst="rect"/>
          <a:noFill/>
          <a:ln>
            <a:noFill/>
          </a:ln>
        </p:spPr>
        <p:txBody>
          <a:bodyPr anchor="ctr" anchorCtr="0" bIns="45700" lIns="91425" rIns="91425" spcFirstLastPara="1" tIns="45700" wrap="square">
            <a:normAutofit/>
          </a:bodyPr>
          <a:lstStyle>
            <a:lvl1pPr algn="l" indent="-228600" lvl="0" marL="457200">
              <a:spcBef>
                <a:spcPts val="600"/>
              </a:spcBef>
              <a:spcAft>
                <a:spcPts val="0"/>
              </a:spcAft>
              <a:buSzPts val="1064"/>
              <a:buFont typeface="Gill Sans" panose="020B0502020104020203"/>
              <a:buNone/>
              <a:defRPr sz="1400"/>
            </a:lvl1pPr>
            <a:lvl2pPr algn="l" indent="-286385" lvl="1" marL="914400">
              <a:spcBef>
                <a:spcPts val="500"/>
              </a:spcBef>
              <a:spcAft>
                <a:spcPts val="0"/>
              </a:spcAft>
              <a:buSzPts val="912"/>
              <a:defRPr sz="1200"/>
            </a:lvl2pPr>
            <a:lvl3pPr algn="l" indent="-276860" lvl="2" marL="1371600">
              <a:spcBef>
                <a:spcPts val="500"/>
              </a:spcBef>
              <a:spcAft>
                <a:spcPts val="0"/>
              </a:spcAft>
              <a:buSzPts val="760"/>
              <a:defRPr sz="1000"/>
            </a:lvl3pPr>
            <a:lvl4pPr algn="l" indent="-268605" lvl="3" marL="1828800">
              <a:spcBef>
                <a:spcPts val="400"/>
              </a:spcBef>
              <a:spcAft>
                <a:spcPts val="0"/>
              </a:spcAft>
              <a:buSzPts val="630"/>
              <a:buChar char="◻"/>
              <a:defRPr sz="900"/>
            </a:lvl4pPr>
            <a:lvl5pPr algn="l" indent="-268605" lvl="4" marL="2286000">
              <a:spcBef>
                <a:spcPts val="300"/>
              </a:spcBef>
              <a:spcAft>
                <a:spcPts val="0"/>
              </a:spcAft>
              <a:buSzPts val="630"/>
              <a:buChar char="◻"/>
              <a:defRPr sz="900"/>
            </a:lvl5pPr>
            <a:lvl6pPr algn="l" indent="-314325" lvl="5" marL="2743200">
              <a:spcBef>
                <a:spcPts val="300"/>
              </a:spcBef>
              <a:spcAft>
                <a:spcPts val="0"/>
              </a:spcAft>
              <a:buSzPts val="1350"/>
            </a:lvl6pPr>
            <a:lvl7pPr algn="l" indent="-314325" lvl="6" marL="3200400">
              <a:spcBef>
                <a:spcPts val="300"/>
              </a:spcBef>
              <a:spcAft>
                <a:spcPts val="0"/>
              </a:spcAft>
              <a:buSzPts val="1350"/>
            </a:lvl7pPr>
            <a:lvl8pPr algn="l" indent="-314325" lvl="7" marL="3657600">
              <a:spcBef>
                <a:spcPts val="300"/>
              </a:spcBef>
              <a:spcAft>
                <a:spcPts val="0"/>
              </a:spcAft>
              <a:buSzPts val="1350"/>
            </a:lvl8pPr>
            <a:lvl9pPr algn="l" indent="-314325" lvl="8" marL="4114800">
              <a:spcBef>
                <a:spcPts val="300"/>
              </a:spcBef>
              <a:spcAft>
                <a:spcPts val="0"/>
              </a:spcAft>
              <a:buSzPts val="1350"/>
            </a:lvl9pPr>
          </a:lstStyle>
          <a:p/>
        </p:txBody>
      </p:sp>
      <p:sp>
        <p:nvSpPr>
          <p:cNvPr id="1048631" name="Google Shape;84;p29"/>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2" name="Google Shape;85;p29"/>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33" name="Google Shape;86;p29"/>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a:spcBef>
                <a:spcPts val="0"/>
              </a:spcBef>
              <a:buNone/>
            </a:lvl1pPr>
            <a:lvl2pPr algn="l" indent="0" lvl="1" marL="0">
              <a:spcBef>
                <a:spcPts val="0"/>
              </a:spcBef>
              <a:buNone/>
            </a:lvl2pPr>
            <a:lvl3pPr algn="l" indent="0" lvl="2" marL="0">
              <a:spcBef>
                <a:spcPts val="0"/>
              </a:spcBef>
              <a:buNone/>
            </a:lvl3pPr>
            <a:lvl4pPr algn="l" indent="0" lvl="3" marL="0">
              <a:spcBef>
                <a:spcPts val="0"/>
              </a:spcBef>
              <a:buNone/>
            </a:lvl4pPr>
            <a:lvl5pPr algn="l" indent="0" lvl="4" marL="0">
              <a:spcBef>
                <a:spcPts val="0"/>
              </a:spcBef>
              <a:buNone/>
            </a:lvl5pPr>
            <a:lvl6pPr algn="l" indent="0" lvl="5" marL="0">
              <a:spcBef>
                <a:spcPts val="0"/>
              </a:spcBef>
              <a:buNone/>
            </a:lvl6pPr>
            <a:lvl7pPr algn="l" indent="0" lvl="6" marL="0">
              <a:spcBef>
                <a:spcPts val="0"/>
              </a:spcBef>
              <a:buNone/>
            </a:lvl7pPr>
            <a:lvl8pPr algn="l" indent="0" lvl="7" marL="0">
              <a:spcBef>
                <a:spcPts val="0"/>
              </a:spcBef>
              <a:buNone/>
            </a:lvl8pPr>
            <a:lvl9pPr algn="l" indent="0" lvl="8" marL="0">
              <a:spcBef>
                <a:spcPts val="0"/>
              </a:spcBef>
              <a:buNone/>
            </a:lvl9pPr>
          </a:lstStyle>
          <a:p>
            <a:pPr algn="l" indent="0" lvl="0" marL="0" rtl="0">
              <a:spcBef>
                <a:spcPts val="0"/>
              </a:spcBef>
              <a:spcAft>
                <a:spcPts val="0"/>
              </a:spcAft>
              <a:buNone/>
            </a:pPr>
            <a:fld id="{00000000-1234-1234-1234-123412341234}" type="slidenum">
              <a:rPr lang="en-US"/>
            </a:fld>
            <a:endParaRPr lang="en-US"/>
          </a:p>
        </p:txBody>
      </p:sp>
      <p:cxnSp>
        <p:nvCxnSpPr>
          <p:cNvPr id="3145730" name="Google Shape;87;p29"/>
          <p:cNvCxnSpPr>
            <a:cxnSpLocks/>
          </p:cNvCxnSpPr>
          <p:nvPr/>
        </p:nvCxnSpPr>
        <p:spPr>
          <a:xfrm>
            <a:off x="457200" y="4764881"/>
            <a:ext cx="8229600" cy="0"/>
          </a:xfrm>
          <a:prstGeom prst="straightConnector1"/>
          <a:noFill/>
          <a:ln w="9525" cap="flat" cmpd="sng">
            <a:solidFill>
              <a:schemeClr val="accent2"/>
            </a:solidFill>
            <a:prstDash val="dash"/>
            <a:round/>
            <a:headEnd type="none" w="sm" len="sm"/>
            <a:tailEnd type="none" w="sm" len="sm"/>
          </a:ln>
        </p:spPr>
      </p:cxnSp>
      <p:sp>
        <p:nvSpPr>
          <p:cNvPr id="1048634" name="Google Shape;88;p29"/>
          <p:cNvSpPr/>
          <p:nvPr/>
        </p:nvSpPr>
        <p:spPr>
          <a:xfrm rot="5400000">
            <a:off x="442957" y="4835567"/>
            <a:ext cx="143137" cy="120314"/>
          </a:xfrm>
          <a:prstGeom prst="triangle">
            <a:avLst>
              <a:gd name="adj" fmla="val 50000"/>
            </a:avLst>
          </a:prstGeom>
          <a:solidFill>
            <a:schemeClr val="accent2"/>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
        <p:nvSpPr>
          <p:cNvPr id="1048635" name="Google Shape;89;p29"/>
          <p:cNvSpPr/>
          <p:nvPr/>
        </p:nvSpPr>
        <p:spPr>
          <a:xfrm>
            <a:off x="457200" y="375642"/>
            <a:ext cx="182880" cy="514350"/>
          </a:xfrm>
          <a:prstGeom prst="rect"/>
          <a:solidFill>
            <a:schemeClr val="accen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2">
            <a:alphaModFix amt="29000"/>
          </a:blip>
          <a:tile algn="tl" flip="none" sx="100000" sy="100000" tx="0" ty="0"/>
        </a:blipFill>
        <a:effectLst/>
      </p:bgPr>
    </p:bg>
    <p:spTree>
      <p:nvGrpSpPr>
        <p:cNvPr id="12" name="Shape 9"/>
        <p:cNvGrpSpPr/>
        <p:nvPr/>
      </p:nvGrpSpPr>
      <p:grpSpPr>
        <a:xfrm>
          <a:off x="0" y="0"/>
          <a:ext cx="0" cy="0"/>
          <a:chOff x="0" y="0"/>
          <a:chExt cx="0" cy="0"/>
        </a:xfrm>
      </p:grpSpPr>
      <p:sp>
        <p:nvSpPr>
          <p:cNvPr id="1048576" name="Google Shape;10;p20"/>
          <p:cNvSpPr txBox="1">
            <a:spLocks noGrp="1"/>
          </p:cNvSpPr>
          <p:nvPr>
            <p:ph type="title"/>
          </p:nvPr>
        </p:nvSpPr>
        <p:spPr>
          <a:xfrm>
            <a:off x="457200" y="114300"/>
            <a:ext cx="8229600" cy="742950"/>
          </a:xfrm>
          <a:prstGeom prst="rect"/>
          <a:noFill/>
          <a:ln>
            <a:noFill/>
          </a:ln>
        </p:spPr>
        <p:txBody>
          <a:bodyPr anchor="b" anchorCtr="0" bIns="45700" lIns="91425" rIns="91425" spcFirstLastPara="1" tIns="45700" wrap="square">
            <a:normAutofit/>
          </a:bodyPr>
          <a:lstStyle>
            <a:lvl1pPr algn="l" lvl="0" marR="0" rtl="0">
              <a:spcBef>
                <a:spcPts val="0"/>
              </a:spcBef>
              <a:spcAft>
                <a:spcPts val="0"/>
              </a:spcAft>
              <a:buClr>
                <a:schemeClr val="dk2"/>
              </a:buClr>
              <a:buSzPts val="3200"/>
              <a:buFont typeface="Bookman Old Style" panose="02050604050505020204"/>
              <a:buNone/>
              <a:defRPr b="0" cap="none" sz="3200" i="0" strike="noStrike" u="none">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11;p20"/>
          <p:cNvSpPr txBox="1">
            <a:spLocks noGrp="1"/>
          </p:cNvSpPr>
          <p:nvPr>
            <p:ph type="body" idx="1"/>
          </p:nvPr>
        </p:nvSpPr>
        <p:spPr>
          <a:xfrm>
            <a:off x="457200" y="914400"/>
            <a:ext cx="8229600" cy="3682746"/>
          </a:xfrm>
          <a:prstGeom prst="rect"/>
          <a:noFill/>
          <a:ln>
            <a:noFill/>
          </a:ln>
        </p:spPr>
        <p:txBody>
          <a:bodyPr anchor="t" anchorCtr="0" bIns="45700" lIns="91425" rIns="91425" spcFirstLastPara="1" tIns="45700" wrap="square">
            <a:normAutofit/>
          </a:bodyPr>
          <a:lstStyle>
            <a:lvl1pPr algn="l" indent="-354330" lvl="0" marL="457200" marR="0" rtl="0">
              <a:spcBef>
                <a:spcPts val="600"/>
              </a:spcBef>
              <a:spcAft>
                <a:spcPts val="0"/>
              </a:spcAft>
              <a:buClr>
                <a:schemeClr val="accent1"/>
              </a:buClr>
              <a:buSzPts val="1976"/>
              <a:buFont typeface="Noto Sans Symbols"/>
              <a:defRPr b="0" cap="none" sz="2600" i="0" strike="noStrike" u="none">
                <a:solidFill>
                  <a:schemeClr val="dk1"/>
                </a:solidFill>
                <a:latin typeface="Gill Sans" panose="020B0502020104020203"/>
                <a:ea typeface="Gill Sans" panose="020B0502020104020203"/>
                <a:cs typeface="Gill Sans" panose="020B0502020104020203"/>
                <a:sym typeface="Gill Sans" panose="020B0502020104020203"/>
              </a:defRPr>
            </a:lvl1pPr>
            <a:lvl2pPr algn="l" indent="-339725" lvl="1" marL="914400" marR="0" rtl="0">
              <a:spcBef>
                <a:spcPts val="500"/>
              </a:spcBef>
              <a:spcAft>
                <a:spcPts val="0"/>
              </a:spcAft>
              <a:buClr>
                <a:schemeClr val="accent2"/>
              </a:buClr>
              <a:buSzPts val="1748"/>
              <a:buFont typeface="Noto Sans Symbols"/>
              <a:defRPr b="0" cap="none" sz="2300" i="0" strike="noStrike" u="none">
                <a:solidFill>
                  <a:schemeClr val="dk2"/>
                </a:solidFill>
                <a:latin typeface="Gill Sans" panose="020B0502020104020203"/>
                <a:ea typeface="Gill Sans" panose="020B0502020104020203"/>
                <a:cs typeface="Gill Sans" panose="020B0502020104020203"/>
                <a:sym typeface="Gill Sans" panose="020B0502020104020203"/>
              </a:defRPr>
            </a:lvl2pPr>
            <a:lvl3pPr algn="l" indent="-325120" lvl="2" marL="1371600" marR="0" rtl="0">
              <a:spcBef>
                <a:spcPts val="500"/>
              </a:spcBef>
              <a:spcAft>
                <a:spcPts val="0"/>
              </a:spcAft>
              <a:buClr>
                <a:srgbClr val="BABABA"/>
              </a:buClr>
              <a:buSzPts val="1520"/>
              <a:buFont typeface="Noto Sans Symbols"/>
              <a:defRPr b="0" cap="none" sz="2000" i="0" strike="noStrike" u="none">
                <a:solidFill>
                  <a:schemeClr val="dk1"/>
                </a:solidFill>
                <a:latin typeface="Gill Sans" panose="020B0502020104020203"/>
                <a:ea typeface="Gill Sans" panose="020B0502020104020203"/>
                <a:cs typeface="Gill Sans" panose="020B0502020104020203"/>
                <a:sym typeface="Gill Sans" panose="020B0502020104020203"/>
              </a:defRPr>
            </a:lvl3pPr>
            <a:lvl4pPr algn="l" indent="-308610" lvl="3" marL="1828800" marR="0" rtl="0">
              <a:spcBef>
                <a:spcPts val="400"/>
              </a:spcBef>
              <a:spcAft>
                <a:spcPts val="0"/>
              </a:spcAft>
              <a:buClr>
                <a:srgbClr val="8BA1B3"/>
              </a:buClr>
              <a:buSzPts val="1260"/>
              <a:buFont typeface="Noto Sans Symbols"/>
              <a:buChar char="◻"/>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4pPr>
            <a:lvl5pPr algn="l" indent="-299720" lvl="4" marL="2286000" marR="0" rtl="0">
              <a:spcBef>
                <a:spcPts val="300"/>
              </a:spcBef>
              <a:spcAft>
                <a:spcPts val="0"/>
              </a:spcAft>
              <a:buClr>
                <a:schemeClr val="accent2"/>
              </a:buClr>
              <a:buSzPts val="1120"/>
              <a:buFont typeface="Noto Sans Symbols"/>
              <a:buChar char="◻"/>
              <a:defRPr b="0" cap="none" sz="1600" i="0" strike="noStrike" u="none">
                <a:solidFill>
                  <a:schemeClr val="dk1"/>
                </a:solidFill>
                <a:latin typeface="Gill Sans" panose="020B0502020104020203"/>
                <a:ea typeface="Gill Sans" panose="020B0502020104020203"/>
                <a:cs typeface="Gill Sans" panose="020B0502020104020203"/>
                <a:sym typeface="Gill Sans" panose="020B0502020104020203"/>
              </a:defRPr>
            </a:lvl5pPr>
            <a:lvl6pPr algn="l" indent="-304800" lvl="5" marL="2743200" marR="0" rtl="0">
              <a:spcBef>
                <a:spcPts val="300"/>
              </a:spcBef>
              <a:spcAft>
                <a:spcPts val="0"/>
              </a:spcAft>
              <a:buClr>
                <a:srgbClr val="8BA1B3"/>
              </a:buClr>
              <a:buSzPts val="1200"/>
              <a:buFont typeface="Noto Sans Symbols"/>
              <a:defRPr b="0" cap="none" sz="1600" i="0" strike="noStrike" u="none">
                <a:solidFill>
                  <a:schemeClr val="dk1"/>
                </a:solidFill>
                <a:latin typeface="Gill Sans" panose="020B0502020104020203"/>
                <a:ea typeface="Gill Sans" panose="020B0502020104020203"/>
                <a:cs typeface="Gill Sans" panose="020B0502020104020203"/>
                <a:sym typeface="Gill Sans" panose="020B0502020104020203"/>
              </a:defRPr>
            </a:lvl6pPr>
            <a:lvl7pPr algn="l" indent="-295275" lvl="6" marL="3200400" marR="0" rtl="0">
              <a:spcBef>
                <a:spcPts val="300"/>
              </a:spcBef>
              <a:spcAft>
                <a:spcPts val="0"/>
              </a:spcAft>
              <a:buClr>
                <a:srgbClr val="646C8F"/>
              </a:buClr>
              <a:buSzPts val="1050"/>
              <a:buFont typeface="Noto Sans Symbols"/>
              <a:defRPr b="0" cap="none" sz="1400" i="0" strike="noStrike" u="none">
                <a:solidFill>
                  <a:schemeClr val="dk1"/>
                </a:solidFill>
                <a:latin typeface="Gill Sans" panose="020B0502020104020203"/>
                <a:ea typeface="Gill Sans" panose="020B0502020104020203"/>
                <a:cs typeface="Gill Sans" panose="020B0502020104020203"/>
                <a:sym typeface="Gill Sans" panose="020B0502020104020203"/>
              </a:defRPr>
            </a:lvl7pPr>
            <a:lvl8pPr algn="l" indent="-295275" lvl="7" marL="3657600" marR="0" rtl="0">
              <a:spcBef>
                <a:spcPts val="300"/>
              </a:spcBef>
              <a:spcAft>
                <a:spcPts val="0"/>
              </a:spcAft>
              <a:buClr>
                <a:srgbClr val="BABABA"/>
              </a:buClr>
              <a:buSzPts val="1050"/>
              <a:buFont typeface="Noto Sans Symbols"/>
              <a:defRPr b="0" cap="none" sz="1400" i="0" strike="noStrike" u="none">
                <a:solidFill>
                  <a:schemeClr val="dk1"/>
                </a:solidFill>
                <a:latin typeface="Gill Sans" panose="020B0502020104020203"/>
                <a:ea typeface="Gill Sans" panose="020B0502020104020203"/>
                <a:cs typeface="Gill Sans" panose="020B0502020104020203"/>
                <a:sym typeface="Gill Sans" panose="020B0502020104020203"/>
              </a:defRPr>
            </a:lvl8pPr>
            <a:lvl9pPr algn="l" indent="-285750" lvl="8" marL="4114800" marR="0" rtl="0">
              <a:spcBef>
                <a:spcPts val="300"/>
              </a:spcBef>
              <a:spcAft>
                <a:spcPts val="0"/>
              </a:spcAft>
              <a:buClr>
                <a:srgbClr val="9FB8CD"/>
              </a:buClr>
              <a:buSzPts val="900"/>
              <a:buFont typeface="Noto Sans Symbols"/>
              <a:defRPr b="0" cap="none" sz="1200" i="0" strike="noStrike" u="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048578" name="Google Shape;12;p20"/>
          <p:cNvSpPr txBox="1">
            <a:spLocks noGrp="1"/>
          </p:cNvSpPr>
          <p:nvPr>
            <p:ph type="dt" idx="10"/>
          </p:nvPr>
        </p:nvSpPr>
        <p:spPr>
          <a:xfrm>
            <a:off x="6400800" y="4767263"/>
            <a:ext cx="2289048" cy="27432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1pPr>
            <a:lvl2pPr algn="l" lvl="1"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2pPr>
            <a:lvl3pPr algn="l" lvl="2"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3pPr>
            <a:lvl4pPr algn="l" lvl="3"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4pPr>
            <a:lvl5pPr algn="l" lvl="4"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5pPr>
            <a:lvl6pPr algn="l" lvl="5"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6pPr>
            <a:lvl7pPr algn="l" lvl="6"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7pPr>
            <a:lvl8pPr algn="l" lvl="7"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8pPr>
            <a:lvl9pPr algn="l" lvl="8"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048579" name="Google Shape;13;p20"/>
          <p:cNvSpPr txBox="1">
            <a:spLocks noGrp="1"/>
          </p:cNvSpPr>
          <p:nvPr>
            <p:ph type="ftr" idx="11"/>
          </p:nvPr>
        </p:nvSpPr>
        <p:spPr>
          <a:xfrm>
            <a:off x="2898648" y="4767263"/>
            <a:ext cx="3505200" cy="27432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1pPr>
            <a:lvl2pPr algn="l" lvl="1"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2pPr>
            <a:lvl3pPr algn="l" lvl="2"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3pPr>
            <a:lvl4pPr algn="l" lvl="3"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4pPr>
            <a:lvl5pPr algn="l" lvl="4"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5pPr>
            <a:lvl6pPr algn="l" lvl="5"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6pPr>
            <a:lvl7pPr algn="l" lvl="6"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7pPr>
            <a:lvl8pPr algn="l" lvl="7"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8pPr>
            <a:lvl9pPr algn="l" lvl="8" marR="0" rtl="0">
              <a:spcBef>
                <a:spcPts val="0"/>
              </a:spcBef>
              <a:spcAft>
                <a:spcPts val="0"/>
              </a:spcAft>
              <a:buSzPts val="1400"/>
              <a:buNone/>
              <a:defRPr b="0" cap="none" sz="1800" i="0" strike="noStrike" u="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048580" name="Google Shape;14;p20"/>
          <p:cNvSpPr txBox="1">
            <a:spLocks noGrp="1"/>
          </p:cNvSpPr>
          <p:nvPr>
            <p:ph type="sldNum" idx="12"/>
          </p:nvPr>
        </p:nvSpPr>
        <p:spPr>
          <a:xfrm>
            <a:off x="612648" y="4767263"/>
            <a:ext cx="1981200" cy="274320"/>
          </a:xfrm>
          <a:prstGeom prst="rect"/>
          <a:noFill/>
          <a:ln>
            <a:noFill/>
          </a:ln>
        </p:spPr>
        <p:txBody>
          <a:bodyPr anchor="t" anchorCtr="0" bIns="45700" lIns="91425" rIns="91425" spcFirstLastPara="1" tIns="45700" wrap="square">
            <a:noAutofit/>
          </a:bodyPr>
          <a:lstStyle>
            <a:lvl1pPr algn="l" indent="0" lvl="0" marL="0" marR="0" rtl="0">
              <a:spcBef>
                <a:spcPts val="0"/>
              </a:spcBef>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1pPr>
            <a:lvl2pPr algn="l" indent="0" lvl="1" marL="0" marR="0" rtl="0">
              <a:spcBef>
                <a:spcPts val="0"/>
              </a:spcBef>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2pPr>
            <a:lvl3pPr algn="l" indent="0" lvl="2" marL="0" marR="0" rtl="0">
              <a:spcBef>
                <a:spcPts val="0"/>
              </a:spcBef>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3pPr>
            <a:lvl4pPr algn="l" indent="0" lvl="3" marL="0" marR="0" rtl="0">
              <a:spcBef>
                <a:spcPts val="0"/>
              </a:spcBef>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4pPr>
            <a:lvl5pPr algn="l" indent="0" lvl="4" marL="0" marR="0" rtl="0">
              <a:spcBef>
                <a:spcPts val="0"/>
              </a:spcBef>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5pPr>
            <a:lvl6pPr algn="l" indent="0" lvl="5" marL="0" marR="0" rtl="0">
              <a:spcBef>
                <a:spcPts val="0"/>
              </a:spcBef>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6pPr>
            <a:lvl7pPr algn="l" indent="0" lvl="6" marL="0" marR="0" rtl="0">
              <a:spcBef>
                <a:spcPts val="0"/>
              </a:spcBef>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7pPr>
            <a:lvl8pPr algn="l" indent="0" lvl="7" marL="0" marR="0" rtl="0">
              <a:spcBef>
                <a:spcPts val="0"/>
              </a:spcBef>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8pPr>
            <a:lvl9pPr algn="l" indent="0" lvl="8" marL="0" marR="0" rtl="0">
              <a:spcBef>
                <a:spcPts val="0"/>
              </a:spcBef>
              <a:buNone/>
              <a:defRPr b="0" cap="none" sz="1400" i="0" strike="noStrike" u="none">
                <a:solidFill>
                  <a:schemeClr val="dk2"/>
                </a:solidFill>
                <a:latin typeface="Gill Sans" panose="020B0502020104020203"/>
                <a:ea typeface="Gill Sans" panose="020B0502020104020203"/>
                <a:cs typeface="Gill Sans" panose="020B0502020104020203"/>
                <a:sym typeface="Gill Sans" panose="020B0502020104020203"/>
              </a:defRPr>
            </a:lvl9pPr>
          </a:lstStyle>
          <a:p>
            <a:pPr algn="l" indent="0" lvl="0" marL="0" rtl="0">
              <a:spcBef>
                <a:spcPts val="0"/>
              </a:spcBef>
              <a:spcAft>
                <a:spcPts val="0"/>
              </a:spcAft>
              <a:buNone/>
            </a:pPr>
            <a:fld id="{00000000-1234-1234-1234-123412341234}" type="slidenum">
              <a:rPr lang="en-US"/>
            </a:fld>
            <a:endParaRPr lang="en-US"/>
          </a:p>
        </p:txBody>
      </p:sp>
      <p:cxnSp>
        <p:nvCxnSpPr>
          <p:cNvPr id="3145728" name="Google Shape;15;p20"/>
          <p:cNvCxnSpPr>
            <a:cxnSpLocks/>
          </p:cNvCxnSpPr>
          <p:nvPr/>
        </p:nvCxnSpPr>
        <p:spPr>
          <a:xfrm>
            <a:off x="457200" y="4764881"/>
            <a:ext cx="8229600" cy="0"/>
          </a:xfrm>
          <a:prstGeom prst="straightConnector1"/>
          <a:noFill/>
          <a:ln w="9525" cap="flat" cmpd="sng">
            <a:solidFill>
              <a:schemeClr val="accent2"/>
            </a:solidFill>
            <a:prstDash val="dash"/>
            <a:round/>
            <a:headEnd type="none" w="sm" len="sm"/>
            <a:tailEnd type="none" w="sm" len="sm"/>
          </a:ln>
        </p:spPr>
      </p:cxnSp>
      <p:cxnSp>
        <p:nvCxnSpPr>
          <p:cNvPr id="3145729" name="Google Shape;16;p20"/>
          <p:cNvCxnSpPr>
            <a:cxnSpLocks/>
          </p:cNvCxnSpPr>
          <p:nvPr/>
        </p:nvCxnSpPr>
        <p:spPr>
          <a:xfrm>
            <a:off x="457200" y="857250"/>
            <a:ext cx="8229600" cy="0"/>
          </a:xfrm>
          <a:prstGeom prst="straightConnector1"/>
          <a:noFill/>
          <a:ln w="9525" cap="flat" cmpd="sng">
            <a:solidFill>
              <a:schemeClr val="accent2"/>
            </a:solidFill>
            <a:prstDash val="dash"/>
            <a:round/>
            <a:headEnd type="none" w="sm" len="sm"/>
            <a:tailEnd type="none" w="sm" len="sm"/>
          </a:ln>
        </p:spPr>
      </p:cxnSp>
      <p:sp>
        <p:nvSpPr>
          <p:cNvPr id="1048581" name="Google Shape;17;p20"/>
          <p:cNvSpPr/>
          <p:nvPr/>
        </p:nvSpPr>
        <p:spPr>
          <a:xfrm rot="5400000">
            <a:off x="442957" y="4835567"/>
            <a:ext cx="143137" cy="120314"/>
          </a:xfrm>
          <a:prstGeom prst="triangle">
            <a:avLst>
              <a:gd name="adj" fmla="val 50000"/>
            </a:avLst>
          </a:prstGeom>
          <a:solidFill>
            <a:schemeClr val="accent2"/>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Gill Sans" panose="020B0502020104020203"/>
              <a:ea typeface="Gill Sans" panose="020B0502020104020203"/>
              <a:cs typeface="Gill Sans" panose="020B0502020104020203"/>
              <a:sym typeface="Gill Sans" panose="020B0502020104020203"/>
            </a:endParaRP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9.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9.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9.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xml"/><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108"/>
        <p:cNvGrpSpPr/>
        <p:nvPr/>
      </p:nvGrpSpPr>
      <p:grpSpPr>
        <a:xfrm>
          <a:off x="0" y="0"/>
          <a:ext cx="0" cy="0"/>
          <a:chOff x="0" y="0"/>
          <a:chExt cx="0" cy="0"/>
        </a:xfrm>
      </p:grpSpPr>
      <p:sp>
        <p:nvSpPr>
          <p:cNvPr id="1048588" name="Google Shape;109;p1"/>
          <p:cNvSpPr txBox="1">
            <a:spLocks noGrp="1"/>
          </p:cNvSpPr>
          <p:nvPr>
            <p:ph type="title"/>
          </p:nvPr>
        </p:nvSpPr>
        <p:spPr>
          <a:xfrm>
            <a:off x="0" y="1"/>
            <a:ext cx="9144000" cy="1052513"/>
          </a:xfrm>
          <a:prstGeom prst="rect"/>
          <a:solidFill>
            <a:srgbClr val="93B9C3"/>
          </a:solidFill>
          <a:ln w="9525" cap="flat" cmpd="sng">
            <a:solidFill>
              <a:schemeClr val="dk1"/>
            </a:solidFill>
            <a:prstDash val="solid"/>
            <a:round/>
            <a:headEnd type="none" w="sm" len="sm"/>
            <a:tailEnd type="none" w="sm" len="sm"/>
          </a:ln>
        </p:spPr>
        <p:txBody>
          <a:bodyPr anchor="b" anchorCtr="0" bIns="45700" lIns="91425" rIns="91425" spcFirstLastPara="1" tIns="45700" wrap="square">
            <a:normAutofit/>
          </a:bodyPr>
          <a:p>
            <a:pPr algn="ctr" indent="0" lvl="0" marL="0" rtl="0">
              <a:spcBef>
                <a:spcPts val="0"/>
              </a:spcBef>
              <a:spcAft>
                <a:spcPts val="0"/>
              </a:spcAft>
              <a:buClr>
                <a:schemeClr val="dk1"/>
              </a:buClr>
              <a:buSzPts val="2800"/>
              <a:buFont typeface="Times New Roman" panose="02020603050405020304"/>
              <a:buNone/>
            </a:pPr>
            <a:r>
              <a:rPr b="1" sz="28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CGB1221 – DATABASE MANAGEMENT SYSTEM</a:t>
            </a:r>
            <a:endParaRPr b="1"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indent="0" lvl="0" marL="0" rtl="0">
              <a:spcBef>
                <a:spcPts val="0"/>
              </a:spcBef>
              <a:spcAft>
                <a:spcPts val="0"/>
              </a:spcAft>
              <a:buClr>
                <a:schemeClr val="dk1"/>
              </a:buClr>
              <a:buSzPts val="2800"/>
              <a:buFont typeface="Times New Roman" panose="02020603050405020304"/>
              <a:buNone/>
            </a:pPr>
            <a:endParaRPr b="1"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589" name="Google Shape;110;p1"/>
          <p:cNvSpPr txBox="1"/>
          <p:nvPr/>
        </p:nvSpPr>
        <p:spPr>
          <a:xfrm>
            <a:off x="762000" y="991367"/>
            <a:ext cx="7772400" cy="3733800"/>
          </a:xfrm>
          <a:prstGeom prst="rect"/>
          <a:noFill/>
          <a:ln>
            <a:noFill/>
          </a:ln>
        </p:spPr>
        <p:txBody>
          <a:bodyPr anchor="b" anchorCtr="0" bIns="0" lIns="45700" rIns="45700" spcFirstLastPara="1" tIns="45700" wrap="square">
            <a:noAutofit/>
          </a:bodyPr>
          <a:p>
            <a:pPr algn="l" indent="0" lvl="0" marL="0" marR="0" rtl="0">
              <a:spcBef>
                <a:spcPts val="0"/>
              </a:spcBef>
              <a:spcAft>
                <a:spcPts val="0"/>
              </a:spcAft>
              <a:buNone/>
            </a:pPr>
            <a:endParaRPr b="1" cap="none" dirty="0" sz="2500" i="0" strike="noStrike" u="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algn="ctr" indent="0" lvl="0" marL="0" marR="0" rtl="0">
              <a:spcBef>
                <a:spcPts val="0"/>
              </a:spcBef>
              <a:spcAft>
                <a:spcPts val="0"/>
              </a:spcAft>
              <a:buNone/>
            </a:pP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Artificial Intelligence and Data Science</a:t>
            </a:r>
            <a:endPar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indent="0" lvl="0" marL="0" marR="0" rtl="0">
              <a:spcBef>
                <a:spcPts val="0"/>
              </a:spcBef>
              <a:spcAft>
                <a:spcPts val="0"/>
              </a:spcAft>
              <a:buNone/>
            </a:pP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Academic Year: 2024 – 2025 (</a:t>
            </a:r>
            <a:r>
              <a:rPr altLang="en-US" b="1" cap="none" dirty="0" sz="2500" i="0" lang="en-IN"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Even</a:t>
            </a: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Semester)</a:t>
            </a:r>
            <a:endPar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indent="0" lvl="0" marL="0" marR="0" rtl="0">
              <a:spcBef>
                <a:spcPts val="0"/>
              </a:spcBef>
              <a:spcAft>
                <a:spcPts val="0"/>
              </a:spcAft>
              <a:buNone/>
            </a:pPr>
            <a:endParaRPr b="1" cap="none" dirty="0" sz="2500" i="0"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Register Number	</a:t>
            </a:r>
            <a:r>
              <a:rPr altLang="en-US" b="1" cap="none" dirty="0" sz="2500" i="0" lang="en-IN"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2303811724321117</a:t>
            </a:r>
            <a:endPar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Name					: </a:t>
            </a:r>
            <a:r>
              <a:rPr b="1" cap="none" dirty="0" sz="2500" i="0" lang="en-US" err="1"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Thilipkumar</a:t>
            </a: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 S</a:t>
            </a:r>
            <a:endPar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Year					: II Year</a:t>
            </a:r>
            <a:endPar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Semester				: I</a:t>
            </a:r>
            <a:r>
              <a:rPr altLang="en-US" b="1" cap="none" dirty="0" sz="2500" i="0" lang="en-IN"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V</a:t>
            </a:r>
            <a:endPar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Section				: B</a:t>
            </a:r>
            <a:endPar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l" indent="0" lvl="0" marL="0" marR="0" rtl="0">
              <a:spcBef>
                <a:spcPts val="0"/>
              </a:spcBef>
              <a:spcAft>
                <a:spcPts val="0"/>
              </a:spcAft>
              <a:buNone/>
            </a:pP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Date					: </a:t>
            </a:r>
            <a:r>
              <a:rPr altLang="en-IN"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r>
              <a:rPr altLang="en-IN"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altLang="en-US" b="1" cap="none" dirty="0" sz="2500" i="0" lang="en-IN"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0</a:t>
            </a:r>
            <a:r>
              <a:rPr altLang="en-IN"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6</a:t>
            </a:r>
            <a:r>
              <a:rPr b="1" cap="none" dirty="0" sz="25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-202</a:t>
            </a:r>
            <a:r>
              <a:rPr altLang="en-US" b="1" cap="none" dirty="0" sz="2500" i="0" lang="en-IN"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5</a:t>
            </a:r>
            <a:endParaRPr altLang="en-US" b="1" cap="none" dirty="0" sz="2500" i="0" lang="en-IN"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590"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sz="1200" lang="en-US">
                <a:latin typeface="Times New Roman" panose="02020603050405020304"/>
                <a:ea typeface="Times New Roman" panose="02020603050405020304"/>
                <a:cs typeface="Times New Roman" panose="02020603050405020304"/>
                <a:sym typeface="Times New Roman" panose="02020603050405020304"/>
              </a:rPr>
              <a:t>  </a:t>
            </a:r>
            <a:endParaRPr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Shape 164"/>
        <p:cNvGrpSpPr/>
        <p:nvPr/>
      </p:nvGrpSpPr>
      <p:grpSpPr>
        <a:xfrm>
          <a:off x="0" y="0"/>
          <a:ext cx="0" cy="0"/>
          <a:chOff x="0" y="0"/>
          <a:chExt cx="0" cy="0"/>
        </a:xfrm>
      </p:grpSpPr>
      <p:sp>
        <p:nvSpPr>
          <p:cNvPr id="1048646" name="Google Shape;165;p8"/>
          <p:cNvSpPr txBox="1">
            <a:spLocks noGrp="1"/>
          </p:cNvSpPr>
          <p:nvPr>
            <p:ph type="title"/>
          </p:nvPr>
        </p:nvSpPr>
        <p:spPr>
          <a:xfrm>
            <a:off x="457200" y="194945"/>
            <a:ext cx="8229600" cy="68707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sz="32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 Implemented</a:t>
            </a:r>
            <a:endParaRPr b="1" sz="32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7" name="Google Shape;168;p8"/>
          <p:cNvSpPr txBox="1">
            <a:spLocks noGrp="1"/>
          </p:cNvSpPr>
          <p:nvPr>
            <p:ph type="body" idx="1"/>
          </p:nvPr>
        </p:nvSpPr>
        <p:spPr>
          <a:prstGeom prst="rect"/>
          <a:noFill/>
          <a:ln>
            <a:noFill/>
          </a:ln>
        </p:spPr>
        <p:txBody>
          <a:bodyPr anchor="t" anchorCtr="0" bIns="45700" lIns="91425" rIns="91425" spcFirstLastPara="1" tIns="45700" wrap="square">
            <a:normAutofit fontScale="75000" lnSpcReduction="20000"/>
          </a:bodyPr>
          <a:p>
            <a:pPr indent="-274320" marL="274320">
              <a:spcBef>
                <a:spcPts val="0"/>
              </a:spcBef>
              <a:buSzPts val="1976"/>
            </a:pPr>
            <a:endParaRPr b="1" dirty="0" sz="3600" lang="en-US">
              <a:solidFill>
                <a:srgbClr val="000000"/>
              </a:solidFill>
              <a:latin typeface="Arial Bold" panose="020B0704020202020204"/>
              <a:ea typeface="Arial Bold" panose="020B0704020202020204"/>
              <a:cs typeface="Arial Bold" panose="020B0704020202020204"/>
              <a:sym typeface="Arial Bold" panose="020B0704020202020204"/>
            </a:endParaRPr>
          </a:p>
          <a:p>
            <a:pPr indent="-274320" marL="274320">
              <a:spcBef>
                <a:spcPts val="0"/>
              </a:spcBef>
              <a:buSzPts val="1976"/>
            </a:pPr>
            <a:endParaRPr dirty="0" sz="3600" lang="en-US">
              <a:latin typeface="Times New Roman" panose="02020603050405020304" charset="0"/>
              <a:cs typeface="Times New Roman" panose="02020603050405020304" charset="0"/>
              <a:sym typeface="Times New Roman" panose="02020603050405020304"/>
            </a:endParaRPr>
          </a:p>
        </p:txBody>
      </p:sp>
      <p:sp>
        <p:nvSpPr>
          <p:cNvPr id="1048648" name="Google Shape;112;p1"/>
          <p:cNvSpPr txBox="1">
            <a:spLocks noGrp="1"/>
          </p:cNvSpPr>
          <p:nvPr>
            <p:ph type="ftr" idx="11"/>
          </p:nvPr>
        </p:nvSpPr>
        <p:spPr>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54" name="Picture Placeholder 3" descr="WhatsApp Image 2025-06-03 at 21.38.38_ff25371c"/>
          <p:cNvPicPr>
            <a:picLocks noChangeAspect="1"/>
          </p:cNvPicPr>
          <p:nvPr>
            <p:ph type="pic" idx="2"/>
          </p:nvPr>
        </p:nvPicPr>
        <p:blipFill>
          <a:blip xmlns:r="http://schemas.openxmlformats.org/officeDocument/2006/relationships" r:embed="rId1"/>
          <a:stretch>
            <a:fillRect/>
          </a:stretch>
        </p:blipFill>
        <p:spPr>
          <a:xfrm>
            <a:off x="457200" y="1666875"/>
            <a:ext cx="8229600" cy="272605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Shape 164"/>
        <p:cNvGrpSpPr/>
        <p:nvPr/>
      </p:nvGrpSpPr>
      <p:grpSpPr>
        <a:xfrm>
          <a:off x="0" y="0"/>
          <a:ext cx="0" cy="0"/>
          <a:chOff x="0" y="0"/>
          <a:chExt cx="0" cy="0"/>
        </a:xfrm>
      </p:grpSpPr>
      <p:sp>
        <p:nvSpPr>
          <p:cNvPr id="1048651" name="Google Shape;165;p8"/>
          <p:cNvSpPr txBox="1">
            <a:spLocks noGrp="1"/>
          </p:cNvSpPr>
          <p:nvPr>
            <p:ph type="title"/>
          </p:nvPr>
        </p:nvSpPr>
        <p:spPr>
          <a:xfrm>
            <a:off x="457200" y="133350"/>
            <a:ext cx="8229600" cy="74295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Modules Description</a:t>
            </a:r>
            <a:endPar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52" name="Google Shape;168;p8"/>
          <p:cNvSpPr txBox="1">
            <a:spLocks noGrp="1"/>
          </p:cNvSpPr>
          <p:nvPr>
            <p:ph type="body" idx="1"/>
          </p:nvPr>
        </p:nvSpPr>
        <p:spPr>
          <a:xfrm>
            <a:off x="457200" y="970121"/>
            <a:ext cx="8229600" cy="3720412"/>
          </a:xfrm>
          <a:prstGeom prst="rect"/>
          <a:noFill/>
          <a:ln>
            <a:noFill/>
          </a:ln>
        </p:spPr>
        <p:txBody>
          <a:bodyPr anchor="t" anchorCtr="0" bIns="45700" lIns="91425" rIns="91425" spcFirstLastPara="1" tIns="45700" wrap="square">
            <a:normAutofit fontScale="53846" lnSpcReduction="20000"/>
          </a:bodyPr>
          <a:p>
            <a:pPr algn="l" indent="0" marL="0">
              <a:lnSpc>
                <a:spcPts val="3240"/>
              </a:lnSpc>
            </a:pPr>
            <a:r>
              <a:rPr b="1" dirty="0" sz="4000" lang="en-IN">
                <a:solidFill>
                  <a:srgbClr val="000000"/>
                </a:solidFill>
                <a:latin typeface="Times New Roman" panose="02020603050405020304" charset="0"/>
                <a:cs typeface="Times New Roman" panose="02020603050405020304" charset="0"/>
              </a:rPr>
              <a:t>Admin Authentication &amp; Dashboard </a:t>
            </a:r>
            <a:r>
              <a:rPr b="1" dirty="0" sz="400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rPr>
              <a:t>Module</a:t>
            </a:r>
            <a:endParaRPr b="1" dirty="0" sz="400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endParaRPr>
          </a:p>
          <a:p>
            <a:pPr algn="l" indent="-274320" lvl="0" marL="274320" rtl="0">
              <a:spcBef>
                <a:spcPts val="0"/>
              </a:spcBef>
              <a:spcAft>
                <a:spcPts val="0"/>
              </a:spcAft>
              <a:buSzPts val="1976"/>
            </a:pPr>
            <a:endParaRPr altLang="en-US" b="1" dirty="0" sz="2800" lang="en-IN"/>
          </a:p>
          <a:p>
            <a:pPr algn="l" indent="-62865" lvl="1" marL="62865" rtl="0">
              <a:spcBef>
                <a:spcPts val="500"/>
              </a:spcBef>
              <a:spcAft>
                <a:spcPts val="0"/>
              </a:spcAft>
              <a:buSzPts val="1748"/>
            </a:pPr>
            <a:endParaRPr dirty="0" sz="2600" lang="en-US">
              <a:latin typeface="Arial Black" panose="020B0A04020102020204" pitchFamily="34" charset="0"/>
            </a:endParaRPr>
          </a:p>
          <a:p>
            <a:pPr algn="l" indent="-62865" lvl="1" marL="62865" rtl="0">
              <a:spcBef>
                <a:spcPts val="500"/>
              </a:spcBef>
              <a:spcAft>
                <a:spcPts val="0"/>
              </a:spcAft>
              <a:buSzPts val="1748"/>
            </a:pPr>
            <a:endParaRPr dirty="0" sz="2600" lang="en-US">
              <a:latin typeface="Arial Black" panose="020B0A04020102020204" pitchFamily="34" charset="0"/>
            </a:endParaRPr>
          </a:p>
          <a:p>
            <a:pPr indent="-342900" marL="342900">
              <a:buAutoNum type="arabicPeriod"/>
            </a:pPr>
            <a:r>
              <a:rPr dirty="0" sz="2900" lang="en-US">
                <a:latin typeface="Franklin Gothic Book" panose="020B0503020102020204" pitchFamily="34" charset="0"/>
              </a:rPr>
              <a:t>    </a:t>
            </a:r>
            <a:r>
              <a:rPr dirty="0" sz="4000" lang="en-US">
                <a:latin typeface="Times New Roman" panose="02020603050405020304" charset="0"/>
                <a:cs typeface="Times New Roman" panose="02020603050405020304" charset="0"/>
              </a:rPr>
              <a:t>Provides login screen for admin with username and password</a:t>
            </a:r>
            <a:r>
              <a:rPr dirty="0" sz="4000" lang="en-US">
                <a:latin typeface="Times New Roman" panose="02020603050405020304" charset="0"/>
                <a:cs typeface="Times New Roman" panose="02020603050405020304" charset="0"/>
                <a:sym typeface="+mn-ea"/>
              </a:rPr>
              <a:t>.</a:t>
            </a:r>
            <a:endParaRPr dirty="0" sz="4000" lang="en-US">
              <a:latin typeface="Times New Roman" panose="02020603050405020304" charset="0"/>
              <a:cs typeface="Times New Roman" panose="02020603050405020304" charset="0"/>
              <a:sym typeface="+mn-ea"/>
            </a:endParaRPr>
          </a:p>
          <a:p>
            <a:pPr indent="-514350" marL="514350">
              <a:buAutoNum type="arabicPeriod"/>
            </a:pPr>
            <a:endParaRPr dirty="0" sz="3275" lang="en-US">
              <a:latin typeface="Times New Roman" panose="02020603050405020304" charset="0"/>
              <a:cs typeface="Times New Roman" panose="02020603050405020304" charset="0"/>
              <a:sym typeface="+mn-ea"/>
            </a:endParaRPr>
          </a:p>
          <a:p>
            <a:pPr indent="-514350" marL="514350">
              <a:buAutoNum type="arabicPeriod"/>
            </a:pPr>
            <a:r>
              <a:rPr dirty="0" sz="4000" lang="en-US">
                <a:latin typeface="Times New Roman" panose="02020603050405020304" charset="0"/>
                <a:cs typeface="Times New Roman" panose="02020603050405020304" charset="0"/>
              </a:rPr>
              <a:t>Validates admin credentials stored in the database</a:t>
            </a:r>
            <a:r>
              <a:rPr dirty="0" sz="4000" lang="en-US">
                <a:latin typeface="Times New Roman" panose="02020603050405020304" charset="0"/>
                <a:cs typeface="Times New Roman" panose="02020603050405020304" charset="0"/>
                <a:sym typeface="+mn-ea"/>
              </a:rPr>
              <a:t>.</a:t>
            </a:r>
            <a:endParaRPr dirty="0" sz="3275" lang="en-US">
              <a:latin typeface="Times New Roman" panose="02020603050405020304" charset="0"/>
              <a:cs typeface="Times New Roman" panose="02020603050405020304" charset="0"/>
              <a:sym typeface="+mn-ea"/>
            </a:endParaRPr>
          </a:p>
          <a:p>
            <a:pPr indent="-514350" marL="514350">
              <a:buFont typeface="Noto Sans Symbols"/>
              <a:buAutoNum type="arabicPeriod"/>
            </a:pPr>
            <a:endParaRPr dirty="0" sz="2900" lang="en-US">
              <a:latin typeface="Franklin Gothic Book" panose="020B0503020102020204" pitchFamily="34" charset="0"/>
              <a:sym typeface="+mn-ea"/>
            </a:endParaRPr>
          </a:p>
          <a:p>
            <a:pPr algn="l" indent="-514350" marL="514350">
              <a:buFont typeface="Noto Sans Symbols"/>
              <a:buAutoNum type="arabicPeriod"/>
            </a:pPr>
            <a:r>
              <a:rPr dirty="0" sz="4000" lang="en-US">
                <a:latin typeface="Times New Roman" panose="02020603050405020304" charset="0"/>
                <a:cs typeface="Times New Roman" panose="02020603050405020304" charset="0"/>
              </a:rPr>
              <a:t>Grants access to admin panel only after correct login</a:t>
            </a:r>
            <a:r>
              <a:rPr dirty="0" sz="4000" lang="en-US">
                <a:latin typeface="Times New Roman" panose="02020603050405020304" charset="0"/>
                <a:cs typeface="Times New Roman" panose="02020603050405020304" charset="0"/>
                <a:sym typeface="+mn-ea"/>
              </a:rPr>
              <a:t>.</a:t>
            </a:r>
            <a:endParaRPr dirty="0" sz="4000" lang="en-US">
              <a:latin typeface="Times New Roman" panose="02020603050405020304" charset="0"/>
              <a:cs typeface="Times New Roman" panose="02020603050405020304" charset="0"/>
              <a:sym typeface="+mn-ea"/>
            </a:endParaRPr>
          </a:p>
          <a:p>
            <a:pPr indent="-514350" marL="514350">
              <a:buAutoNum type="arabicPeriod"/>
            </a:pPr>
            <a:endParaRPr dirty="0" sz="2900" lang="en-US">
              <a:latin typeface="Franklin Gothic Book" panose="020B0503020102020204" pitchFamily="34" charset="0"/>
              <a:sym typeface="+mn-ea"/>
            </a:endParaRPr>
          </a:p>
          <a:p>
            <a:pPr algn="l" indent="-514350" marL="514350">
              <a:buAutoNum type="arabicPeriod"/>
            </a:pPr>
            <a:r>
              <a:rPr dirty="0" sz="4000" lang="en-US">
                <a:latin typeface="Times New Roman" panose="02020603050405020304" charset="0"/>
                <a:cs typeface="Times New Roman" panose="02020603050405020304" charset="0"/>
              </a:rPr>
              <a:t>Loads all tracking IDs for quick selection</a:t>
            </a:r>
            <a:r>
              <a:rPr dirty="0" sz="4000" lang="en-US">
                <a:latin typeface="Times New Roman" panose="02020603050405020304" charset="0"/>
                <a:cs typeface="Times New Roman" panose="02020603050405020304" charset="0"/>
                <a:sym typeface="+mn-ea"/>
              </a:rPr>
              <a:t>.</a:t>
            </a:r>
            <a:endParaRPr dirty="0" sz="3275" lang="en-US">
              <a:latin typeface="Times New Roman" panose="02020603050405020304" charset="0"/>
              <a:cs typeface="Times New Roman" panose="02020603050405020304" charset="0"/>
              <a:sym typeface="+mn-ea"/>
            </a:endParaRPr>
          </a:p>
          <a:p>
            <a:pPr indent="-514350" marL="514350">
              <a:buAutoNum type="arabicPeriod"/>
            </a:pPr>
            <a:endParaRPr dirty="0" sz="2900" lang="en-US">
              <a:latin typeface="Franklin Gothic Book" panose="020B0503020102020204" pitchFamily="34" charset="0"/>
              <a:sym typeface="+mn-ea"/>
            </a:endParaRPr>
          </a:p>
          <a:p>
            <a:pPr indent="-514350" marL="514350">
              <a:buAutoNum type="arabicPeriod"/>
            </a:pPr>
            <a:r>
              <a:rPr dirty="0" sz="4000" lang="en-US">
                <a:latin typeface="Times New Roman" panose="02020603050405020304" charset="0"/>
                <a:cs typeface="Times New Roman" panose="02020603050405020304" charset="0"/>
              </a:rPr>
              <a:t>Shows login success or error message</a:t>
            </a:r>
            <a:r>
              <a:rPr dirty="0" sz="4000" lang="en-US">
                <a:latin typeface="Times New Roman" panose="02020603050405020304" charset="0"/>
                <a:cs typeface="Times New Roman" panose="02020603050405020304" charset="0"/>
                <a:sym typeface="+mn-ea"/>
              </a:rPr>
              <a:t>.</a:t>
            </a:r>
            <a:endParaRPr dirty="0" sz="4000" lang="en-US">
              <a:latin typeface="Times New Roman" panose="02020603050405020304" charset="0"/>
              <a:cs typeface="Times New Roman" panose="02020603050405020304" charset="0"/>
            </a:endParaRPr>
          </a:p>
        </p:txBody>
      </p:sp>
      <p:sp>
        <p:nvSpPr>
          <p:cNvPr id="1048653"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8" name="Shape 164"/>
        <p:cNvGrpSpPr/>
        <p:nvPr/>
      </p:nvGrpSpPr>
      <p:grpSpPr>
        <a:xfrm>
          <a:off x="0" y="0"/>
          <a:ext cx="0" cy="0"/>
          <a:chOff x="0" y="0"/>
          <a:chExt cx="0" cy="0"/>
        </a:xfrm>
      </p:grpSpPr>
      <p:sp>
        <p:nvSpPr>
          <p:cNvPr id="1048656" name="Google Shape;165;p8"/>
          <p:cNvSpPr txBox="1">
            <a:spLocks noGrp="1"/>
          </p:cNvSpPr>
          <p:nvPr>
            <p:ph type="title"/>
          </p:nvPr>
        </p:nvSpPr>
        <p:spPr>
          <a:xfrm>
            <a:off x="457200" y="194945"/>
            <a:ext cx="8229600" cy="68707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sz="32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 Implemented</a:t>
            </a:r>
            <a:endParaRPr b="1" sz="32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57" name="Google Shape;168;p8"/>
          <p:cNvSpPr txBox="1">
            <a:spLocks noGrp="1"/>
          </p:cNvSpPr>
          <p:nvPr>
            <p:ph type="body" idx="1"/>
          </p:nvPr>
        </p:nvSpPr>
        <p:spPr>
          <a:prstGeom prst="rect"/>
          <a:noFill/>
          <a:ln>
            <a:noFill/>
          </a:ln>
        </p:spPr>
        <p:txBody>
          <a:bodyPr anchor="t" anchorCtr="0" bIns="45700" lIns="91425" rIns="91425" spcFirstLastPara="1" tIns="45700" wrap="square">
            <a:normAutofit fontScale="75000" lnSpcReduction="20000"/>
          </a:bodyPr>
          <a:p>
            <a:pPr indent="-274320" marL="274320">
              <a:spcBef>
                <a:spcPts val="0"/>
              </a:spcBef>
              <a:buSzPts val="1976"/>
            </a:pPr>
            <a:endParaRPr b="1" dirty="0" sz="3600" lang="en-US">
              <a:solidFill>
                <a:srgbClr val="000000"/>
              </a:solidFill>
              <a:latin typeface="Arial Bold" panose="020B0704020202020204"/>
              <a:ea typeface="Arial Bold" panose="020B0704020202020204"/>
              <a:cs typeface="Arial Bold" panose="020B0704020202020204"/>
              <a:sym typeface="Arial Bold" panose="020B0704020202020204"/>
            </a:endParaRPr>
          </a:p>
          <a:p>
            <a:pPr indent="-274320" marL="274320">
              <a:spcBef>
                <a:spcPts val="0"/>
              </a:spcBef>
              <a:buSzPts val="1976"/>
            </a:pPr>
            <a:endParaRPr dirty="0" sz="3600" lang="en-US">
              <a:latin typeface="Times New Roman" panose="02020603050405020304" charset="0"/>
              <a:cs typeface="Times New Roman" panose="02020603050405020304" charset="0"/>
              <a:sym typeface="Times New Roman" panose="02020603050405020304"/>
            </a:endParaRPr>
          </a:p>
        </p:txBody>
      </p:sp>
      <p:sp>
        <p:nvSpPr>
          <p:cNvPr id="1048658" name="Google Shape;112;p1"/>
          <p:cNvSpPr txBox="1">
            <a:spLocks noGrp="1"/>
          </p:cNvSpPr>
          <p:nvPr>
            <p:ph type="ftr" idx="11"/>
          </p:nvPr>
        </p:nvSpPr>
        <p:spPr>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55" name="Picture Placeholder 3" descr="WhatsApp Image 2025-06-03 at 21.38.40_a156d411"/>
          <p:cNvPicPr>
            <a:picLocks noChangeAspect="1"/>
          </p:cNvPicPr>
          <p:nvPr>
            <p:ph type="pic" idx="2"/>
          </p:nvPr>
        </p:nvPicPr>
        <p:blipFill>
          <a:blip xmlns:r="http://schemas.openxmlformats.org/officeDocument/2006/relationships" r:embed="rId1"/>
          <a:stretch>
            <a:fillRect/>
          </a:stretch>
        </p:blipFill>
        <p:spPr>
          <a:xfrm>
            <a:off x="1281430" y="1428750"/>
            <a:ext cx="6579870" cy="320294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71" name="Shape 164"/>
        <p:cNvGrpSpPr/>
        <p:nvPr/>
      </p:nvGrpSpPr>
      <p:grpSpPr>
        <a:xfrm>
          <a:off x="0" y="0"/>
          <a:ext cx="0" cy="0"/>
          <a:chOff x="0" y="0"/>
          <a:chExt cx="0" cy="0"/>
        </a:xfrm>
      </p:grpSpPr>
      <p:sp>
        <p:nvSpPr>
          <p:cNvPr id="1048661" name="Google Shape;165;p8"/>
          <p:cNvSpPr txBox="1">
            <a:spLocks noGrp="1"/>
          </p:cNvSpPr>
          <p:nvPr>
            <p:ph type="title"/>
          </p:nvPr>
        </p:nvSpPr>
        <p:spPr>
          <a:xfrm>
            <a:off x="457200" y="133350"/>
            <a:ext cx="8229600" cy="74295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Modules Description</a:t>
            </a:r>
            <a:endPar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62" name="Google Shape;168;p8"/>
          <p:cNvSpPr txBox="1">
            <a:spLocks noGrp="1"/>
          </p:cNvSpPr>
          <p:nvPr>
            <p:ph type="body" idx="1"/>
          </p:nvPr>
        </p:nvSpPr>
        <p:spPr>
          <a:xfrm>
            <a:off x="457200" y="914400"/>
            <a:ext cx="8229600" cy="3703320"/>
          </a:xfrm>
          <a:prstGeom prst="rect"/>
          <a:noFill/>
          <a:ln>
            <a:noFill/>
          </a:ln>
        </p:spPr>
        <p:txBody>
          <a:bodyPr anchor="t" anchorCtr="0" bIns="45700" lIns="91425" rIns="91425" spcFirstLastPara="1" tIns="45700" wrap="square">
            <a:normAutofit fontScale="42308" lnSpcReduction="20000"/>
          </a:bodyPr>
          <a:p>
            <a:pPr indent="0" marL="0">
              <a:lnSpc>
                <a:spcPts val="3240"/>
              </a:lnSpc>
            </a:pPr>
            <a:r>
              <a:rPr b="1" dirty="0" sz="5540" lang="en-IN">
                <a:solidFill>
                  <a:srgbClr val="000000"/>
                </a:solidFill>
                <a:latin typeface="Times New Roman" panose="02020603050405020304" charset="0"/>
                <a:cs typeface="Times New Roman" panose="02020603050405020304" charset="0"/>
              </a:rPr>
              <a:t>Courier Status Update Module</a:t>
            </a:r>
            <a:r>
              <a:rPr b="1" dirty="0" sz="7000" lang="en-IN">
                <a:solidFill>
                  <a:srgbClr val="000000"/>
                </a:solidFill>
                <a:latin typeface="Arial Bold" panose="020B0704020202020204"/>
                <a:cs typeface="Arial Bold" panose="020B0704020202020204"/>
              </a:rPr>
              <a:t> </a:t>
            </a:r>
            <a:endParaRPr b="1" dirty="0" sz="7000" lang="en-IN">
              <a:solidFill>
                <a:srgbClr val="000000"/>
              </a:solidFill>
              <a:latin typeface="Arial Bold" panose="020B0704020202020204"/>
              <a:cs typeface="Arial Bold" panose="020B0704020202020204"/>
            </a:endParaRPr>
          </a:p>
          <a:p>
            <a:pPr algn="l" indent="-274320" lvl="0" marL="274320" rtl="0">
              <a:spcBef>
                <a:spcPts val="0"/>
              </a:spcBef>
              <a:spcAft>
                <a:spcPts val="0"/>
              </a:spcAft>
              <a:buSzPts val="1976"/>
            </a:pPr>
            <a:endParaRPr altLang="en-US" b="1" dirty="0" sz="2800" lang="en-IN"/>
          </a:p>
          <a:p>
            <a:pPr algn="l" indent="-62865" lvl="1" marL="62865" rtl="0">
              <a:spcBef>
                <a:spcPts val="500"/>
              </a:spcBef>
              <a:spcAft>
                <a:spcPts val="0"/>
              </a:spcAft>
              <a:buSzPts val="1748"/>
            </a:pPr>
            <a:endParaRPr dirty="0" sz="2600" lang="en-US">
              <a:latin typeface="Arial Black" panose="020B0A04020102020204" pitchFamily="34" charset="0"/>
            </a:endParaRPr>
          </a:p>
          <a:p>
            <a:pPr indent="-514350" marL="514350">
              <a:buAutoNum type="arabicParenR"/>
            </a:pPr>
            <a:endParaRPr dirty="0" lang="en-US">
              <a:latin typeface="Arial Black" panose="020B0A04020102020204" pitchFamily="34" charset="0"/>
            </a:endParaRPr>
          </a:p>
          <a:p>
            <a:pPr indent="-342900" marL="342900">
              <a:buFont typeface="+mj-lt"/>
              <a:buAutoNum type="arabicPeriod"/>
            </a:pPr>
            <a:r>
              <a:rPr dirty="0" sz="5540" lang="en-US">
                <a:latin typeface="Times New Roman" panose="02020603050405020304" charset="0"/>
                <a:cs typeface="Times New Roman" panose="02020603050405020304" charset="0"/>
              </a:rPr>
              <a:t>   Admin can update courier’s current location</a:t>
            </a:r>
            <a:r>
              <a:rPr dirty="0" sz="5540" lang="en-US">
                <a:latin typeface="Times New Roman" panose="02020603050405020304" charset="0"/>
                <a:cs typeface="Times New Roman" panose="02020603050405020304" charset="0"/>
                <a:sym typeface="+mn-ea"/>
              </a:rPr>
              <a:t>.</a:t>
            </a:r>
            <a:endParaRPr dirty="0" sz="5540" lang="en-US">
              <a:latin typeface="Times New Roman" panose="02020603050405020304" charset="0"/>
              <a:cs typeface="Times New Roman" panose="02020603050405020304" charset="0"/>
              <a:sym typeface="+mn-ea"/>
            </a:endParaRPr>
          </a:p>
          <a:p>
            <a:pPr indent="-514350" marL="514350">
              <a:buAutoNum type="arabicParenR"/>
            </a:pPr>
            <a:endParaRPr dirty="0" sz="4700" lang="en-US">
              <a:latin typeface="Franklin Gothic Book" panose="020B0503020102020204" pitchFamily="34" charset="0"/>
            </a:endParaRPr>
          </a:p>
          <a:p>
            <a:pPr algn="l" indent="-514350" marL="514350">
              <a:buAutoNum type="arabicParenR"/>
            </a:pPr>
            <a:r>
              <a:rPr dirty="0" sz="5540" lang="en-US">
                <a:latin typeface="Times New Roman" panose="02020603050405020304" charset="0"/>
                <a:cs typeface="Times New Roman" panose="02020603050405020304" charset="0"/>
              </a:rPr>
              <a:t>Allows changing estimated delivery days</a:t>
            </a:r>
            <a:r>
              <a:rPr dirty="0" sz="5540" lang="en-US">
                <a:latin typeface="Times New Roman" panose="02020603050405020304" charset="0"/>
                <a:cs typeface="Times New Roman" panose="02020603050405020304" charset="0"/>
                <a:sym typeface="+mn-ea"/>
              </a:rPr>
              <a:t>.</a:t>
            </a:r>
            <a:endParaRPr dirty="0" sz="5540" lang="en-US">
              <a:latin typeface="Times New Roman" panose="02020603050405020304" charset="0"/>
              <a:cs typeface="Times New Roman" panose="02020603050405020304" charset="0"/>
              <a:sym typeface="+mn-ea"/>
            </a:endParaRPr>
          </a:p>
          <a:p>
            <a:pPr indent="-514350" marL="514350">
              <a:buFont typeface="Noto Sans Symbols"/>
              <a:buAutoNum type="arabicParenR"/>
            </a:pPr>
            <a:endParaRPr dirty="0" sz="4700" lang="en-US">
              <a:latin typeface="Franklin Gothic Book" panose="020B0503020102020204" pitchFamily="34" charset="0"/>
            </a:endParaRPr>
          </a:p>
          <a:p>
            <a:pPr algn="l" indent="-514350" marL="514350">
              <a:buFont typeface="Noto Sans Symbols"/>
              <a:buAutoNum type="arabicParenR"/>
            </a:pPr>
            <a:r>
              <a:rPr dirty="0" sz="5540" lang="en-US">
                <a:latin typeface="Times New Roman" panose="02020603050405020304" charset="0"/>
                <a:cs typeface="Times New Roman" panose="02020603050405020304" charset="0"/>
              </a:rPr>
              <a:t>Validates location and day inputs</a:t>
            </a:r>
            <a:r>
              <a:rPr dirty="0" sz="5540" lang="en-US">
                <a:latin typeface="Times New Roman" panose="02020603050405020304" charset="0"/>
                <a:cs typeface="Times New Roman" panose="02020603050405020304" charset="0"/>
                <a:sym typeface="+mn-ea"/>
              </a:rPr>
              <a:t>.</a:t>
            </a:r>
            <a:endParaRPr dirty="0" sz="5540" lang="en-US">
              <a:latin typeface="Times New Roman" panose="02020603050405020304" charset="0"/>
              <a:cs typeface="Times New Roman" panose="02020603050405020304" charset="0"/>
              <a:sym typeface="+mn-ea"/>
            </a:endParaRPr>
          </a:p>
          <a:p>
            <a:pPr indent="-514350" marL="514350">
              <a:buFont typeface="Noto Sans Symbols"/>
              <a:buAutoNum type="arabicParenR"/>
            </a:pPr>
            <a:endParaRPr dirty="0" sz="4700" lang="en-US">
              <a:latin typeface="Franklin Gothic Book" panose="020B0503020102020204" pitchFamily="34" charset="0"/>
              <a:sym typeface="+mn-ea"/>
            </a:endParaRPr>
          </a:p>
          <a:p>
            <a:pPr algn="l" indent="-514350" marL="514350">
              <a:buFont typeface="Noto Sans Symbols"/>
              <a:buAutoNum type="arabicParenR"/>
            </a:pPr>
            <a:r>
              <a:rPr dirty="0" sz="5540" lang="en-US">
                <a:latin typeface="Times New Roman" panose="02020603050405020304" charset="0"/>
                <a:cs typeface="Times New Roman" panose="02020603050405020304" charset="0"/>
              </a:rPr>
              <a:t>Updates the database with new status</a:t>
            </a:r>
            <a:r>
              <a:rPr dirty="0" sz="5540" lang="en-US">
                <a:latin typeface="Times New Roman" panose="02020603050405020304" charset="0"/>
                <a:cs typeface="Times New Roman" panose="02020603050405020304" charset="0"/>
                <a:sym typeface="+mn-ea"/>
              </a:rPr>
              <a:t>.</a:t>
            </a:r>
            <a:endParaRPr dirty="0" sz="5540" lang="en-US">
              <a:latin typeface="Times New Roman" panose="02020603050405020304" charset="0"/>
              <a:cs typeface="Times New Roman" panose="02020603050405020304" charset="0"/>
              <a:sym typeface="+mn-ea"/>
            </a:endParaRPr>
          </a:p>
          <a:p>
            <a:pPr indent="-514350" marL="514350">
              <a:buFont typeface="Noto Sans Symbols"/>
              <a:buAutoNum type="arabicParenR"/>
            </a:pPr>
            <a:endParaRPr dirty="0" sz="4700" lang="en-US">
              <a:latin typeface="Franklin Gothic Book" panose="020B0503020102020204" pitchFamily="34" charset="0"/>
              <a:sym typeface="+mn-ea"/>
            </a:endParaRPr>
          </a:p>
          <a:p>
            <a:pPr algn="l" indent="-514350" marL="514350">
              <a:buFont typeface="Noto Sans Symbols"/>
              <a:buAutoNum type="arabicParenR"/>
            </a:pPr>
            <a:r>
              <a:rPr dirty="0" sz="5540" lang="en-US">
                <a:latin typeface="Times New Roman" panose="02020603050405020304" charset="0"/>
                <a:cs typeface="Times New Roman" panose="02020603050405020304" charset="0"/>
              </a:rPr>
              <a:t>Confirms if update was successful</a:t>
            </a:r>
            <a:r>
              <a:rPr dirty="0" sz="5540" lang="en-US">
                <a:latin typeface="Times New Roman" panose="02020603050405020304" charset="0"/>
                <a:cs typeface="Times New Roman" panose="02020603050405020304" charset="0"/>
                <a:sym typeface="+mn-ea"/>
              </a:rPr>
              <a:t>.</a:t>
            </a:r>
            <a:endParaRPr dirty="0" sz="5540" lang="en-US">
              <a:latin typeface="Times New Roman" panose="02020603050405020304" charset="0"/>
              <a:cs typeface="Times New Roman" panose="02020603050405020304" charset="0"/>
            </a:endParaRPr>
          </a:p>
        </p:txBody>
      </p:sp>
      <p:sp>
        <p:nvSpPr>
          <p:cNvPr id="1048663"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sz="1200" lang="en-US">
                <a:latin typeface="Times New Roman" panose="02020603050405020304"/>
                <a:ea typeface="Times New Roman" panose="02020603050405020304"/>
                <a:cs typeface="Times New Roman" panose="02020603050405020304"/>
                <a:sym typeface="Times New Roman" panose="02020603050405020304"/>
              </a:rPr>
              <a:t>  </a:t>
            </a:r>
            <a:endParaRPr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74" name="Shape 164"/>
        <p:cNvGrpSpPr/>
        <p:nvPr/>
      </p:nvGrpSpPr>
      <p:grpSpPr>
        <a:xfrm>
          <a:off x="0" y="0"/>
          <a:ext cx="0" cy="0"/>
          <a:chOff x="0" y="0"/>
          <a:chExt cx="0" cy="0"/>
        </a:xfrm>
      </p:grpSpPr>
      <p:sp>
        <p:nvSpPr>
          <p:cNvPr id="1048666" name="Google Shape;165;p8"/>
          <p:cNvSpPr txBox="1">
            <a:spLocks noGrp="1"/>
          </p:cNvSpPr>
          <p:nvPr>
            <p:ph type="title"/>
          </p:nvPr>
        </p:nvSpPr>
        <p:spPr>
          <a:xfrm>
            <a:off x="457200" y="187960"/>
            <a:ext cx="8229600" cy="694055"/>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sz="32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 Implemented</a:t>
            </a:r>
            <a:endParaRPr b="1" sz="32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67" name="Google Shape;168;p8"/>
          <p:cNvSpPr txBox="1">
            <a:spLocks noGrp="1"/>
          </p:cNvSpPr>
          <p:nvPr>
            <p:ph type="body" idx="1"/>
          </p:nvPr>
        </p:nvSpPr>
        <p:spPr>
          <a:prstGeom prst="rect"/>
          <a:noFill/>
          <a:ln>
            <a:noFill/>
          </a:ln>
        </p:spPr>
        <p:txBody>
          <a:bodyPr anchor="t" anchorCtr="0" bIns="45700" lIns="91425" rIns="91425" spcFirstLastPara="1" tIns="45700" wrap="square">
            <a:normAutofit fontScale="75000" lnSpcReduction="20000"/>
          </a:bodyPr>
          <a:p>
            <a:pPr indent="-274320" marL="274320">
              <a:spcBef>
                <a:spcPts val="0"/>
              </a:spcBef>
              <a:buSzPts val="1976"/>
            </a:pPr>
            <a:endParaRPr b="1" dirty="0" sz="3600" lang="en-US">
              <a:solidFill>
                <a:srgbClr val="000000"/>
              </a:solidFill>
              <a:latin typeface="Arial Bold" panose="020B0704020202020204"/>
              <a:ea typeface="Arial Bold" panose="020B0704020202020204"/>
              <a:cs typeface="Arial Bold" panose="020B0704020202020204"/>
              <a:sym typeface="Arial Bold" panose="020B0704020202020204"/>
            </a:endParaRPr>
          </a:p>
          <a:p>
            <a:pPr indent="-274320" marL="274320">
              <a:spcBef>
                <a:spcPts val="0"/>
              </a:spcBef>
              <a:buSzPts val="1976"/>
            </a:pPr>
            <a:endParaRPr dirty="0" sz="3600" lang="en-US">
              <a:latin typeface="Times New Roman" panose="02020603050405020304" charset="0"/>
              <a:cs typeface="Times New Roman" panose="02020603050405020304" charset="0"/>
              <a:sym typeface="Times New Roman" panose="02020603050405020304"/>
            </a:endParaRPr>
          </a:p>
        </p:txBody>
      </p:sp>
      <p:sp>
        <p:nvSpPr>
          <p:cNvPr id="1048668" name="Google Shape;112;p1"/>
          <p:cNvSpPr txBox="1">
            <a:spLocks noGrp="1"/>
          </p:cNvSpPr>
          <p:nvPr>
            <p:ph type="ftr" idx="11"/>
          </p:nvPr>
        </p:nvSpPr>
        <p:spPr>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56" name="Picture Placeholder 5" descr="IMG-20250603-WA0015"/>
          <p:cNvPicPr>
            <a:picLocks noChangeAspect="1"/>
          </p:cNvPicPr>
          <p:nvPr>
            <p:ph type="pic" idx="2"/>
          </p:nvPr>
        </p:nvPicPr>
        <p:blipFill>
          <a:blip xmlns:r="http://schemas.openxmlformats.org/officeDocument/2006/relationships" r:embed="rId1"/>
          <a:stretch>
            <a:fillRect/>
          </a:stretch>
        </p:blipFill>
        <p:spPr>
          <a:xfrm>
            <a:off x="1205865" y="1428750"/>
            <a:ext cx="6731635" cy="320294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77" name="Shape 164"/>
        <p:cNvGrpSpPr/>
        <p:nvPr/>
      </p:nvGrpSpPr>
      <p:grpSpPr>
        <a:xfrm>
          <a:off x="0" y="0"/>
          <a:ext cx="0" cy="0"/>
          <a:chOff x="0" y="0"/>
          <a:chExt cx="0" cy="0"/>
        </a:xfrm>
      </p:grpSpPr>
      <p:sp>
        <p:nvSpPr>
          <p:cNvPr id="1048671" name="Google Shape;165;p8"/>
          <p:cNvSpPr txBox="1">
            <a:spLocks noGrp="1"/>
          </p:cNvSpPr>
          <p:nvPr>
            <p:ph type="title"/>
          </p:nvPr>
        </p:nvSpPr>
        <p:spPr>
          <a:xfrm>
            <a:off x="457200" y="133350"/>
            <a:ext cx="8229600" cy="74295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Modules Description</a:t>
            </a:r>
            <a:endPar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72" name="Google Shape;168;p8"/>
          <p:cNvSpPr txBox="1">
            <a:spLocks noGrp="1"/>
          </p:cNvSpPr>
          <p:nvPr>
            <p:ph type="body" idx="1"/>
          </p:nvPr>
        </p:nvSpPr>
        <p:spPr>
          <a:xfrm>
            <a:off x="457200" y="914400"/>
            <a:ext cx="8229600" cy="3703320"/>
          </a:xfrm>
          <a:prstGeom prst="rect"/>
          <a:noFill/>
          <a:ln>
            <a:noFill/>
          </a:ln>
        </p:spPr>
        <p:txBody>
          <a:bodyPr anchor="t" anchorCtr="0" bIns="45700" lIns="91425" rIns="91425" spcFirstLastPara="1" tIns="45700" wrap="square">
            <a:normAutofit fontScale="30435" lnSpcReduction="20000"/>
          </a:bodyPr>
          <a:p>
            <a:pPr algn="l" indent="-274320" lvl="0" marL="274320" rtl="0">
              <a:spcBef>
                <a:spcPts val="0"/>
              </a:spcBef>
              <a:spcAft>
                <a:spcPts val="0"/>
              </a:spcAft>
              <a:buSzPts val="1976"/>
            </a:pPr>
            <a:endParaRPr dirty="0" sz="3200" lang="en-US">
              <a:latin typeface="Arial Black" panose="020B0A04020102020204" pitchFamily="34" charset="0"/>
              <a:sym typeface="+mn-ea"/>
            </a:endParaRPr>
          </a:p>
          <a:p>
            <a:pPr algn="l" indent="0" marL="0">
              <a:lnSpc>
                <a:spcPts val="3240"/>
              </a:lnSpc>
            </a:pPr>
            <a:r>
              <a:rPr b="1" dirty="0" sz="7200" lang="en-IN">
                <a:solidFill>
                  <a:srgbClr val="000000"/>
                </a:solidFill>
                <a:latin typeface="Times New Roman" panose="02020603050405020304" charset="0"/>
                <a:cs typeface="Times New Roman" panose="02020603050405020304" charset="0"/>
              </a:rPr>
              <a:t>Reporting &amp; Record Viewing Module</a:t>
            </a:r>
            <a:endParaRPr b="1" dirty="0" sz="7200" lang="en-US">
              <a:solidFill>
                <a:srgbClr val="000000"/>
              </a:solidFill>
              <a:latin typeface="Times New Roman" panose="02020603050405020304" charset="0"/>
              <a:cs typeface="Times New Roman" panose="02020603050405020304" charset="0"/>
              <a:sym typeface="Arial Bold" panose="020B0704020202020204"/>
            </a:endParaRPr>
          </a:p>
          <a:p>
            <a:pPr algn="l" indent="-274320" lvl="0" marL="274320" rtl="0">
              <a:spcBef>
                <a:spcPts val="0"/>
              </a:spcBef>
              <a:spcAft>
                <a:spcPts val="0"/>
              </a:spcAft>
              <a:buSzPts val="1976"/>
            </a:pPr>
            <a:endParaRPr altLang="en-US" b="1" dirty="0" sz="2800" lang="en-IN"/>
          </a:p>
          <a:p>
            <a:pPr algn="l" indent="-62865" lvl="1" marL="62865" rtl="0">
              <a:spcBef>
                <a:spcPts val="500"/>
              </a:spcBef>
              <a:spcAft>
                <a:spcPts val="0"/>
              </a:spcAft>
              <a:buSzPts val="1748"/>
            </a:pPr>
            <a:endParaRPr dirty="0" lang="en-US">
              <a:latin typeface="Arial Black" panose="020B0A04020102020204" pitchFamily="34" charset="0"/>
            </a:endParaRPr>
          </a:p>
          <a:p>
            <a:pPr indent="-514350" marL="514350">
              <a:buAutoNum type="arabicPeriod"/>
            </a:pPr>
            <a:endParaRPr dirty="0" sz="3500" lang="en-US">
              <a:latin typeface="Arial Black" panose="020B0A04020102020204" pitchFamily="34" charset="0"/>
            </a:endParaRPr>
          </a:p>
          <a:p>
            <a:pPr indent="-342900" marL="342900">
              <a:buAutoNum type="arabicPeriod"/>
            </a:pPr>
            <a:r>
              <a:rPr dirty="0" sz="7200" lang="en-US">
                <a:latin typeface="Times New Roman" panose="02020603050405020304" charset="0"/>
                <a:cs typeface="Times New Roman" panose="02020603050405020304" charset="0"/>
              </a:rPr>
              <a:t>Shows a list of all courier bookings</a:t>
            </a:r>
            <a:r>
              <a:rPr dirty="0" sz="5600" lang="en-US">
                <a:latin typeface="Franklin Gothic Book" panose="020B0503020102020204" pitchFamily="34" charset="0"/>
                <a:sym typeface="+mn-ea"/>
              </a:rPr>
              <a:t>.</a:t>
            </a:r>
            <a:endParaRPr dirty="0" sz="5600" lang="en-US">
              <a:latin typeface="Franklin Gothic Book" panose="020B0503020102020204" pitchFamily="34" charset="0"/>
              <a:sym typeface="+mn-ea"/>
            </a:endParaRPr>
          </a:p>
          <a:p>
            <a:pPr indent="-342900" marL="342900">
              <a:buAutoNum type="arabicPeriod"/>
            </a:pPr>
            <a:endParaRPr dirty="0" sz="5600" lang="en-US">
              <a:latin typeface="Franklin Gothic Book" panose="020B0503020102020204" pitchFamily="34" charset="0"/>
              <a:sym typeface="+mn-ea"/>
            </a:endParaRPr>
          </a:p>
          <a:p>
            <a:pPr indent="-342900" marL="342900">
              <a:buAutoNum type="arabicPeriod"/>
            </a:pPr>
            <a:r>
              <a:rPr dirty="0" sz="7200" lang="en-US">
                <a:latin typeface="Times New Roman" panose="02020603050405020304" charset="0"/>
                <a:cs typeface="Times New Roman" panose="02020603050405020304" charset="0"/>
              </a:rPr>
              <a:t>Displays tracking ID, user, route, location, and ETA</a:t>
            </a:r>
            <a:r>
              <a:rPr dirty="0" sz="7200" lang="en-US">
                <a:latin typeface="Times New Roman" panose="02020603050405020304" charset="0"/>
                <a:cs typeface="Times New Roman" panose="02020603050405020304" charset="0"/>
                <a:sym typeface="+mn-ea"/>
              </a:rPr>
              <a:t>.</a:t>
            </a:r>
            <a:endParaRPr dirty="0" sz="7200" lang="en-US">
              <a:latin typeface="Times New Roman" panose="02020603050405020304" charset="0"/>
              <a:cs typeface="Times New Roman" panose="02020603050405020304" charset="0"/>
              <a:sym typeface="+mn-ea"/>
            </a:endParaRPr>
          </a:p>
          <a:p>
            <a:pPr indent="-342900" marL="342900">
              <a:buAutoNum type="arabicPeriod"/>
            </a:pPr>
            <a:endParaRPr dirty="0" sz="5600" lang="en-US">
              <a:latin typeface="Franklin Gothic Book" panose="020B0503020102020204" pitchFamily="34" charset="0"/>
              <a:sym typeface="+mn-ea"/>
            </a:endParaRPr>
          </a:p>
          <a:p>
            <a:pPr algn="l" indent="-342900" marL="342900">
              <a:buAutoNum type="arabicPeriod"/>
            </a:pPr>
            <a:r>
              <a:rPr dirty="0" sz="7200" lang="en-US">
                <a:latin typeface="Times New Roman" panose="02020603050405020304" charset="0"/>
                <a:cs typeface="Times New Roman" panose="02020603050405020304" charset="0"/>
              </a:rPr>
              <a:t>Orders records by most recent bookings</a:t>
            </a:r>
            <a:r>
              <a:rPr dirty="0" sz="7200" lang="en-US">
                <a:latin typeface="Times New Roman" panose="02020603050405020304" charset="0"/>
                <a:cs typeface="Times New Roman" panose="02020603050405020304" charset="0"/>
                <a:sym typeface="+mn-ea"/>
              </a:rPr>
              <a:t>.</a:t>
            </a:r>
            <a:endParaRPr dirty="0" sz="7200" lang="en-US">
              <a:latin typeface="Times New Roman" panose="02020603050405020304" charset="0"/>
              <a:cs typeface="Times New Roman" panose="02020603050405020304" charset="0"/>
              <a:sym typeface="+mn-ea"/>
            </a:endParaRPr>
          </a:p>
          <a:p>
            <a:pPr indent="-342900" marL="342900">
              <a:buFont typeface="Noto Sans Symbols"/>
              <a:buAutoNum type="arabicPeriod"/>
            </a:pPr>
            <a:endParaRPr dirty="0" sz="5600" lang="en-US">
              <a:latin typeface="Franklin Gothic Book" panose="020B0503020102020204" pitchFamily="34" charset="0"/>
              <a:sym typeface="+mn-ea"/>
            </a:endParaRPr>
          </a:p>
          <a:p>
            <a:pPr algn="l" indent="-342900" marL="342900">
              <a:buFont typeface="Noto Sans Symbols"/>
              <a:buAutoNum type="arabicPeriod"/>
            </a:pPr>
            <a:r>
              <a:rPr dirty="0" sz="7200" lang="en-US">
                <a:latin typeface="Times New Roman" panose="02020603050405020304" charset="0"/>
                <a:cs typeface="Times New Roman" panose="02020603050405020304" charset="0"/>
              </a:rPr>
              <a:t>Handles empty data gracefully</a:t>
            </a:r>
            <a:r>
              <a:rPr dirty="0" sz="7200" lang="en-US">
                <a:latin typeface="Times New Roman" panose="02020603050405020304" charset="0"/>
                <a:cs typeface="Times New Roman" panose="02020603050405020304" charset="0"/>
                <a:sym typeface="+mn-ea"/>
              </a:rPr>
              <a:t>.</a:t>
            </a:r>
            <a:endParaRPr dirty="0" sz="7200" lang="en-US">
              <a:latin typeface="Times New Roman" panose="02020603050405020304" charset="0"/>
              <a:cs typeface="Times New Roman" panose="02020603050405020304" charset="0"/>
              <a:sym typeface="+mn-ea"/>
            </a:endParaRPr>
          </a:p>
          <a:p>
            <a:pPr indent="-342900" marL="342900">
              <a:buFont typeface="Noto Sans Symbols"/>
              <a:buAutoNum type="arabicPeriod"/>
            </a:pPr>
            <a:endParaRPr dirty="0" sz="5600" lang="en-US">
              <a:latin typeface="Franklin Gothic Book" panose="020B0503020102020204" pitchFamily="34" charset="0"/>
              <a:sym typeface="+mn-ea"/>
            </a:endParaRPr>
          </a:p>
          <a:p>
            <a:pPr algn="l" indent="-342900" marL="342900">
              <a:buFont typeface="Noto Sans Symbols"/>
              <a:buAutoNum type="arabicPeriod"/>
            </a:pPr>
            <a:r>
              <a:rPr dirty="0" sz="7200" lang="en-US">
                <a:latin typeface="Times New Roman" panose="02020603050405020304" charset="0"/>
                <a:cs typeface="Times New Roman" panose="02020603050405020304" charset="0"/>
              </a:rPr>
              <a:t>Useful for admin review and reporting</a:t>
            </a:r>
            <a:r>
              <a:rPr dirty="0" sz="7200" lang="en-US">
                <a:latin typeface="Times New Roman" panose="02020603050405020304" charset="0"/>
                <a:cs typeface="Times New Roman" panose="02020603050405020304" charset="0"/>
                <a:sym typeface="+mn-ea"/>
              </a:rPr>
              <a:t>.</a:t>
            </a:r>
            <a:endParaRPr dirty="0" sz="7200" lang="en-US">
              <a:latin typeface="Times New Roman" panose="02020603050405020304" charset="0"/>
              <a:cs typeface="Times New Roman" panose="02020603050405020304" charset="0"/>
            </a:endParaRPr>
          </a:p>
        </p:txBody>
      </p:sp>
      <p:sp>
        <p:nvSpPr>
          <p:cNvPr id="1048673"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sz="1200" lang="en-US">
                <a:latin typeface="Times New Roman" panose="02020603050405020304"/>
                <a:ea typeface="Times New Roman" panose="02020603050405020304"/>
                <a:cs typeface="Times New Roman" panose="02020603050405020304"/>
                <a:sym typeface="Times New Roman" panose="02020603050405020304"/>
              </a:rPr>
              <a:t>  </a:t>
            </a:r>
            <a:endParaRPr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80" name="Shape 236"/>
        <p:cNvGrpSpPr/>
        <p:nvPr/>
      </p:nvGrpSpPr>
      <p:grpSpPr>
        <a:xfrm>
          <a:off x="0" y="0"/>
          <a:ext cx="0" cy="0"/>
          <a:chOff x="0" y="0"/>
          <a:chExt cx="0" cy="0"/>
        </a:xfrm>
      </p:grpSpPr>
      <p:sp>
        <p:nvSpPr>
          <p:cNvPr id="1048676" name="Google Shape;237;p16"/>
          <p:cNvSpPr txBox="1">
            <a:spLocks noGrp="1"/>
          </p:cNvSpPr>
          <p:nvPr>
            <p:ph type="title"/>
          </p:nvPr>
        </p:nvSpPr>
        <p:spPr>
          <a:xfrm>
            <a:off x="457200" y="114300"/>
            <a:ext cx="8229600" cy="62611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 Implement</a:t>
            </a:r>
            <a:endPar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57" name="Picture 2" descr="C:\Users\vaith\OneDrive\Pictures\Screenshots\Screenshot 2025-05-29 162712.pngScreenshot 2025-05-29 162712"/>
          <p:cNvPicPr>
            <a:picLocks noChangeAspect="1"/>
          </p:cNvPicPr>
          <p:nvPr/>
        </p:nvPicPr>
        <p:blipFill>
          <a:blip xmlns:r="http://schemas.openxmlformats.org/officeDocument/2006/relationships" r:embed="rId1"/>
          <a:srcRect l="8037" r="8037"/>
          <a:stretch>
            <a:fillRect/>
          </a:stretch>
        </p:blipFill>
        <p:spPr>
          <a:xfrm>
            <a:off x="612775" y="1763395"/>
            <a:ext cx="3645535" cy="2306955"/>
          </a:xfrm>
          <a:prstGeom prst="rect"/>
        </p:spPr>
      </p:pic>
      <p:pic>
        <p:nvPicPr>
          <p:cNvPr id="2097158" name="Picture 7" descr="C:\Users\vaith\OneDrive\Pictures\Screenshots\Screenshot 2025-05-29 162828.pngScreenshot 2025-05-29 162828"/>
          <p:cNvPicPr>
            <a:picLocks noChangeAspect="1"/>
          </p:cNvPicPr>
          <p:nvPr/>
        </p:nvPicPr>
        <p:blipFill>
          <a:blip xmlns:r="http://schemas.openxmlformats.org/officeDocument/2006/relationships" r:embed="rId2"/>
          <a:srcRect t="496" b="496"/>
          <a:stretch>
            <a:fillRect/>
          </a:stretch>
        </p:blipFill>
        <p:spPr>
          <a:xfrm>
            <a:off x="4904105" y="1162050"/>
            <a:ext cx="3203575" cy="1702435"/>
          </a:xfrm>
          <a:prstGeom prst="rect"/>
        </p:spPr>
      </p:pic>
      <p:pic>
        <p:nvPicPr>
          <p:cNvPr id="2097159" name="Picture 8" descr="C:\Users\vaith\OneDrive\Pictures\Screenshots\Screenshot 2025-05-29 162916.pngScreenshot 2025-05-29 162916"/>
          <p:cNvPicPr>
            <a:picLocks noChangeAspect="1"/>
          </p:cNvPicPr>
          <p:nvPr/>
        </p:nvPicPr>
        <p:blipFill>
          <a:blip xmlns:r="http://schemas.openxmlformats.org/officeDocument/2006/relationships" r:embed="rId3"/>
          <a:srcRect t="9485" b="9485"/>
          <a:stretch>
            <a:fillRect/>
          </a:stretch>
        </p:blipFill>
        <p:spPr>
          <a:xfrm>
            <a:off x="4904105" y="3112135"/>
            <a:ext cx="3203575" cy="1407795"/>
          </a:xfrm>
          <a:prstGeom prst="rect"/>
        </p:spPr>
      </p:pic>
      <p:sp>
        <p:nvSpPr>
          <p:cNvPr id="1048677"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sz="1200" lang="en-US">
                <a:latin typeface="Times New Roman" panose="02020603050405020304"/>
                <a:ea typeface="Times New Roman" panose="02020603050405020304"/>
                <a:cs typeface="Times New Roman" panose="02020603050405020304"/>
                <a:sym typeface="Times New Roman" panose="02020603050405020304"/>
              </a:rPr>
              <a:t>  </a:t>
            </a:r>
            <a:endParaRPr sz="1200" lang="en-US">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145731" name="Elbow Connector 9"/>
          <p:cNvCxnSpPr>
            <a:cxnSpLocks/>
            <a:stCxn id="80" idx="3"/>
            <a:endCxn id="2097158" idx="1"/>
          </p:cNvCxnSpPr>
          <p:nvPr/>
        </p:nvCxnSpPr>
        <p:spPr>
          <a:xfrm flipV="1">
            <a:off x="4258310" y="2013585"/>
            <a:ext cx="645795" cy="903605"/>
          </a:xfrm>
          <a:prstGeom prst="bentConnector3">
            <a:avLst>
              <a:gd name="adj1" fmla="val 50049"/>
            </a:avLst>
          </a:prstGeom>
          <a:ln>
            <a:tailEnd type="arrow"/>
          </a:ln>
        </p:spPr>
        <p:style>
          <a:lnRef idx="2">
            <a:schemeClr val="accent1"/>
          </a:lnRef>
          <a:fillRef idx="0">
            <a:srgbClr val="FFFFFF"/>
          </a:fillRef>
          <a:effectRef idx="0">
            <a:srgbClr val="FFFFFF"/>
          </a:effectRef>
          <a:fontRef idx="minor">
            <a:schemeClr val="tx1"/>
          </a:fontRef>
        </p:style>
      </p:cxnSp>
      <p:cxnSp>
        <p:nvCxnSpPr>
          <p:cNvPr id="3145732" name="Elbow Connector 11"/>
          <p:cNvCxnSpPr>
            <a:cxnSpLocks/>
            <a:stCxn id="80" idx="3"/>
            <a:endCxn id="2097159" idx="1"/>
          </p:cNvCxnSpPr>
          <p:nvPr/>
        </p:nvCxnSpPr>
        <p:spPr>
          <a:xfrm>
            <a:off x="4258310" y="2917190"/>
            <a:ext cx="645795" cy="899160"/>
          </a:xfrm>
          <a:prstGeom prst="bentConnector3">
            <a:avLst>
              <a:gd name="adj1" fmla="val 50049"/>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83" name="Shape 258"/>
        <p:cNvGrpSpPr/>
        <p:nvPr/>
      </p:nvGrpSpPr>
      <p:grpSpPr>
        <a:xfrm>
          <a:off x="0" y="0"/>
          <a:ext cx="0" cy="0"/>
          <a:chOff x="0" y="0"/>
          <a:chExt cx="0" cy="0"/>
        </a:xfrm>
      </p:grpSpPr>
      <p:sp>
        <p:nvSpPr>
          <p:cNvPr id="1048680" name="Google Shape;259;p18"/>
          <p:cNvSpPr txBox="1">
            <a:spLocks noGrp="1"/>
          </p:cNvSpPr>
          <p:nvPr>
            <p:ph type="title"/>
          </p:nvPr>
        </p:nvSpPr>
        <p:spPr>
          <a:xfrm>
            <a:off x="457200" y="114300"/>
            <a:ext cx="8229600" cy="74295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81" name="Google Shape;261;p18"/>
          <p:cNvSpPr txBox="1">
            <a:spLocks noGrp="1"/>
          </p:cNvSpPr>
          <p:nvPr>
            <p:ph type="body" idx="1"/>
          </p:nvPr>
        </p:nvSpPr>
        <p:spPr>
          <a:xfrm>
            <a:off x="457200" y="914400"/>
            <a:ext cx="8229600" cy="3703320"/>
          </a:xfrm>
          <a:prstGeom prst="rect"/>
          <a:noFill/>
          <a:ln>
            <a:noFill/>
          </a:ln>
        </p:spPr>
        <p:txBody>
          <a:bodyPr anchor="t" anchorCtr="0" bIns="45700" lIns="91425" rIns="91425" spcFirstLastPara="1" tIns="45700" wrap="square">
            <a:normAutofit/>
          </a:bodyPr>
          <a:p>
            <a:pPr algn="just" indent="-9525" lvl="0" marL="9525" rtl="0">
              <a:spcBef>
                <a:spcPts val="0"/>
              </a:spcBef>
              <a:spcAft>
                <a:spcPts val="0"/>
              </a:spcAft>
              <a:buSzPts val="1976"/>
            </a:pPr>
            <a:r>
              <a:rPr dirty="0" lang="en-US">
                <a:latin typeface="Franklin Gothic Book" panose="020B0503020102020204" pitchFamily="34" charset="0"/>
                <a:sym typeface="+mn-ea"/>
              </a:rPr>
              <a:t>This system is designed to streamline and enhance the efficiency of customer, shipment, and delivery management operations. By integrating real-time updates, secure access, and robust reporting tools, the platform supports seamless logistics tracking and customer service. With modules tailored for user roles, shipment creation, delivery status updates, and detailed analytics, the system not only ensures operational accuracy but also provides valuable insights for decision-making and performance improvement. Overall, it offers a comprehensive solution for managing the end-to-end logistics workflow effectively</a:t>
            </a:r>
            <a:r>
              <a:rPr dirty="0" lang="en-US">
                <a:sym typeface="+mn-ea"/>
              </a:rPr>
              <a:t>.</a:t>
            </a:r>
            <a:endParaRPr dirty="0" lang="en-US"/>
          </a:p>
        </p:txBody>
      </p:sp>
      <p:sp>
        <p:nvSpPr>
          <p:cNvPr id="1048682"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sz="1200" lang="en-US">
                <a:latin typeface="Times New Roman" panose="02020603050405020304"/>
                <a:ea typeface="Times New Roman" panose="02020603050405020304"/>
                <a:cs typeface="Times New Roman" panose="02020603050405020304"/>
                <a:sym typeface="Times New Roman" panose="02020603050405020304"/>
              </a:rPr>
              <a:t>  </a:t>
            </a:r>
            <a:endParaRPr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7" name="Shape 266"/>
        <p:cNvGrpSpPr/>
        <p:nvPr/>
      </p:nvGrpSpPr>
      <p:grpSpPr>
        <a:xfrm>
          <a:off x="0" y="0"/>
          <a:ext cx="0" cy="0"/>
          <a:chOff x="0" y="0"/>
          <a:chExt cx="0" cy="0"/>
        </a:xfrm>
      </p:grpSpPr>
      <p:sp>
        <p:nvSpPr>
          <p:cNvPr id="1048690" name="Google Shape;267;p19"/>
          <p:cNvSpPr txBox="1">
            <a:spLocks noGrp="1"/>
          </p:cNvSpPr>
          <p:nvPr>
            <p:ph type="title"/>
          </p:nvPr>
        </p:nvSpPr>
        <p:spPr>
          <a:xfrm>
            <a:off x="457200" y="171450"/>
            <a:ext cx="8229600" cy="685800"/>
          </a:xfrm>
          <a:prstGeom prst="rect"/>
          <a:solidFill>
            <a:srgbClr val="93B9C3"/>
          </a:solidFill>
          <a:ln>
            <a:noFill/>
          </a:ln>
        </p:spPr>
        <p:txBody>
          <a:bodyPr anchor="b" anchorCtr="0" bIns="45700" lIns="91425" rIns="91425" spcFirstLastPara="1" tIns="45700" wrap="square">
            <a:normAutofit fontScale="93182"/>
          </a:bodyPr>
          <a:p>
            <a:pPr algn="ctr" indent="0" lvl="0" marL="0" rtl="0">
              <a:spcBef>
                <a:spcPts val="0"/>
              </a:spcBef>
              <a:spcAft>
                <a:spcPts val="0"/>
              </a:spcAft>
              <a:buClr>
                <a:schemeClr val="dk1"/>
              </a:buClr>
              <a:buSzPct val="100000"/>
              <a:buFont typeface="Times New Roman" panose="02020603050405020304"/>
              <a:buNone/>
            </a:pPr>
            <a:r>
              <a:rPr b="1" sz="44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a:t>
            </a:r>
            <a:endParaRPr b="1"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91" name="Google Shape;269;p19"/>
          <p:cNvSpPr txBox="1"/>
          <p:nvPr/>
        </p:nvSpPr>
        <p:spPr>
          <a:xfrm>
            <a:off x="0" y="2099871"/>
            <a:ext cx="9144000" cy="1664258"/>
          </a:xfrm>
          <a:prstGeom prst="rect"/>
          <a:solidFill>
            <a:srgbClr val="EDF0C8"/>
          </a:solidFill>
          <a:ln>
            <a:noFill/>
          </a:ln>
        </p:spPr>
        <p:txBody>
          <a:bodyPr anchor="t" anchorCtr="0" bIns="45700" lIns="91425" rIns="91425" spcFirstLastPara="1" tIns="45700" wrap="square">
            <a:normAutofit/>
          </a:bodyPr>
          <a:p>
            <a:pPr algn="ctr" indent="0" lvl="0" marL="0" marR="0" rtl="0">
              <a:spcBef>
                <a:spcPts val="0"/>
              </a:spcBef>
              <a:spcAft>
                <a:spcPts val="0"/>
              </a:spcAft>
              <a:buClr>
                <a:schemeClr val="lt1"/>
              </a:buClr>
              <a:buSzPts val="3600"/>
              <a:buFont typeface="Bookman Old Style" panose="02050604050505020204"/>
              <a:buNone/>
            </a:pPr>
            <a:endParaRPr b="0" cap="none" dirty="0" sz="3600" i="0" strike="noStrike" u="none">
              <a:solidFill>
                <a:schemeClr val="lt1"/>
              </a:solidFill>
              <a:latin typeface="Bookman Old Style" panose="02050604050505020204"/>
              <a:ea typeface="Bookman Old Style" panose="02050604050505020204"/>
              <a:cs typeface="Bookman Old Style" panose="02050604050505020204"/>
              <a:sym typeface="Bookman Old Style" panose="02050604050505020204"/>
            </a:endParaRPr>
          </a:p>
          <a:p>
            <a:pPr algn="ctr" indent="0" lvl="0" marL="0" marR="0" rtl="0">
              <a:spcBef>
                <a:spcPts val="0"/>
              </a:spcBef>
              <a:spcAft>
                <a:spcPts val="0"/>
              </a:spcAft>
              <a:buClr>
                <a:schemeClr val="dk1"/>
              </a:buClr>
              <a:buSzPts val="3600"/>
              <a:buFont typeface="Times New Roman" panose="02020603050405020304"/>
              <a:buNone/>
            </a:pPr>
            <a:r>
              <a:rPr b="1" cap="none" dirty="0" sz="3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rPr>
              <a:t>ANY QUERIES??? </a:t>
            </a:r>
            <a:endParaRPr b="1" cap="none" dirty="0" sz="3600" i="0" lang="en-US" strike="noStrike"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92"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Shape 116"/>
        <p:cNvGrpSpPr/>
        <p:nvPr/>
      </p:nvGrpSpPr>
      <p:grpSpPr>
        <a:xfrm>
          <a:off x="0" y="0"/>
          <a:ext cx="0" cy="0"/>
          <a:chOff x="0" y="0"/>
          <a:chExt cx="0" cy="0"/>
        </a:xfrm>
      </p:grpSpPr>
      <p:sp>
        <p:nvSpPr>
          <p:cNvPr id="1048593" name="Google Shape;119;p2"/>
          <p:cNvSpPr txBox="1"/>
          <p:nvPr/>
        </p:nvSpPr>
        <p:spPr>
          <a:xfrm>
            <a:off x="799641" y="1271071"/>
            <a:ext cx="7772400" cy="1224479"/>
          </a:xfrm>
          <a:prstGeom prst="rect"/>
          <a:noFill/>
          <a:ln>
            <a:noFill/>
          </a:ln>
        </p:spPr>
        <p:txBody>
          <a:bodyPr anchor="b" anchorCtr="0" bIns="0" lIns="45700" rIns="45700" spcFirstLastPara="1" tIns="45700" wrap="square">
            <a:noAutofit/>
          </a:bodyPr>
          <a:p>
            <a:pPr algn="ctr" indent="0" lvl="0" marL="0" marR="0" rtl="0">
              <a:spcBef>
                <a:spcPts val="0"/>
              </a:spcBef>
              <a:spcAft>
                <a:spcPts val="0"/>
              </a:spcAft>
              <a:buNone/>
            </a:pPr>
            <a:endParaRPr b="1" cap="none" sz="2500" i="0" strike="noStrike" u="none">
              <a:solidFill>
                <a:srgbClr val="414141"/>
              </a:solidFill>
              <a:latin typeface="Arial" panose="020B0604020202020204"/>
              <a:ea typeface="Arial" panose="020B0604020202020204"/>
              <a:cs typeface="Arial" panose="020B0604020202020204"/>
              <a:sym typeface="Arial" panose="020B0604020202020204"/>
            </a:endParaRPr>
          </a:p>
        </p:txBody>
      </p:sp>
      <p:sp>
        <p:nvSpPr>
          <p:cNvPr id="1048594" name="Google Shape;120;p2"/>
          <p:cNvSpPr txBox="1">
            <a:spLocks noGrp="1"/>
          </p:cNvSpPr>
          <p:nvPr>
            <p:ph type="body" idx="1"/>
          </p:nvPr>
        </p:nvSpPr>
        <p:spPr>
          <a:xfrm>
            <a:off x="457200" y="914400"/>
            <a:ext cx="8229600" cy="3703320"/>
          </a:xfrm>
          <a:prstGeom prst="rect"/>
          <a:noFill/>
          <a:ln>
            <a:noFill/>
          </a:ln>
        </p:spPr>
        <p:txBody>
          <a:bodyPr anchor="t" anchorCtr="0" bIns="45700" lIns="91425" rIns="91425" spcFirstLastPara="1" tIns="45700" wrap="square">
            <a:normAutofit/>
          </a:bodyPr>
          <a:p>
            <a:pPr algn="ctr" indent="-148590" lvl="0" marL="274320" rtl="0">
              <a:spcBef>
                <a:spcPts val="0"/>
              </a:spcBef>
              <a:spcAft>
                <a:spcPts val="0"/>
              </a:spcAft>
              <a:buSzPts val="1976"/>
              <a:buNone/>
            </a:pPr>
            <a:endParaRPr dirty="0"/>
          </a:p>
          <a:p>
            <a:pPr algn="ctr" indent="-148590" lvl="0" marL="274320" rtl="0">
              <a:spcBef>
                <a:spcPts val="600"/>
              </a:spcBef>
              <a:spcAft>
                <a:spcPts val="0"/>
              </a:spcAft>
              <a:buSzPts val="1976"/>
              <a:buNone/>
            </a:pPr>
            <a:endParaRPr dirty="0"/>
          </a:p>
          <a:p>
            <a:pPr algn="ctr" indent="-148590" lvl="0" marL="274320" rtl="0">
              <a:spcBef>
                <a:spcPts val="600"/>
              </a:spcBef>
              <a:spcAft>
                <a:spcPts val="0"/>
              </a:spcAft>
              <a:buSzPts val="1976"/>
              <a:buNone/>
            </a:pPr>
            <a:endParaRPr dirty="0"/>
          </a:p>
          <a:p>
            <a:pPr algn="ctr" indent="0" lvl="0" marL="0" rtl="0">
              <a:spcBef>
                <a:spcPts val="600"/>
              </a:spcBef>
              <a:spcAft>
                <a:spcPts val="0"/>
              </a:spcAft>
              <a:buSzPts val="1976"/>
              <a:buNone/>
            </a:pPr>
            <a:r>
              <a:rPr dirty="0" lang="en-US"/>
              <a:t> </a:t>
            </a:r>
            <a:r>
              <a:rPr dirty="0" lang="en-US">
                <a:latin typeface="Times New Roman" panose="02020603050405020304" charset="0"/>
                <a:cs typeface="Times New Roman" panose="02020603050405020304" charset="0"/>
              </a:rPr>
              <a:t>  </a:t>
            </a:r>
            <a:r>
              <a:rPr b="1" dirty="0" sz="2800" lang="en-US">
                <a:solidFill>
                  <a:srgbClr val="000000"/>
                </a:solidFill>
                <a:latin typeface="Times New Roman" panose="02020603050405020304" charset="0"/>
                <a:ea typeface="Canva Sans" panose="020B0503030501040103"/>
                <a:cs typeface="Times New Roman" panose="02020603050405020304" charset="0"/>
                <a:sym typeface="Arial" panose="020B0604020202020204"/>
              </a:rPr>
              <a:t>COURIER TRACKING SYSTEM</a:t>
            </a:r>
            <a:endParaRPr b="1" dirty="0" sz="2800" lang="en-US">
              <a:solidFill>
                <a:srgbClr val="000000"/>
              </a:solidFill>
              <a:latin typeface="Times New Roman" panose="02020603050405020304" charset="0"/>
              <a:ea typeface="Canva Sans" panose="020B0503030501040103"/>
              <a:cs typeface="Times New Roman" panose="02020603050405020304" charset="0"/>
              <a:sym typeface="Times New Roman" panose="02020603050405020304"/>
            </a:endParaRPr>
          </a:p>
        </p:txBody>
      </p:sp>
      <p:sp>
        <p:nvSpPr>
          <p:cNvPr id="1048595" name="Google Shape;125;p3"/>
          <p:cNvSpPr txBox="1">
            <a:spLocks noGrp="1"/>
          </p:cNvSpPr>
          <p:nvPr>
            <p:ph type="title"/>
          </p:nvPr>
        </p:nvSpPr>
        <p:spPr>
          <a:xfrm>
            <a:off x="457200" y="178336"/>
            <a:ext cx="8229600" cy="60960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dirty="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Project Title</a:t>
            </a:r>
            <a:endParaRPr dirty="0"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596"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Shape 124"/>
        <p:cNvGrpSpPr/>
        <p:nvPr/>
      </p:nvGrpSpPr>
      <p:grpSpPr>
        <a:xfrm>
          <a:off x="0" y="0"/>
          <a:ext cx="0" cy="0"/>
          <a:chOff x="0" y="0"/>
          <a:chExt cx="0" cy="0"/>
        </a:xfrm>
      </p:grpSpPr>
      <p:sp>
        <p:nvSpPr>
          <p:cNvPr id="1048604" name="Google Shape;125;p3"/>
          <p:cNvSpPr txBox="1">
            <a:spLocks noGrp="1"/>
          </p:cNvSpPr>
          <p:nvPr>
            <p:ph type="title"/>
          </p:nvPr>
        </p:nvSpPr>
        <p:spPr>
          <a:xfrm>
            <a:off x="457200" y="209550"/>
            <a:ext cx="8229600" cy="60960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dirty="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Identification</a:t>
            </a:r>
            <a:r>
              <a:rPr dirty="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sz="4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05" name="Google Shape;128;p3"/>
          <p:cNvSpPr txBox="1">
            <a:spLocks noGrp="1"/>
          </p:cNvSpPr>
          <p:nvPr>
            <p:ph type="body" idx="1"/>
          </p:nvPr>
        </p:nvSpPr>
        <p:spPr>
          <a:xfrm>
            <a:off x="457200" y="905932"/>
            <a:ext cx="8229599" cy="3767667"/>
          </a:xfrm>
          <a:prstGeom prst="rect"/>
          <a:noFill/>
          <a:ln>
            <a:noFill/>
          </a:ln>
        </p:spPr>
        <p:txBody>
          <a:bodyPr anchor="t" anchorCtr="0" bIns="45700" lIns="91425" rIns="91425" spcFirstLastPara="1" tIns="45700" wrap="square">
            <a:noAutofit/>
          </a:bodyPr>
          <a:p>
            <a:pPr algn="just" indent="-285750" lvl="1" marL="572135">
              <a:lnSpc>
                <a:spcPts val="3180"/>
              </a:lnSpc>
              <a:buFont typeface="Arial" panose="020B0604020202020204"/>
              <a:buChar char="•"/>
            </a:pPr>
            <a:r>
              <a:rPr b="1" dirty="0" sz="1800" lang="en-US">
                <a:solidFill>
                  <a:srgbClr val="000000"/>
                </a:solidFill>
                <a:latin typeface="Times New Roman" panose="02020603050405020304" charset="0"/>
                <a:ea typeface="Adobe Gothic Std B" panose="020B0800000000000000" pitchFamily="34" charset="-128"/>
                <a:cs typeface="Times New Roman" panose="02020603050405020304" charset="0"/>
                <a:sym typeface="League Spartan" panose="00000800000000000000"/>
              </a:rPr>
              <a:t>Manual Processing</a:t>
            </a:r>
            <a:r>
              <a:rPr b="1" dirty="0" sz="1800" lang="en-US">
                <a:solidFill>
                  <a:srgbClr val="000000"/>
                </a:solidFill>
                <a:latin typeface="Canva Sans" panose="020B0503030501040103"/>
                <a:ea typeface="Canva Sans" panose="020B0503030501040103"/>
                <a:cs typeface="Canva Sans" panose="020B0503030501040103"/>
                <a:sym typeface="League Spartan" panose="00000800000000000000"/>
              </a:rPr>
              <a:t>:</a:t>
            </a:r>
            <a:r>
              <a:rPr dirty="0" sz="1800" lang="en-US">
                <a:solidFill>
                  <a:srgbClr val="000000"/>
                </a:solidFill>
                <a:latin typeface="Canva Sans" panose="020B0503030501040103"/>
                <a:ea typeface="Canva Sans" panose="020B0503030501040103"/>
                <a:cs typeface="Canva Sans" panose="020B0503030501040103"/>
                <a:sym typeface="League Spartan" panose="00000800000000000000"/>
              </a:rPr>
              <a:t> </a:t>
            </a:r>
            <a:r>
              <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rPr>
              <a:t>Shipping companies manually update customer details, leading to errors and  inefficiency.</a:t>
            </a:r>
            <a:endParaRPr cap="none" dirty="0" sz="1800" i="0" lang="en-US" strike="noStrike" u="none">
              <a:solidFill>
                <a:srgbClr val="000000"/>
              </a:solidFill>
              <a:latin typeface="Canva Sans" panose="020B0503030501040103"/>
              <a:ea typeface="Canva Sans" panose="020B0503030501040103"/>
              <a:cs typeface="Canva Sans" panose="020B0503030501040103"/>
              <a:sym typeface="+mn-ea"/>
            </a:endParaRPr>
          </a:p>
          <a:p>
            <a:pPr algn="just" indent="-285750" lvl="1" marL="572135">
              <a:lnSpc>
                <a:spcPts val="3180"/>
              </a:lnSpc>
              <a:buFont typeface="Arial" panose="020B0604020202020204"/>
              <a:buChar char="•"/>
            </a:pPr>
            <a:r>
              <a:rPr b="1" dirty="0" sz="1800" lang="en-US">
                <a:solidFill>
                  <a:srgbClr val="000000"/>
                </a:solidFill>
                <a:latin typeface="Times New Roman" panose="02020603050405020304" charset="0"/>
                <a:ea typeface="Adobe Gothic Std B" panose="020B0800000000000000" pitchFamily="34" charset="-128"/>
                <a:cs typeface="Times New Roman" panose="02020603050405020304" charset="0"/>
                <a:sym typeface="League Spartan" panose="00000800000000000000"/>
              </a:rPr>
              <a:t>Inefficient Shipment Tracking</a:t>
            </a:r>
            <a:r>
              <a:rPr b="1" dirty="0" sz="1800" lang="en-US">
                <a:solidFill>
                  <a:srgbClr val="000000"/>
                </a:solidFill>
                <a:latin typeface="Canva Sans" panose="020B0503030501040103"/>
                <a:ea typeface="Canva Sans" panose="020B0503030501040103"/>
                <a:cs typeface="Canva Sans" panose="020B0503030501040103"/>
                <a:sym typeface="League Spartan" panose="00000800000000000000"/>
              </a:rPr>
              <a:t>:</a:t>
            </a:r>
            <a:r>
              <a:rPr dirty="0" sz="1800" lang="en-US">
                <a:solidFill>
                  <a:srgbClr val="000000"/>
                </a:solidFill>
                <a:latin typeface="Canva Sans" panose="020B0503030501040103"/>
                <a:ea typeface="Canva Sans" panose="020B0503030501040103"/>
                <a:cs typeface="Canva Sans" panose="020B0503030501040103"/>
                <a:sym typeface="League Spartan" panose="00000800000000000000"/>
              </a:rPr>
              <a:t> </a:t>
            </a:r>
            <a:r>
              <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rPr>
              <a:t>No central system to track shipments, status updates, and delivery history in real-time.</a:t>
            </a:r>
            <a:endParaRPr dirty="0" sz="1800" lang="en-US">
              <a:solidFill>
                <a:srgbClr val="000000"/>
              </a:solidFill>
              <a:latin typeface="Times New Roman" panose="02020603050405020304" charset="0"/>
              <a:ea typeface="Canva Sans" panose="020B0503030501040103"/>
              <a:cs typeface="Times New Roman" panose="02020603050405020304" charset="0"/>
              <a:sym typeface="+mn-ea"/>
            </a:endParaRPr>
          </a:p>
          <a:p>
            <a:pPr algn="just" indent="-285750" lvl="1" marL="572135">
              <a:lnSpc>
                <a:spcPts val="3180"/>
              </a:lnSpc>
              <a:buFont typeface="Arial" panose="020B0604020202020204"/>
              <a:buChar char="•"/>
            </a:pPr>
            <a:r>
              <a:rPr b="1" dirty="0" sz="1800" lang="en-US">
                <a:solidFill>
                  <a:srgbClr val="000000"/>
                </a:solidFill>
                <a:latin typeface="Times New Roman" panose="02020603050405020304" charset="0"/>
                <a:ea typeface="Adobe Gothic Std B" panose="020B0800000000000000" pitchFamily="34" charset="-128"/>
                <a:cs typeface="Times New Roman" panose="02020603050405020304" charset="0"/>
                <a:sym typeface="League Spartan" panose="00000800000000000000"/>
              </a:rPr>
              <a:t>Customer Communication Gaps</a:t>
            </a:r>
            <a:r>
              <a:rPr b="1" dirty="0" sz="1800" lang="en-US">
                <a:solidFill>
                  <a:srgbClr val="000000"/>
                </a:solidFill>
                <a:latin typeface="Canva Sans" panose="020B0503030501040103"/>
                <a:ea typeface="Canva Sans" panose="020B0503030501040103"/>
                <a:cs typeface="Canva Sans" panose="020B0503030501040103"/>
                <a:sym typeface="League Spartan" panose="00000800000000000000"/>
              </a:rPr>
              <a:t>:</a:t>
            </a:r>
            <a:r>
              <a:rPr dirty="0" sz="1800" lang="en-US">
                <a:solidFill>
                  <a:srgbClr val="000000"/>
                </a:solidFill>
                <a:latin typeface="Canva Sans" panose="020B0503030501040103"/>
                <a:ea typeface="Canva Sans" panose="020B0503030501040103"/>
                <a:cs typeface="Canva Sans" panose="020B0503030501040103"/>
                <a:sym typeface="League Spartan" panose="00000800000000000000"/>
              </a:rPr>
              <a:t> </a:t>
            </a:r>
            <a:r>
              <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rPr>
              <a:t>Shipment status or updates are not provided in a structured manner to customers.</a:t>
            </a:r>
            <a:endPar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endParaRPr>
          </a:p>
          <a:p>
            <a:pPr algn="just" indent="-285750" lvl="1" marL="572135">
              <a:lnSpc>
                <a:spcPts val="3180"/>
              </a:lnSpc>
              <a:buFont typeface="Arial" panose="020B0604020202020204"/>
              <a:buChar char="•"/>
            </a:pPr>
            <a:r>
              <a:rPr b="1" dirty="0" sz="1800" lang="en-US">
                <a:solidFill>
                  <a:srgbClr val="000000"/>
                </a:solidFill>
                <a:latin typeface="Times New Roman" panose="02020603050405020304" charset="0"/>
                <a:ea typeface="Adobe Gothic Std B" panose="020B0800000000000000" pitchFamily="34" charset="-128"/>
                <a:cs typeface="Times New Roman" panose="02020603050405020304" charset="0"/>
                <a:sym typeface="League Spartan" panose="00000800000000000000"/>
              </a:rPr>
              <a:t>Lack of Transparency</a:t>
            </a:r>
            <a:r>
              <a:rPr b="1" dirty="0" sz="1800" lang="en-US">
                <a:solidFill>
                  <a:srgbClr val="000000"/>
                </a:solidFill>
                <a:latin typeface="Canva Sans" panose="020B0503030501040103"/>
                <a:ea typeface="Canva Sans" panose="020B0503030501040103"/>
                <a:cs typeface="Canva Sans" panose="020B0503030501040103"/>
                <a:sym typeface="League Spartan" panose="00000800000000000000"/>
              </a:rPr>
              <a:t>:</a:t>
            </a:r>
            <a:r>
              <a:rPr dirty="0" sz="1800" lang="en-US">
                <a:solidFill>
                  <a:srgbClr val="000000"/>
                </a:solidFill>
                <a:latin typeface="Canva Sans" panose="020B0503030501040103"/>
                <a:ea typeface="Canva Sans" panose="020B0503030501040103"/>
                <a:cs typeface="Canva Sans" panose="020B0503030501040103"/>
                <a:sym typeface="League Spartan" panose="00000800000000000000"/>
              </a:rPr>
              <a:t> </a:t>
            </a:r>
            <a:r>
              <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rPr>
              <a:t>Customers often don’t know the current status or location of their shipment.</a:t>
            </a:r>
            <a:endParaRPr dirty="0" sz="1800" lang="en-US">
              <a:solidFill>
                <a:srgbClr val="000000"/>
              </a:solidFill>
              <a:latin typeface="Times New Roman" panose="02020603050405020304" charset="0"/>
              <a:ea typeface="Canva Sans" panose="020B0503030501040103"/>
              <a:cs typeface="Times New Roman" panose="02020603050405020304" charset="0"/>
              <a:sym typeface="+mn-ea"/>
            </a:endParaRPr>
          </a:p>
          <a:p>
            <a:pPr algn="just" indent="-274955" lvl="1" marL="550545">
              <a:lnSpc>
                <a:spcPts val="3060"/>
              </a:lnSpc>
              <a:buFont typeface="Arial" panose="020B0604020202020204"/>
              <a:buChar char="•"/>
            </a:pPr>
            <a:endParaRPr dirty="0" sz="2000" lang="en-US">
              <a:solidFill>
                <a:srgbClr val="000000"/>
              </a:solidFill>
              <a:latin typeface="Canva Sans" panose="020B0503030501040103"/>
              <a:ea typeface="Canva Sans" panose="020B0503030501040103"/>
              <a:cs typeface="Canva Sans" panose="020B0503030501040103"/>
              <a:sym typeface="Canva Sans" panose="020B0503030501040103"/>
            </a:endParaRPr>
          </a:p>
          <a:p>
            <a:pPr algn="just">
              <a:lnSpc>
                <a:spcPts val="3060"/>
              </a:lnSpc>
            </a:pPr>
            <a:endParaRPr cap="none" dirty="0" sz="2600" i="0" lang="en-US" strike="noStrike" u="none">
              <a:solidFill>
                <a:srgbClr val="000000"/>
              </a:solidFill>
              <a:latin typeface="Arial" panose="020B0604020202020204"/>
              <a:ea typeface="Arial" panose="020B0604020202020204"/>
              <a:cs typeface="Arial" panose="020B0604020202020204"/>
              <a:sym typeface="+mn-ea"/>
            </a:endParaRPr>
          </a:p>
          <a:p>
            <a:pPr algn="just">
              <a:lnSpc>
                <a:spcPts val="3060"/>
              </a:lnSpc>
            </a:pPr>
            <a:endParaRPr cap="none" dirty="0" sz="2600" i="0" lang="en-US" strike="noStrike" u="none">
              <a:solidFill>
                <a:srgbClr val="000000"/>
              </a:solidFill>
              <a:latin typeface="Arial" panose="020B0604020202020204"/>
              <a:ea typeface="Arial" panose="020B0604020202020204"/>
              <a:cs typeface="Arial" panose="020B0604020202020204"/>
              <a:sym typeface="+mn-ea"/>
            </a:endParaRPr>
          </a:p>
        </p:txBody>
      </p:sp>
      <p:sp>
        <p:nvSpPr>
          <p:cNvPr id="1048606"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Shape 132"/>
        <p:cNvGrpSpPr/>
        <p:nvPr/>
      </p:nvGrpSpPr>
      <p:grpSpPr>
        <a:xfrm>
          <a:off x="0" y="0"/>
          <a:ext cx="0" cy="0"/>
          <a:chOff x="0" y="0"/>
          <a:chExt cx="0" cy="0"/>
        </a:xfrm>
      </p:grpSpPr>
      <p:sp>
        <p:nvSpPr>
          <p:cNvPr id="1048609" name="Google Shape;136;p4"/>
          <p:cNvSpPr txBox="1">
            <a:spLocks noGrp="1"/>
          </p:cNvSpPr>
          <p:nvPr>
            <p:ph type="body" idx="1"/>
          </p:nvPr>
        </p:nvSpPr>
        <p:spPr>
          <a:xfrm>
            <a:off x="152400" y="819150"/>
            <a:ext cx="8533765" cy="3947795"/>
          </a:xfrm>
          <a:prstGeom prst="rect"/>
          <a:noFill/>
          <a:ln>
            <a:noFill/>
          </a:ln>
        </p:spPr>
        <p:txBody>
          <a:bodyPr anchor="t" anchorCtr="0" bIns="45700" lIns="91425" rIns="91425" spcFirstLastPara="1" tIns="45700" wrap="square">
            <a:noAutofit/>
          </a:bodyPr>
          <a:p>
            <a:pPr algn="l" indent="-269875" lvl="1" marL="539750">
              <a:lnSpc>
                <a:spcPts val="3000"/>
              </a:lnSpc>
              <a:buFont typeface="Arial" panose="020B0604020202020204"/>
              <a:buChar char="•"/>
            </a:pPr>
            <a:r>
              <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rPr>
              <a:t>To allow customers to track the status of their shipments in real-time.</a:t>
            </a:r>
            <a:endParaRPr dirty="0" sz="1800" lang="en-US">
              <a:solidFill>
                <a:srgbClr val="000000"/>
              </a:solidFill>
              <a:latin typeface="Times New Roman" panose="02020603050405020304" charset="0"/>
              <a:ea typeface="Canva Sans" panose="020B0503030501040103"/>
              <a:cs typeface="Times New Roman" panose="02020603050405020304" charset="0"/>
            </a:endParaRPr>
          </a:p>
          <a:p>
            <a:pPr algn="l" indent="-269875" lvl="1" marL="539750">
              <a:lnSpc>
                <a:spcPts val="3000"/>
              </a:lnSpc>
              <a:buFont typeface="Arial" panose="020B0604020202020204"/>
              <a:buChar char="•"/>
            </a:pPr>
            <a:r>
              <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rPr>
              <a:t>To automate updates on the progress of shipments (e.g., "In Transit", "Delivered")</a:t>
            </a:r>
            <a:r>
              <a:rPr dirty="0" sz="1700" lang="en-US">
                <a:solidFill>
                  <a:srgbClr val="000000"/>
                </a:solidFill>
                <a:latin typeface="Book Antiqua" panose="02040602050305030304" pitchFamily="18" charset="0"/>
                <a:sym typeface="Canva Sans" panose="020B0503030501040103"/>
              </a:rPr>
              <a:t>.</a:t>
            </a:r>
            <a:endParaRPr dirty="0" sz="1700" lang="en-US">
              <a:solidFill>
                <a:srgbClr val="000000"/>
              </a:solidFill>
              <a:latin typeface="Book Antiqua" panose="02040602050305030304" pitchFamily="18" charset="0"/>
            </a:endParaRPr>
          </a:p>
          <a:p>
            <a:pPr algn="l" indent="-269875" lvl="1" marL="539750">
              <a:lnSpc>
                <a:spcPts val="3000"/>
              </a:lnSpc>
              <a:buFont typeface="Arial" panose="020B0604020202020204"/>
              <a:buChar char="•"/>
            </a:pPr>
            <a:r>
              <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rPr>
              <a:t>To manage customer information efficiently.</a:t>
            </a:r>
            <a:endPar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endParaRPr>
          </a:p>
          <a:p>
            <a:pPr algn="l" indent="-269875" lvl="1" marL="539750">
              <a:lnSpc>
                <a:spcPts val="3000"/>
              </a:lnSpc>
              <a:buFont typeface="Arial" panose="020B0604020202020204"/>
              <a:buChar char="•"/>
            </a:pPr>
            <a:r>
              <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rPr>
              <a:t>To minimize manual data entry and improve customer service by providing accurate shipment tracking information.</a:t>
            </a:r>
            <a:endParaRPr dirty="0" sz="1800" lang="en-US">
              <a:solidFill>
                <a:srgbClr val="000000"/>
              </a:solidFill>
              <a:latin typeface="Times New Roman" panose="02020603050405020304" charset="0"/>
              <a:ea typeface="Canva Sans" panose="020B0503030501040103"/>
              <a:cs typeface="Times New Roman" panose="02020603050405020304" charset="0"/>
              <a:sym typeface="Canva Sans" panose="020B0503030501040103"/>
            </a:endParaRPr>
          </a:p>
          <a:p>
            <a:pPr algn="l" indent="-269875" lvl="1" marL="539750">
              <a:lnSpc>
                <a:spcPts val="3000"/>
              </a:lnSpc>
              <a:buFont typeface="Arial" panose="020B0604020202020204"/>
              <a:buChar char="•"/>
            </a:pPr>
            <a:endParaRPr dirty="0" sz="1800" lang="en-US">
              <a:solidFill>
                <a:srgbClr val="000000"/>
              </a:solidFill>
              <a:latin typeface="Times New Roman" panose="02020603050405020304" charset="0"/>
              <a:ea typeface="Canva Sans" panose="020B0503030501040103"/>
              <a:cs typeface="Times New Roman" panose="02020603050405020304" charset="0"/>
            </a:endParaRPr>
          </a:p>
        </p:txBody>
      </p:sp>
      <p:sp>
        <p:nvSpPr>
          <p:cNvPr id="1048610"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sp>
        <p:nvSpPr>
          <p:cNvPr id="1048611" name="Google Shape;125;p3"/>
          <p:cNvSpPr txBox="1"/>
          <p:nvPr/>
        </p:nvSpPr>
        <p:spPr>
          <a:xfrm>
            <a:off x="457200" y="209550"/>
            <a:ext cx="8229600" cy="609600"/>
          </a:xfrm>
          <a:prstGeom prst="rect"/>
          <a:solidFill>
            <a:srgbClr val="93B9C3"/>
          </a:solidFill>
          <a:ln>
            <a:noFill/>
          </a:ln>
        </p:spPr>
        <p:txBody>
          <a:bodyPr anchor="b" anchorCtr="0" bIns="45700" lIns="91425" rIns="91425" tIns="45700" wrap="square">
            <a:norm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chemeClr val="dk2"/>
              </a:buClr>
              <a:buSzPts val="1800"/>
              <a:buFont typeface="Bookman Old Style" panose="02050604050505020204"/>
              <a:buNone/>
              <a:defRPr b="0" cap="none" sz="3200" i="0" strike="noStrike" u="none">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algn="l" lvl="1"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lgn="ctr" indent="0" lvl="0" marL="0" rtl="0">
              <a:spcBef>
                <a:spcPts val="0"/>
              </a:spcBef>
              <a:spcAft>
                <a:spcPts val="0"/>
              </a:spcAft>
              <a:buClr>
                <a:schemeClr val="dk1"/>
              </a:buClr>
              <a:buSzPts val="3200"/>
              <a:buFont typeface="Times New Roman" panose="02020603050405020304"/>
              <a:buNone/>
            </a:pPr>
            <a:r>
              <a:rPr b="1" dirty="0" sz="40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a:t>
            </a:r>
            <a:endParaRPr b="1" dirty="0" sz="40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Shape 140"/>
        <p:cNvGrpSpPr/>
        <p:nvPr/>
      </p:nvGrpSpPr>
      <p:grpSpPr>
        <a:xfrm>
          <a:off x="0" y="0"/>
          <a:ext cx="0" cy="0"/>
          <a:chOff x="0" y="0"/>
          <a:chExt cx="0" cy="0"/>
        </a:xfrm>
      </p:grpSpPr>
      <p:sp>
        <p:nvSpPr>
          <p:cNvPr id="1048614"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sp>
        <p:nvSpPr>
          <p:cNvPr id="1048615" name="Google Shape;125;p3"/>
          <p:cNvSpPr txBox="1"/>
          <p:nvPr/>
        </p:nvSpPr>
        <p:spPr>
          <a:xfrm>
            <a:off x="457200" y="209550"/>
            <a:ext cx="8229600" cy="609600"/>
          </a:xfrm>
          <a:prstGeom prst="rect"/>
          <a:solidFill>
            <a:srgbClr val="93B9C3"/>
          </a:solidFill>
          <a:ln>
            <a:noFill/>
          </a:ln>
        </p:spPr>
        <p:txBody>
          <a:bodyPr anchor="b" anchorCtr="0" bIns="45700" lIns="91425" rIns="91425" tIns="45700" wrap="square">
            <a:norm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chemeClr val="dk2"/>
              </a:buClr>
              <a:buSzPts val="1800"/>
              <a:buFont typeface="Bookman Old Style" panose="02050604050505020204"/>
              <a:buNone/>
              <a:defRPr b="0" cap="none" sz="3200" i="0" strike="noStrike" u="none">
                <a:solidFill>
                  <a:schemeClr val="dk2"/>
                </a:solidFill>
                <a:latin typeface="Bookman Old Style" panose="02050604050505020204"/>
                <a:ea typeface="Bookman Old Style" panose="02050604050505020204"/>
                <a:cs typeface="Bookman Old Style" panose="02050604050505020204"/>
                <a:sym typeface="Bookman Old Style" panose="02050604050505020204"/>
              </a:defRPr>
            </a:lvl1pPr>
            <a:lvl2pPr algn="l" lvl="1"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SzPts val="1400"/>
              <a:buFont typeface="Arial" panose="020B0604020202020204"/>
              <a:buNone/>
              <a:defRPr b="0" cap="none" sz="18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lgn="ctr" indent="0" lvl="0" marL="0" rtl="0">
              <a:spcBef>
                <a:spcPts val="0"/>
              </a:spcBef>
              <a:spcAft>
                <a:spcPts val="0"/>
              </a:spcAft>
              <a:buClr>
                <a:schemeClr val="dk1"/>
              </a:buClr>
              <a:buSzPts val="3200"/>
              <a:buFont typeface="Times New Roman" panose="02020603050405020304"/>
              <a:buNone/>
            </a:pPr>
            <a:r>
              <a:rPr b="1" dirty="0" sz="40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Proposed Architecture</a:t>
            </a:r>
            <a:endParaRPr b="1" dirty="0" sz="40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52" name="Picture 0" descr="Screenshot 2025-05-29 161105"/>
          <p:cNvPicPr>
            <a:picLocks noChangeAspect="1"/>
          </p:cNvPicPr>
          <p:nvPr/>
        </p:nvPicPr>
        <p:blipFill>
          <a:blip xmlns:r="http://schemas.openxmlformats.org/officeDocument/2006/relationships" r:embed="rId1"/>
          <a:stretch>
            <a:fillRect/>
          </a:stretch>
        </p:blipFill>
        <p:spPr>
          <a:xfrm>
            <a:off x="822960" y="1276350"/>
            <a:ext cx="7281545" cy="335407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Shape 156"/>
        <p:cNvGrpSpPr/>
        <p:nvPr/>
      </p:nvGrpSpPr>
      <p:grpSpPr>
        <a:xfrm>
          <a:off x="0" y="0"/>
          <a:ext cx="0" cy="0"/>
          <a:chOff x="0" y="0"/>
          <a:chExt cx="0" cy="0"/>
        </a:xfrm>
      </p:grpSpPr>
      <p:sp>
        <p:nvSpPr>
          <p:cNvPr id="1048618" name="Google Shape;157;p7"/>
          <p:cNvSpPr txBox="1">
            <a:spLocks noGrp="1"/>
          </p:cNvSpPr>
          <p:nvPr>
            <p:ph type="title"/>
          </p:nvPr>
        </p:nvSpPr>
        <p:spPr>
          <a:xfrm>
            <a:off x="457200" y="133350"/>
            <a:ext cx="8229600" cy="74295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dirty="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List of Modules</a:t>
            </a:r>
            <a:endParaRPr b="1" dirty="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19" name="Google Shape;160;p7"/>
          <p:cNvSpPr txBox="1">
            <a:spLocks noGrp="1"/>
          </p:cNvSpPr>
          <p:nvPr>
            <p:ph type="body" idx="1"/>
          </p:nvPr>
        </p:nvSpPr>
        <p:spPr>
          <a:xfrm>
            <a:off x="457200" y="914400"/>
            <a:ext cx="8229600" cy="3703320"/>
          </a:xfrm>
          <a:prstGeom prst="rect"/>
          <a:noFill/>
          <a:ln>
            <a:noFill/>
          </a:ln>
        </p:spPr>
        <p:txBody>
          <a:bodyPr anchor="t" anchorCtr="0" bIns="45700" lIns="91425" rIns="91425" spcFirstLastPara="1" tIns="45700" wrap="square">
            <a:noAutofit/>
          </a:bodyPr>
          <a:p>
            <a:pPr algn="l" indent="-457200">
              <a:lnSpc>
                <a:spcPts val="3240"/>
              </a:lnSpc>
              <a:buAutoNum type="arabicPeriod"/>
            </a:pPr>
            <a:r>
              <a:rPr b="1" dirty="0" sz="180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rPr>
              <a:t>Courier Booking Module</a:t>
            </a:r>
            <a:endParaRPr b="1" dirty="0" sz="2000" lang="en-US">
              <a:solidFill>
                <a:srgbClr val="000000"/>
              </a:solidFill>
              <a:latin typeface="Arial Bold" panose="020B0704020202020204"/>
              <a:ea typeface="Arial Bold" panose="020B0704020202020204"/>
              <a:cs typeface="Arial Bold" panose="020B0704020202020204"/>
              <a:sym typeface="Arial Bold" panose="020B0704020202020204"/>
            </a:endParaRPr>
          </a:p>
          <a:p>
            <a:pPr algn="l" indent="-457200">
              <a:lnSpc>
                <a:spcPts val="3240"/>
              </a:lnSpc>
              <a:buAutoNum type="arabicPeriod"/>
            </a:pPr>
            <a:r>
              <a:rPr b="1" dirty="0" sz="180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rPr>
              <a:t>Tracking Module</a:t>
            </a:r>
            <a:endParaRPr b="1" dirty="0" sz="180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endParaRPr>
          </a:p>
          <a:p>
            <a:pPr algn="l" indent="-457200">
              <a:lnSpc>
                <a:spcPts val="3240"/>
              </a:lnSpc>
              <a:buAutoNum type="arabicPeriod"/>
            </a:pPr>
            <a:r>
              <a:rPr b="1" dirty="0" sz="1800" lang="en-US">
                <a:solidFill>
                  <a:srgbClr val="000000"/>
                </a:solidFill>
                <a:latin typeface="Times New Roman" panose="02020603050405020304" charset="0"/>
                <a:ea typeface="Arial Bold" panose="020B0704020202020204"/>
                <a:cs typeface="Times New Roman" panose="02020603050405020304" charset="0"/>
              </a:rPr>
              <a:t>Admin Authentication &amp; Dashboard </a:t>
            </a:r>
            <a:r>
              <a:rPr b="1" dirty="0" sz="180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rPr>
              <a:t>Module</a:t>
            </a:r>
            <a:endParaRPr b="1" dirty="0" sz="180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endParaRPr>
          </a:p>
          <a:p>
            <a:pPr indent="-457200">
              <a:lnSpc>
                <a:spcPts val="3240"/>
              </a:lnSpc>
              <a:buFont typeface="Noto Sans Symbols"/>
              <a:buAutoNum type="arabicPeriod"/>
            </a:pPr>
            <a:r>
              <a:rPr b="1" dirty="0" sz="1800" lang="en-US">
                <a:solidFill>
                  <a:srgbClr val="000000"/>
                </a:solidFill>
                <a:latin typeface="Times New Roman" panose="02020603050405020304" charset="0"/>
                <a:ea typeface="Arial Bold" panose="020B0704020202020204"/>
                <a:cs typeface="Times New Roman" panose="02020603050405020304" charset="0"/>
              </a:rPr>
              <a:t>Courier Status Update Module</a:t>
            </a:r>
            <a:r>
              <a:rPr b="1" dirty="0" sz="2000" lang="en-IN">
                <a:solidFill>
                  <a:srgbClr val="000000"/>
                </a:solidFill>
                <a:latin typeface="Arial Bold" panose="020B0704020202020204"/>
                <a:cs typeface="Arial Bold" panose="020B0704020202020204"/>
              </a:rPr>
              <a:t> </a:t>
            </a:r>
            <a:endParaRPr b="1" dirty="0" sz="2000" lang="en-IN">
              <a:solidFill>
                <a:srgbClr val="000000"/>
              </a:solidFill>
              <a:latin typeface="Arial Bold" panose="020B0704020202020204"/>
              <a:cs typeface="Arial Bold" panose="020B0704020202020204"/>
            </a:endParaRPr>
          </a:p>
          <a:p>
            <a:pPr algn="l" indent="-457200">
              <a:lnSpc>
                <a:spcPts val="3240"/>
              </a:lnSpc>
              <a:buAutoNum type="arabicPeriod"/>
            </a:pPr>
            <a:r>
              <a:rPr b="1" dirty="0" sz="1800" lang="en-US">
                <a:solidFill>
                  <a:srgbClr val="000000"/>
                </a:solidFill>
                <a:latin typeface="Times New Roman" panose="02020603050405020304" charset="0"/>
                <a:ea typeface="Arial Bold" panose="020B0704020202020204"/>
                <a:cs typeface="Times New Roman" panose="02020603050405020304" charset="0"/>
              </a:rPr>
              <a:t>Reporting &amp; Record Viewing Module</a:t>
            </a:r>
            <a:endParaRPr b="1" dirty="0" sz="2000" lang="en-US">
              <a:solidFill>
                <a:srgbClr val="000000"/>
              </a:solidFill>
              <a:latin typeface="Arial Bold" panose="020B0704020202020204"/>
              <a:cs typeface="Arial Bold" panose="020B0704020202020204"/>
              <a:sym typeface="Arial Bold" panose="020B0704020202020204"/>
            </a:endParaRPr>
          </a:p>
        </p:txBody>
      </p:sp>
      <p:sp>
        <p:nvSpPr>
          <p:cNvPr id="1048620"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2" name="Shape 164"/>
        <p:cNvGrpSpPr/>
        <p:nvPr/>
      </p:nvGrpSpPr>
      <p:grpSpPr>
        <a:xfrm>
          <a:off x="0" y="0"/>
          <a:ext cx="0" cy="0"/>
          <a:chOff x="0" y="0"/>
          <a:chExt cx="0" cy="0"/>
        </a:xfrm>
      </p:grpSpPr>
      <p:sp>
        <p:nvSpPr>
          <p:cNvPr id="1048623" name="Google Shape;165;p8"/>
          <p:cNvSpPr txBox="1">
            <a:spLocks noGrp="1"/>
          </p:cNvSpPr>
          <p:nvPr>
            <p:ph type="title"/>
          </p:nvPr>
        </p:nvSpPr>
        <p:spPr>
          <a:xfrm>
            <a:off x="457200" y="133350"/>
            <a:ext cx="8229600" cy="74295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Modules Description</a:t>
            </a:r>
            <a:endPar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24" name="Google Shape;168;p8"/>
          <p:cNvSpPr txBox="1">
            <a:spLocks noGrp="1"/>
          </p:cNvSpPr>
          <p:nvPr>
            <p:ph type="body" idx="1"/>
          </p:nvPr>
        </p:nvSpPr>
        <p:spPr>
          <a:xfrm>
            <a:off x="457200" y="914400"/>
            <a:ext cx="8229600" cy="3776133"/>
          </a:xfrm>
          <a:prstGeom prst="rect"/>
          <a:noFill/>
          <a:ln>
            <a:noFill/>
          </a:ln>
        </p:spPr>
        <p:txBody>
          <a:bodyPr anchor="t" anchorCtr="0" bIns="45700" lIns="91425" rIns="91425" spcFirstLastPara="1" tIns="45700" wrap="square">
            <a:normAutofit fontScale="50000" lnSpcReduction="20000"/>
          </a:bodyPr>
          <a:p>
            <a:pPr indent="-274320" marL="274320">
              <a:spcBef>
                <a:spcPts val="0"/>
              </a:spcBef>
              <a:buSzPts val="1976"/>
            </a:pPr>
            <a:endParaRPr b="1" dirty="0" sz="3600" lang="en-US">
              <a:solidFill>
                <a:srgbClr val="000000"/>
              </a:solidFill>
              <a:latin typeface="Arial Bold" panose="020B0704020202020204"/>
              <a:ea typeface="Arial Bold" panose="020B0704020202020204"/>
              <a:cs typeface="Arial Bold" panose="020B0704020202020204"/>
              <a:sym typeface="Arial Bold" panose="020B0704020202020204"/>
            </a:endParaRPr>
          </a:p>
          <a:p>
            <a:pPr indent="-274320" marL="274320">
              <a:spcBef>
                <a:spcPts val="0"/>
              </a:spcBef>
              <a:buSzPts val="1976"/>
            </a:pPr>
            <a:r>
              <a:rPr b="1" dirty="0" sz="360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rPr>
              <a:t>Courier Booking Module</a:t>
            </a:r>
            <a:endParaRPr b="1" dirty="0" sz="420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endParaRPr>
          </a:p>
          <a:p>
            <a:pPr algn="l" indent="-274320" lvl="0" marL="274320" rtl="0">
              <a:spcBef>
                <a:spcPts val="0"/>
              </a:spcBef>
              <a:spcAft>
                <a:spcPts val="0"/>
              </a:spcAft>
              <a:buSzPts val="1976"/>
            </a:pPr>
            <a:endParaRPr dirty="0" sz="3600" lang="en-US">
              <a:latin typeface="Arial Black" panose="020B0A04020102020204" pitchFamily="34" charset="0"/>
            </a:endParaRPr>
          </a:p>
          <a:p>
            <a:pPr algn="l" indent="-274320" lvl="0" marL="274320" rtl="0">
              <a:spcBef>
                <a:spcPts val="0"/>
              </a:spcBef>
              <a:spcAft>
                <a:spcPts val="0"/>
              </a:spcAft>
              <a:buSzPts val="1976"/>
            </a:pPr>
            <a:endParaRPr altLang="en-US" b="1" dirty="0" sz="2800" lang="en-IN"/>
          </a:p>
          <a:p>
            <a:pPr algn="l" indent="-62865" lvl="1" marL="62865" rtl="0">
              <a:spcBef>
                <a:spcPts val="500"/>
              </a:spcBef>
              <a:spcAft>
                <a:spcPts val="0"/>
              </a:spcAft>
              <a:buSzPts val="1748"/>
            </a:pPr>
            <a:endParaRPr dirty="0" sz="2600" lang="en-US">
              <a:latin typeface="Arial Black" panose="020B0A04020102020204" pitchFamily="34" charset="0"/>
            </a:endParaRPr>
          </a:p>
          <a:p>
            <a:pPr indent="-514350" marL="514350">
              <a:buAutoNum type="arabicPeriod"/>
            </a:pPr>
            <a:r>
              <a:rPr dirty="0" sz="3600" lang="en-US">
                <a:latin typeface="Times New Roman" panose="02020603050405020304" charset="0"/>
                <a:cs typeface="Times New Roman" panose="02020603050405020304" charset="0"/>
              </a:rPr>
              <a:t>Accepts user name, from and to cities, weight, and delivery speed</a:t>
            </a:r>
            <a:r>
              <a:rPr dirty="0" sz="3600" lang="en-US">
                <a:latin typeface="Times New Roman" panose="02020603050405020304" charset="0"/>
                <a:cs typeface="Times New Roman" panose="02020603050405020304" charset="0"/>
                <a:sym typeface="+mn-ea"/>
              </a:rPr>
              <a:t>.</a:t>
            </a:r>
            <a:endParaRPr dirty="0" sz="3600" lang="en-US">
              <a:latin typeface="Times New Roman" panose="02020603050405020304" charset="0"/>
              <a:cs typeface="Times New Roman" panose="02020603050405020304" charset="0"/>
              <a:sym typeface="+mn-ea"/>
            </a:endParaRPr>
          </a:p>
          <a:p>
            <a:pPr indent="-514350" marL="514350">
              <a:buAutoNum type="arabicPeriod"/>
            </a:pPr>
            <a:endParaRPr dirty="0" sz="3600" lang="en-US">
              <a:latin typeface="Times New Roman" panose="02020603050405020304" charset="0"/>
              <a:cs typeface="Times New Roman" panose="02020603050405020304" charset="0"/>
              <a:sym typeface="+mn-ea"/>
            </a:endParaRPr>
          </a:p>
          <a:p>
            <a:pPr indent="-514350" marL="514350">
              <a:buAutoNum type="arabicPeriod"/>
            </a:pPr>
            <a:r>
              <a:rPr dirty="0" sz="3600" lang="en-US">
                <a:latin typeface="Times New Roman" panose="02020603050405020304" charset="0"/>
                <a:cs typeface="Times New Roman" panose="02020603050405020304" charset="0"/>
              </a:rPr>
              <a:t>Calculates price based on weight and delivery type</a:t>
            </a:r>
            <a:r>
              <a:rPr dirty="0" sz="3600" lang="en-US">
                <a:latin typeface="Times New Roman" panose="02020603050405020304" charset="0"/>
                <a:cs typeface="Times New Roman" panose="02020603050405020304" charset="0"/>
                <a:sym typeface="+mn-ea"/>
              </a:rPr>
              <a:t>.</a:t>
            </a:r>
            <a:endParaRPr dirty="0" sz="3600" lang="en-US">
              <a:latin typeface="Times New Roman" panose="02020603050405020304" charset="0"/>
              <a:cs typeface="Times New Roman" panose="02020603050405020304" charset="0"/>
              <a:sym typeface="+mn-ea"/>
            </a:endParaRPr>
          </a:p>
          <a:p>
            <a:pPr indent="-514350" marL="514350">
              <a:buAutoNum type="arabicPeriod"/>
            </a:pPr>
            <a:endParaRPr dirty="0" sz="2800" lang="en-US">
              <a:latin typeface="Franklin Gothic Book" panose="020B0503020102020204" pitchFamily="34" charset="0"/>
              <a:sym typeface="+mn-ea"/>
            </a:endParaRPr>
          </a:p>
          <a:p>
            <a:pPr algn="l" indent="-514350" marL="514350">
              <a:buAutoNum type="arabicPeriod"/>
            </a:pPr>
            <a:r>
              <a:rPr dirty="0" sz="3600" lang="en-US">
                <a:latin typeface="Times New Roman" panose="02020603050405020304" charset="0"/>
                <a:cs typeface="Times New Roman" panose="02020603050405020304" charset="0"/>
              </a:rPr>
              <a:t>Price and delivery time calculation</a:t>
            </a:r>
            <a:r>
              <a:rPr dirty="0" sz="3600" lang="en-US">
                <a:latin typeface="Times New Roman" panose="02020603050405020304" charset="0"/>
                <a:cs typeface="Times New Roman" panose="02020603050405020304" charset="0"/>
                <a:sym typeface="+mn-ea"/>
              </a:rPr>
              <a:t>.</a:t>
            </a:r>
            <a:endParaRPr dirty="0" sz="3600" lang="en-US">
              <a:latin typeface="Times New Roman" panose="02020603050405020304" charset="0"/>
              <a:cs typeface="Times New Roman" panose="02020603050405020304" charset="0"/>
              <a:sym typeface="+mn-ea"/>
            </a:endParaRPr>
          </a:p>
          <a:p>
            <a:pPr indent="-514350" marL="514350">
              <a:buAutoNum type="arabicPeriod"/>
            </a:pPr>
            <a:endParaRPr dirty="0" sz="2800" lang="en-US">
              <a:latin typeface="Franklin Gothic Book" panose="020B0503020102020204" pitchFamily="34" charset="0"/>
              <a:sym typeface="+mn-ea"/>
            </a:endParaRPr>
          </a:p>
          <a:p>
            <a:pPr algn="l" indent="-514350" marL="514350">
              <a:buAutoNum type="arabicPeriod"/>
            </a:pPr>
            <a:r>
              <a:rPr dirty="0" sz="3600" lang="en-US">
                <a:latin typeface="Times New Roman" panose="02020603050405020304" charset="0"/>
                <a:cs typeface="Times New Roman" panose="02020603050405020304" charset="0"/>
              </a:rPr>
              <a:t>Records the booking date and time automatically</a:t>
            </a:r>
            <a:r>
              <a:rPr dirty="0" sz="3600" lang="en-US">
                <a:latin typeface="Times New Roman" panose="02020603050405020304" charset="0"/>
                <a:cs typeface="Times New Roman" panose="02020603050405020304" charset="0"/>
                <a:sym typeface="+mn-ea"/>
              </a:rPr>
              <a:t>.</a:t>
            </a:r>
            <a:endParaRPr dirty="0" sz="3600" lang="en-US">
              <a:latin typeface="Times New Roman" panose="02020603050405020304" charset="0"/>
              <a:cs typeface="Times New Roman" panose="02020603050405020304" charset="0"/>
              <a:sym typeface="+mn-ea"/>
            </a:endParaRPr>
          </a:p>
          <a:p>
            <a:pPr indent="-514350" marL="514350">
              <a:buAutoNum type="arabicPeriod"/>
            </a:pPr>
            <a:endParaRPr dirty="0" sz="2800" lang="en-US">
              <a:latin typeface="Franklin Gothic Book" panose="020B0503020102020204" pitchFamily="34" charset="0"/>
              <a:sym typeface="+mn-ea"/>
            </a:endParaRPr>
          </a:p>
          <a:p>
            <a:pPr algn="l" indent="-514350" marL="514350">
              <a:buAutoNum type="arabicPeriod"/>
            </a:pPr>
            <a:r>
              <a:rPr dirty="0" sz="3600" lang="en-US">
                <a:latin typeface="Times New Roman" panose="02020603050405020304" charset="0"/>
                <a:cs typeface="Times New Roman" panose="02020603050405020304" charset="0"/>
              </a:rPr>
              <a:t>Saves all booking data securely in the database</a:t>
            </a:r>
            <a:r>
              <a:rPr dirty="0" sz="3600" lang="en-US">
                <a:latin typeface="Times New Roman" panose="02020603050405020304" charset="0"/>
                <a:cs typeface="Times New Roman" panose="02020603050405020304" charset="0"/>
                <a:sym typeface="+mn-ea"/>
              </a:rPr>
              <a:t>.</a:t>
            </a:r>
            <a:endParaRPr dirty="0" sz="3600" lang="en-US">
              <a:latin typeface="Times New Roman" panose="02020603050405020304" charset="0"/>
              <a:cs typeface="Times New Roman" panose="02020603050405020304" charset="0"/>
              <a:sym typeface="Times New Roman" panose="02020603050405020304"/>
            </a:endParaRPr>
          </a:p>
        </p:txBody>
      </p:sp>
      <p:sp>
        <p:nvSpPr>
          <p:cNvPr id="1048625"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 name="Shape 164"/>
        <p:cNvGrpSpPr/>
        <p:nvPr/>
      </p:nvGrpSpPr>
      <p:grpSpPr>
        <a:xfrm>
          <a:off x="0" y="0"/>
          <a:ext cx="0" cy="0"/>
          <a:chOff x="0" y="0"/>
          <a:chExt cx="0" cy="0"/>
        </a:xfrm>
      </p:grpSpPr>
      <p:sp>
        <p:nvSpPr>
          <p:cNvPr id="1048636" name="Google Shape;165;p8"/>
          <p:cNvSpPr txBox="1">
            <a:spLocks noGrp="1"/>
          </p:cNvSpPr>
          <p:nvPr>
            <p:ph type="title"/>
          </p:nvPr>
        </p:nvSpPr>
        <p:spPr>
          <a:xfrm>
            <a:off x="457200" y="180340"/>
            <a:ext cx="8229600" cy="701675"/>
          </a:xfrm>
          <a:prstGeom prst="rect"/>
          <a:solidFill>
            <a:srgbClr val="93B9C3"/>
          </a:solidFill>
          <a:ln>
            <a:noFill/>
          </a:ln>
        </p:spPr>
        <p:txBody>
          <a:bodyPr anchor="b" anchorCtr="0" bIns="45700" lIns="91425" rIns="91425" spcFirstLastPara="1" tIns="45700" wrap="square">
            <a:noAutofit/>
          </a:bodyPr>
          <a:p>
            <a:pPr algn="ctr" indent="0" lvl="0" marL="0" rtl="0">
              <a:spcBef>
                <a:spcPts val="0"/>
              </a:spcBef>
              <a:spcAft>
                <a:spcPts val="0"/>
              </a:spcAft>
              <a:buClr>
                <a:schemeClr val="dk1"/>
              </a:buClr>
              <a:buSzPts val="3200"/>
              <a:buFont typeface="Times New Roman" panose="02020603050405020304"/>
              <a:buNone/>
            </a:pPr>
            <a:r>
              <a:rPr b="1" sz="3200"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 Implemented</a:t>
            </a:r>
            <a:endParaRPr b="1" sz="3200"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37" name="Google Shape;168;p8"/>
          <p:cNvSpPr txBox="1">
            <a:spLocks noGrp="1"/>
          </p:cNvSpPr>
          <p:nvPr>
            <p:ph type="body" idx="1"/>
          </p:nvPr>
        </p:nvSpPr>
        <p:spPr>
          <a:prstGeom prst="rect"/>
          <a:noFill/>
          <a:ln>
            <a:noFill/>
          </a:ln>
        </p:spPr>
        <p:txBody>
          <a:bodyPr anchor="t" anchorCtr="0" bIns="45700" lIns="91425" rIns="91425" spcFirstLastPara="1" tIns="45700" wrap="square">
            <a:normAutofit fontScale="75000" lnSpcReduction="20000"/>
          </a:bodyPr>
          <a:p>
            <a:pPr indent="-274320" marL="274320">
              <a:spcBef>
                <a:spcPts val="0"/>
              </a:spcBef>
              <a:buSzPts val="1976"/>
            </a:pPr>
            <a:endParaRPr b="1" dirty="0" sz="3600" lang="en-US">
              <a:solidFill>
                <a:srgbClr val="000000"/>
              </a:solidFill>
              <a:latin typeface="Arial Bold" panose="020B0704020202020204"/>
              <a:ea typeface="Arial Bold" panose="020B0704020202020204"/>
              <a:cs typeface="Arial Bold" panose="020B0704020202020204"/>
              <a:sym typeface="Arial Bold" panose="020B0704020202020204"/>
            </a:endParaRPr>
          </a:p>
          <a:p>
            <a:pPr indent="-274320" marL="274320">
              <a:spcBef>
                <a:spcPts val="0"/>
              </a:spcBef>
              <a:buSzPts val="1976"/>
            </a:pPr>
            <a:endParaRPr dirty="0" sz="3600" lang="en-US">
              <a:latin typeface="Times New Roman" panose="02020603050405020304" charset="0"/>
              <a:cs typeface="Times New Roman" panose="02020603050405020304" charset="0"/>
              <a:sym typeface="Times New Roman" panose="02020603050405020304"/>
            </a:endParaRPr>
          </a:p>
        </p:txBody>
      </p:sp>
      <p:sp>
        <p:nvSpPr>
          <p:cNvPr id="1048638" name="Google Shape;112;p1"/>
          <p:cNvSpPr txBox="1">
            <a:spLocks noGrp="1"/>
          </p:cNvSpPr>
          <p:nvPr>
            <p:ph type="ftr" idx="11"/>
          </p:nvPr>
        </p:nvSpPr>
        <p:spPr>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dirty="0"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dirty="0" sz="1200" lang="en-US">
                <a:latin typeface="Times New Roman" panose="02020603050405020304"/>
                <a:ea typeface="Times New Roman" panose="02020603050405020304"/>
                <a:cs typeface="Times New Roman" panose="02020603050405020304"/>
                <a:sym typeface="Times New Roman" panose="02020603050405020304"/>
              </a:rPr>
              <a:t>  </a:t>
            </a:r>
            <a:endParaRPr dirty="0" sz="1200" lang="en-US">
              <a:latin typeface="Times New Roman" panose="02020603050405020304"/>
              <a:ea typeface="Times New Roman" panose="02020603050405020304"/>
              <a:cs typeface="Times New Roman" panose="02020603050405020304"/>
              <a:sym typeface="Times New Roman" panose="02020603050405020304"/>
            </a:endParaRPr>
          </a:p>
        </p:txBody>
      </p:sp>
      <p:pic>
        <p:nvPicPr>
          <p:cNvPr id="2097153" name="Picture Placeholder 1" descr="IMG-20250603-WA0017"/>
          <p:cNvPicPr>
            <a:picLocks noChangeAspect="1"/>
          </p:cNvPicPr>
          <p:nvPr>
            <p:ph type="pic" idx="2"/>
          </p:nvPr>
        </p:nvPicPr>
        <p:blipFill>
          <a:blip xmlns:r="http://schemas.openxmlformats.org/officeDocument/2006/relationships" r:embed="rId1"/>
          <a:stretch>
            <a:fillRect/>
          </a:stretch>
        </p:blipFill>
        <p:spPr>
          <a:xfrm>
            <a:off x="645160" y="1428750"/>
            <a:ext cx="7853045" cy="320294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9" name="Shape 164"/>
        <p:cNvGrpSpPr/>
        <p:nvPr/>
      </p:nvGrpSpPr>
      <p:grpSpPr>
        <a:xfrm>
          <a:off x="0" y="0"/>
          <a:ext cx="0" cy="0"/>
          <a:chOff x="0" y="0"/>
          <a:chExt cx="0" cy="0"/>
        </a:xfrm>
      </p:grpSpPr>
      <p:sp>
        <p:nvSpPr>
          <p:cNvPr id="1048641" name="Google Shape;165;p8"/>
          <p:cNvSpPr txBox="1">
            <a:spLocks noGrp="1"/>
          </p:cNvSpPr>
          <p:nvPr>
            <p:ph type="title"/>
          </p:nvPr>
        </p:nvSpPr>
        <p:spPr>
          <a:xfrm>
            <a:off x="457200" y="133350"/>
            <a:ext cx="8229600" cy="742950"/>
          </a:xfrm>
          <a:prstGeom prst="rect"/>
          <a:solidFill>
            <a:srgbClr val="93B9C3"/>
          </a:solidFill>
          <a:ln>
            <a:noFill/>
          </a:ln>
        </p:spPr>
        <p:txBody>
          <a:bodyPr anchor="b" anchorCtr="0" bIns="45700" lIns="91425" rIns="91425" spcFirstLastPara="1" tIns="45700" wrap="square">
            <a:normAutofit/>
          </a:bodyPr>
          <a:p>
            <a:pPr algn="ctr" indent="0" lvl="0" marL="0" rtl="0">
              <a:spcBef>
                <a:spcPts val="0"/>
              </a:spcBef>
              <a:spcAft>
                <a:spcPts val="0"/>
              </a:spcAft>
              <a:buClr>
                <a:schemeClr val="dk1"/>
              </a:buClr>
              <a:buSzPts val="3200"/>
              <a:buFont typeface="Times New Roman" panose="02020603050405020304"/>
              <a:buNone/>
            </a:pPr>
            <a:r>
              <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Modules Description</a:t>
            </a:r>
            <a:endParaRPr b="1"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42" name="Google Shape;168;p8"/>
          <p:cNvSpPr txBox="1">
            <a:spLocks noGrp="1"/>
          </p:cNvSpPr>
          <p:nvPr>
            <p:ph type="body" idx="1"/>
          </p:nvPr>
        </p:nvSpPr>
        <p:spPr>
          <a:xfrm>
            <a:off x="457200" y="914400"/>
            <a:ext cx="8229600" cy="3759200"/>
          </a:xfrm>
          <a:prstGeom prst="rect"/>
          <a:noFill/>
          <a:ln>
            <a:noFill/>
          </a:ln>
        </p:spPr>
        <p:txBody>
          <a:bodyPr anchor="t" anchorCtr="0" bIns="45700" lIns="91425" rIns="91425" spcFirstLastPara="1" tIns="45700" wrap="square">
            <a:normAutofit fontScale="77273" lnSpcReduction="20000"/>
          </a:bodyPr>
          <a:p>
            <a:pPr algn="l" indent="0" marL="0">
              <a:lnSpc>
                <a:spcPts val="3240"/>
              </a:lnSpc>
            </a:pPr>
            <a:r>
              <a:rPr b="1" dirty="0" sz="257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rPr>
              <a:t>Tr</a:t>
            </a:r>
            <a:r>
              <a:rPr b="1" dirty="0" sz="257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rPr>
              <a:t>acking Module</a:t>
            </a:r>
            <a:endParaRPr b="1" dirty="0" sz="2570" lang="en-US">
              <a:solidFill>
                <a:srgbClr val="000000"/>
              </a:solidFill>
              <a:latin typeface="Times New Roman" panose="02020603050405020304" charset="0"/>
              <a:ea typeface="Arial Bold" panose="020B0704020202020204"/>
              <a:cs typeface="Times New Roman" panose="02020603050405020304" charset="0"/>
              <a:sym typeface="Arial Bold" panose="020B0704020202020204"/>
            </a:endParaRPr>
          </a:p>
          <a:p>
            <a:pPr algn="l" indent="-274320" lvl="0" marL="274320" rtl="0">
              <a:spcBef>
                <a:spcPts val="0"/>
              </a:spcBef>
              <a:spcAft>
                <a:spcPts val="0"/>
              </a:spcAft>
              <a:buSzPts val="1976"/>
            </a:pPr>
            <a:endParaRPr altLang="en-US" b="1" dirty="0" sz="3600" lang="en-IN"/>
          </a:p>
          <a:p>
            <a:pPr indent="-514350" marL="514350">
              <a:buAutoNum type="arabicPeriod"/>
            </a:pPr>
            <a:endParaRPr dirty="0" lang="en-US">
              <a:latin typeface="Arial Black" panose="020B0A04020102020204" pitchFamily="34" charset="0"/>
            </a:endParaRPr>
          </a:p>
          <a:p>
            <a:pPr indent="-514350" marL="514350">
              <a:buAutoNum type="arabicPeriod"/>
            </a:pPr>
            <a:r>
              <a:rPr dirty="0" sz="2570" lang="en-US">
                <a:latin typeface="Times New Roman" panose="02020603050405020304" charset="0"/>
                <a:cs typeface="Times New Roman" panose="02020603050405020304" charset="0"/>
              </a:rPr>
              <a:t>Let’s users track their courier using the tracking ID</a:t>
            </a:r>
            <a:r>
              <a:rPr dirty="0" sz="2570" lang="en-US">
                <a:latin typeface="Times New Roman" panose="02020603050405020304" charset="0"/>
                <a:cs typeface="Times New Roman" panose="02020603050405020304" charset="0"/>
                <a:sym typeface="+mn-ea"/>
              </a:rPr>
              <a:t>.</a:t>
            </a:r>
            <a:endParaRPr dirty="0" lang="en-US">
              <a:latin typeface="Franklin Gothic Book" panose="020B0503020102020204" pitchFamily="34" charset="0"/>
              <a:sym typeface="+mn-ea"/>
            </a:endParaRPr>
          </a:p>
          <a:p>
            <a:pPr indent="-514350" marL="514350">
              <a:buAutoNum type="arabicPeriod"/>
            </a:pPr>
            <a:endParaRPr dirty="0" sz="2200" lang="en-US">
              <a:latin typeface="Franklin Gothic Book" panose="020B0503020102020204" pitchFamily="34" charset="0"/>
            </a:endParaRPr>
          </a:p>
          <a:p>
            <a:pPr indent="-514350" marL="514350">
              <a:buAutoNum type="arabicPeriod"/>
            </a:pPr>
            <a:r>
              <a:rPr dirty="0" sz="2570" lang="en-US">
                <a:latin typeface="Times New Roman" panose="02020603050405020304" charset="0"/>
                <a:cs typeface="Times New Roman" panose="02020603050405020304" charset="0"/>
              </a:rPr>
              <a:t>Displays sender, route, current location, and estimated days left</a:t>
            </a:r>
            <a:r>
              <a:rPr dirty="0" sz="2570" lang="en-US">
                <a:latin typeface="Times New Roman" panose="02020603050405020304" charset="0"/>
                <a:cs typeface="Times New Roman" panose="02020603050405020304" charset="0"/>
                <a:sym typeface="+mn-ea"/>
              </a:rPr>
              <a:t>.</a:t>
            </a:r>
            <a:endParaRPr dirty="0" sz="2570" lang="en-US">
              <a:latin typeface="Times New Roman" panose="02020603050405020304" charset="0"/>
              <a:cs typeface="Times New Roman" panose="02020603050405020304" charset="0"/>
              <a:sym typeface="+mn-ea"/>
            </a:endParaRPr>
          </a:p>
          <a:p>
            <a:pPr indent="-514350" marL="514350">
              <a:buFont typeface="Noto Sans Symbols"/>
              <a:buAutoNum type="arabicPeriod"/>
            </a:pPr>
            <a:endParaRPr dirty="0" sz="2200" lang="en-US">
              <a:latin typeface="Franklin Gothic Book" panose="020B0503020102020204" pitchFamily="34" charset="0"/>
              <a:sym typeface="+mn-ea"/>
            </a:endParaRPr>
          </a:p>
          <a:p>
            <a:pPr algn="l" indent="-514350" marL="514350">
              <a:buFont typeface="Noto Sans Symbols"/>
              <a:buAutoNum type="arabicPeriod"/>
            </a:pPr>
            <a:r>
              <a:rPr dirty="0" sz="2570" lang="en-US">
                <a:latin typeface="Times New Roman" panose="02020603050405020304" charset="0"/>
                <a:cs typeface="Times New Roman" panose="02020603050405020304" charset="0"/>
              </a:rPr>
              <a:t>Shows clear tracking info in user-friendly format.</a:t>
            </a:r>
            <a:endParaRPr dirty="0" sz="2570" lang="en-US">
              <a:latin typeface="Times New Roman" panose="02020603050405020304" charset="0"/>
              <a:cs typeface="Times New Roman" panose="02020603050405020304" charset="0"/>
            </a:endParaRPr>
          </a:p>
          <a:p>
            <a:pPr indent="-514350" marL="514350">
              <a:buFont typeface="Noto Sans Symbols"/>
              <a:buAutoNum type="arabicPeriod"/>
            </a:pPr>
            <a:endParaRPr dirty="0" sz="2200" lang="en-US">
              <a:latin typeface="Franklin Gothic Book" panose="020B0503020102020204" pitchFamily="34" charset="0"/>
            </a:endParaRPr>
          </a:p>
          <a:p>
            <a:pPr indent="-514350" marL="514350">
              <a:buFont typeface="Noto Sans Symbols"/>
              <a:buAutoNum type="arabicPeriod"/>
            </a:pPr>
            <a:r>
              <a:rPr dirty="0" sz="2570" lang="en-US">
                <a:latin typeface="Times New Roman" panose="02020603050405020304" charset="0"/>
                <a:cs typeface="Times New Roman" panose="02020603050405020304" charset="0"/>
              </a:rPr>
              <a:t>Handles incorrect or invalid tracking IDs</a:t>
            </a:r>
            <a:r>
              <a:rPr dirty="0" sz="2200" lang="en-US">
                <a:latin typeface="Franklin Gothic Book" panose="020B0503020102020204" pitchFamily="34" charset="0"/>
                <a:sym typeface="+mn-ea"/>
              </a:rPr>
              <a:t>.</a:t>
            </a:r>
            <a:endParaRPr dirty="0" sz="2200" lang="en-US">
              <a:latin typeface="Franklin Gothic Book" panose="020B0503020102020204" pitchFamily="34" charset="0"/>
              <a:sym typeface="+mn-ea"/>
            </a:endParaRPr>
          </a:p>
          <a:p>
            <a:pPr indent="-514350" marL="514350">
              <a:buFont typeface="Noto Sans Symbols"/>
              <a:buAutoNum type="arabicPeriod"/>
            </a:pPr>
            <a:endParaRPr dirty="0" sz="2200" lang="en-US">
              <a:latin typeface="Franklin Gothic Book" panose="020B0503020102020204" pitchFamily="34" charset="0"/>
              <a:sym typeface="+mn-ea"/>
            </a:endParaRPr>
          </a:p>
          <a:p>
            <a:pPr indent="-514350" marL="514350">
              <a:buFont typeface="Noto Sans Symbols"/>
              <a:buAutoNum type="arabicPeriod"/>
            </a:pPr>
            <a:r>
              <a:rPr dirty="0" sz="2570" lang="en-US">
                <a:latin typeface="Times New Roman" panose="02020603050405020304" charset="0"/>
                <a:cs typeface="Times New Roman" panose="02020603050405020304" charset="0"/>
              </a:rPr>
              <a:t>Uses SQL to fetch data from the courier table</a:t>
            </a:r>
            <a:r>
              <a:rPr dirty="0" sz="2570" lang="en-US">
                <a:latin typeface="Times New Roman" panose="02020603050405020304" charset="0"/>
                <a:cs typeface="Times New Roman" panose="02020603050405020304" charset="0"/>
                <a:sym typeface="+mn-ea"/>
              </a:rPr>
              <a:t>.</a:t>
            </a:r>
            <a:endParaRPr dirty="0" sz="2570" lang="en-US">
              <a:latin typeface="Times New Roman" panose="02020603050405020304" charset="0"/>
              <a:cs typeface="Times New Roman" panose="02020603050405020304" charset="0"/>
              <a:sym typeface="+mn-ea"/>
            </a:endParaRPr>
          </a:p>
        </p:txBody>
      </p:sp>
      <p:sp>
        <p:nvSpPr>
          <p:cNvPr id="1048643" name="Google Shape;112;p1"/>
          <p:cNvSpPr txBox="1">
            <a:spLocks noGrp="1"/>
          </p:cNvSpPr>
          <p:nvPr>
            <p:ph type="ftr" idx="11"/>
          </p:nvPr>
        </p:nvSpPr>
        <p:spPr>
          <a:xfrm>
            <a:off x="2750185" y="4767263"/>
            <a:ext cx="4038600" cy="376237"/>
          </a:xfrm>
          <a:prstGeom prst="rect"/>
          <a:noFill/>
          <a:ln>
            <a:noFill/>
          </a:ln>
        </p:spPr>
        <p:txBody>
          <a:bodyPr anchor="t" anchorCtr="0" bIns="45700" lIns="91425" rIns="91425" spcFirstLastPara="1" tIns="45700" wrap="square">
            <a:noAutofit/>
          </a:bodyPr>
          <a:p>
            <a:pPr algn="ctr" indent="0" lvl="0" marL="0" rtl="0">
              <a:spcBef>
                <a:spcPts val="0"/>
              </a:spcBef>
              <a:spcAft>
                <a:spcPts val="0"/>
              </a:spcAft>
              <a:buNone/>
            </a:pPr>
            <a:r>
              <a:rPr altLang="en-US" sz="1200" lang="en-IN">
                <a:latin typeface="Times New Roman" panose="02020603050405020304"/>
                <a:ea typeface="Times New Roman" panose="02020603050405020304"/>
                <a:cs typeface="Times New Roman" panose="02020603050405020304"/>
                <a:sym typeface="Times New Roman" panose="02020603050405020304"/>
              </a:rPr>
              <a:t>CGB1221 - DATABASE MANAGEMENT SYSTEM</a:t>
            </a:r>
            <a:r>
              <a:rPr sz="1200" lang="en-US">
                <a:latin typeface="Times New Roman" panose="02020603050405020304"/>
                <a:ea typeface="Times New Roman" panose="02020603050405020304"/>
                <a:cs typeface="Times New Roman" panose="02020603050405020304"/>
                <a:sym typeface="Times New Roman" panose="02020603050405020304"/>
              </a:rPr>
              <a:t>  </a:t>
            </a:r>
            <a:endParaRPr sz="1200" lang="en-US">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CGB1201 – JAVA PROGRAMMING</dc:title>
  <dc:creator>RAVINDHAR M</dc:creator>
  <cp:lastModifiedBy>KRISHNA KUMAR</cp:lastModifiedBy>
  <dcterms:created xsi:type="dcterms:W3CDTF">2024-12-01T06:43:00Z</dcterms:created>
  <dcterms:modified xsi:type="dcterms:W3CDTF">2025-06-04T03:14:12Z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ff54d2762ded4e19aa96b3a34fcaaf72</vt:lpwstr>
  </property>
  <property fmtid="{D5CDD505-2E9C-101B-9397-08002B2CF9AE}" pid="3" name="KSOProductBuildVer">
    <vt:lpwstr>1033-12.2.0.21179</vt:lpwstr>
  </property>
</Properties>
</file>