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529" r:id="rId2"/>
    <p:sldId id="495" r:id="rId3"/>
    <p:sldId id="544" r:id="rId4"/>
    <p:sldId id="514" r:id="rId5"/>
    <p:sldId id="516" r:id="rId6"/>
    <p:sldId id="545" r:id="rId7"/>
    <p:sldId id="520" r:id="rId8"/>
    <p:sldId id="530" r:id="rId9"/>
    <p:sldId id="531" r:id="rId10"/>
    <p:sldId id="548" r:id="rId11"/>
    <p:sldId id="549" r:id="rId12"/>
    <p:sldId id="550" r:id="rId13"/>
    <p:sldId id="532" r:id="rId14"/>
    <p:sldId id="552"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B713B-EF35-4CB1-AA87-4644DB815BED}" v="11" dt="2024-12-03T08:21:56.25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E2858-8EAF-4274-82CF-2DB7966BD1B6}"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N"/>
        </a:p>
      </dgm:t>
    </dgm:pt>
    <dgm:pt modelId="{0B7D19BC-EF41-4DBD-B6BA-2A070CBABFD9}">
      <dgm:prSet/>
      <dgm:spPr/>
      <dgm:t>
        <a:bodyPr/>
        <a:lstStyle/>
        <a:p>
          <a:r>
            <a:rPr lang="en-US"/>
            <a:t>Book portal</a:t>
          </a:r>
          <a:endParaRPr lang="en-IN"/>
        </a:p>
      </dgm:t>
    </dgm:pt>
    <dgm:pt modelId="{D1A70705-4D6D-4090-8B50-9CAF94532B69}" type="parTrans" cxnId="{0E0EE761-2C6C-41CE-BEEF-3F7C0A73889A}">
      <dgm:prSet/>
      <dgm:spPr/>
      <dgm:t>
        <a:bodyPr/>
        <a:lstStyle/>
        <a:p>
          <a:endParaRPr lang="en-IN"/>
        </a:p>
      </dgm:t>
    </dgm:pt>
    <dgm:pt modelId="{1D2B37F5-BDE4-40F0-8477-024CDAAD637A}" type="sibTrans" cxnId="{0E0EE761-2C6C-41CE-BEEF-3F7C0A73889A}">
      <dgm:prSet/>
      <dgm:spPr/>
      <dgm:t>
        <a:bodyPr/>
        <a:lstStyle/>
        <a:p>
          <a:endParaRPr lang="en-IN"/>
        </a:p>
      </dgm:t>
    </dgm:pt>
    <dgm:pt modelId="{844E1752-DCA5-46D6-B47B-3CDA767DB9B5}">
      <dgm:prSet/>
      <dgm:spPr/>
      <dgm:t>
        <a:bodyPr/>
        <a:lstStyle/>
        <a:p>
          <a:r>
            <a:rPr lang="en-US"/>
            <a:t>Buyer </a:t>
          </a:r>
          <a:endParaRPr lang="en-IN"/>
        </a:p>
      </dgm:t>
    </dgm:pt>
    <dgm:pt modelId="{AC39A8CC-69CA-4F30-8014-96FC19D3A38E}" type="parTrans" cxnId="{DB3E80BC-0327-4CE1-BACF-5161DE762395}">
      <dgm:prSet/>
      <dgm:spPr/>
      <dgm:t>
        <a:bodyPr/>
        <a:lstStyle/>
        <a:p>
          <a:endParaRPr lang="en-IN"/>
        </a:p>
      </dgm:t>
    </dgm:pt>
    <dgm:pt modelId="{6DFE0192-A61D-4E2C-94E5-32121D9348FF}" type="sibTrans" cxnId="{DB3E80BC-0327-4CE1-BACF-5161DE762395}">
      <dgm:prSet/>
      <dgm:spPr/>
      <dgm:t>
        <a:bodyPr/>
        <a:lstStyle/>
        <a:p>
          <a:endParaRPr lang="en-IN"/>
        </a:p>
      </dgm:t>
    </dgm:pt>
    <dgm:pt modelId="{F66F045B-70B9-43E8-9DEA-EC7B1EFC634D}">
      <dgm:prSet/>
      <dgm:spPr/>
      <dgm:t>
        <a:bodyPr/>
        <a:lstStyle/>
        <a:p>
          <a:r>
            <a:rPr lang="en-US" dirty="0"/>
            <a:t>Browse</a:t>
          </a:r>
          <a:endParaRPr lang="en-IN" dirty="0"/>
        </a:p>
      </dgm:t>
    </dgm:pt>
    <dgm:pt modelId="{4A880724-FAF8-483D-8C92-C5DCE8730BA0}" type="parTrans" cxnId="{D247531D-1C74-4AB6-984F-0FBC1E582316}">
      <dgm:prSet/>
      <dgm:spPr/>
      <dgm:t>
        <a:bodyPr/>
        <a:lstStyle/>
        <a:p>
          <a:endParaRPr lang="en-IN"/>
        </a:p>
      </dgm:t>
    </dgm:pt>
    <dgm:pt modelId="{5FFACC7F-1B5D-46DD-8C69-C109195AA674}" type="sibTrans" cxnId="{D247531D-1C74-4AB6-984F-0FBC1E582316}">
      <dgm:prSet/>
      <dgm:spPr/>
      <dgm:t>
        <a:bodyPr/>
        <a:lstStyle/>
        <a:p>
          <a:endParaRPr lang="en-IN"/>
        </a:p>
      </dgm:t>
    </dgm:pt>
    <dgm:pt modelId="{2CA2D8D0-2763-4C21-BF90-44F87B643C42}">
      <dgm:prSet/>
      <dgm:spPr/>
      <dgm:t>
        <a:bodyPr/>
        <a:lstStyle/>
        <a:p>
          <a:r>
            <a:rPr lang="en-US"/>
            <a:t>Buy</a:t>
          </a:r>
          <a:endParaRPr lang="en-IN"/>
        </a:p>
      </dgm:t>
    </dgm:pt>
    <dgm:pt modelId="{1C4A48F3-660A-4DE9-A3C7-5281D8917134}" type="parTrans" cxnId="{E35206E0-0031-4BC7-8D8B-591F70A47774}">
      <dgm:prSet/>
      <dgm:spPr/>
      <dgm:t>
        <a:bodyPr/>
        <a:lstStyle/>
        <a:p>
          <a:endParaRPr lang="en-IN"/>
        </a:p>
      </dgm:t>
    </dgm:pt>
    <dgm:pt modelId="{2471F456-8937-4E84-8EE7-C8AB523827F4}" type="sibTrans" cxnId="{E35206E0-0031-4BC7-8D8B-591F70A47774}">
      <dgm:prSet/>
      <dgm:spPr/>
      <dgm:t>
        <a:bodyPr/>
        <a:lstStyle/>
        <a:p>
          <a:endParaRPr lang="en-IN"/>
        </a:p>
      </dgm:t>
    </dgm:pt>
    <dgm:pt modelId="{5E6041F4-C6C8-40F0-83E5-5E13950258B9}">
      <dgm:prSet/>
      <dgm:spPr/>
      <dgm:t>
        <a:bodyPr/>
        <a:lstStyle/>
        <a:p>
          <a:r>
            <a:rPr lang="en-US"/>
            <a:t>Trade </a:t>
          </a:r>
          <a:endParaRPr lang="en-IN"/>
        </a:p>
      </dgm:t>
    </dgm:pt>
    <dgm:pt modelId="{0ADB03B0-E18F-41A4-ACB3-211DCC4FC1A0}" type="parTrans" cxnId="{8AFFCAC4-C9CB-4033-984D-F31EFF724D08}">
      <dgm:prSet/>
      <dgm:spPr/>
      <dgm:t>
        <a:bodyPr/>
        <a:lstStyle/>
        <a:p>
          <a:endParaRPr lang="en-IN"/>
        </a:p>
      </dgm:t>
    </dgm:pt>
    <dgm:pt modelId="{6F2D5E82-F629-4301-B5FF-5F8AD356F0C8}" type="sibTrans" cxnId="{8AFFCAC4-C9CB-4033-984D-F31EFF724D08}">
      <dgm:prSet/>
      <dgm:spPr/>
      <dgm:t>
        <a:bodyPr/>
        <a:lstStyle/>
        <a:p>
          <a:endParaRPr lang="en-IN"/>
        </a:p>
      </dgm:t>
    </dgm:pt>
    <dgm:pt modelId="{ED71BAE4-EF95-45E8-B337-3F6D21E9C5D7}">
      <dgm:prSet/>
      <dgm:spPr/>
      <dgm:t>
        <a:bodyPr/>
        <a:lstStyle/>
        <a:p>
          <a:r>
            <a:rPr lang="en-US"/>
            <a:t>Seller </a:t>
          </a:r>
          <a:endParaRPr lang="en-IN"/>
        </a:p>
      </dgm:t>
    </dgm:pt>
    <dgm:pt modelId="{DADCC18A-EDA0-4B21-A915-6BC43983EF7D}" type="parTrans" cxnId="{FEFA28D8-ACED-4ABF-B811-DBA90FBD2A6C}">
      <dgm:prSet/>
      <dgm:spPr/>
      <dgm:t>
        <a:bodyPr/>
        <a:lstStyle/>
        <a:p>
          <a:endParaRPr lang="en-IN"/>
        </a:p>
      </dgm:t>
    </dgm:pt>
    <dgm:pt modelId="{5AEB6BFB-6754-4090-8E93-EE139C55E326}" type="sibTrans" cxnId="{FEFA28D8-ACED-4ABF-B811-DBA90FBD2A6C}">
      <dgm:prSet/>
      <dgm:spPr/>
      <dgm:t>
        <a:bodyPr/>
        <a:lstStyle/>
        <a:p>
          <a:endParaRPr lang="en-IN"/>
        </a:p>
      </dgm:t>
    </dgm:pt>
    <dgm:pt modelId="{4F32B0D6-9221-494E-AF64-B949B3131E17}">
      <dgm:prSet/>
      <dgm:spPr/>
      <dgm:t>
        <a:bodyPr/>
        <a:lstStyle/>
        <a:p>
          <a:r>
            <a:rPr lang="en-US" dirty="0"/>
            <a:t>List books</a:t>
          </a:r>
          <a:endParaRPr lang="en-IN" dirty="0"/>
        </a:p>
      </dgm:t>
    </dgm:pt>
    <dgm:pt modelId="{013E828B-4943-45CE-B561-44FE8591C317}" type="parTrans" cxnId="{21A99E41-3199-41A2-959F-99612C30792F}">
      <dgm:prSet/>
      <dgm:spPr/>
      <dgm:t>
        <a:bodyPr/>
        <a:lstStyle/>
        <a:p>
          <a:endParaRPr lang="en-IN"/>
        </a:p>
      </dgm:t>
    </dgm:pt>
    <dgm:pt modelId="{940690E3-017B-49E7-A92F-ACF9FE4BCBCD}" type="sibTrans" cxnId="{21A99E41-3199-41A2-959F-99612C30792F}">
      <dgm:prSet/>
      <dgm:spPr/>
      <dgm:t>
        <a:bodyPr/>
        <a:lstStyle/>
        <a:p>
          <a:endParaRPr lang="en-IN"/>
        </a:p>
      </dgm:t>
    </dgm:pt>
    <dgm:pt modelId="{60160397-3A27-4DD1-9D5A-74330FBC4561}">
      <dgm:prSet/>
      <dgm:spPr/>
      <dgm:t>
        <a:bodyPr/>
        <a:lstStyle/>
        <a:p>
          <a:r>
            <a:rPr lang="en-US" dirty="0"/>
            <a:t>Sell books</a:t>
          </a:r>
          <a:endParaRPr lang="en-IN" dirty="0"/>
        </a:p>
      </dgm:t>
    </dgm:pt>
    <dgm:pt modelId="{71F0CB24-5189-4A34-B51C-5ED9ECCA2437}" type="parTrans" cxnId="{23EB38CF-9771-4239-B2EA-21E8A519A778}">
      <dgm:prSet/>
      <dgm:spPr/>
      <dgm:t>
        <a:bodyPr/>
        <a:lstStyle/>
        <a:p>
          <a:endParaRPr lang="en-IN"/>
        </a:p>
      </dgm:t>
    </dgm:pt>
    <dgm:pt modelId="{9779681D-137E-4BBE-85F4-5103817FE5AD}" type="sibTrans" cxnId="{23EB38CF-9771-4239-B2EA-21E8A519A778}">
      <dgm:prSet/>
      <dgm:spPr/>
      <dgm:t>
        <a:bodyPr/>
        <a:lstStyle/>
        <a:p>
          <a:endParaRPr lang="en-IN"/>
        </a:p>
      </dgm:t>
    </dgm:pt>
    <dgm:pt modelId="{5045F73E-91EC-433E-B60E-35FCB7FBD810}">
      <dgm:prSet/>
      <dgm:spPr/>
      <dgm:t>
        <a:bodyPr/>
        <a:lstStyle/>
        <a:p>
          <a:r>
            <a:rPr lang="en-US" dirty="0"/>
            <a:t>Manage</a:t>
          </a:r>
          <a:endParaRPr lang="en-IN" dirty="0"/>
        </a:p>
      </dgm:t>
    </dgm:pt>
    <dgm:pt modelId="{C34000BD-C3B7-451E-A132-BFDA08496F93}" type="parTrans" cxnId="{7B03B51C-ABB3-433B-A7C7-7CEE13A10360}">
      <dgm:prSet/>
      <dgm:spPr/>
      <dgm:t>
        <a:bodyPr/>
        <a:lstStyle/>
        <a:p>
          <a:endParaRPr lang="en-IN"/>
        </a:p>
      </dgm:t>
    </dgm:pt>
    <dgm:pt modelId="{75644F06-0061-44DF-A109-EA47D921B673}" type="sibTrans" cxnId="{7B03B51C-ABB3-433B-A7C7-7CEE13A10360}">
      <dgm:prSet/>
      <dgm:spPr/>
      <dgm:t>
        <a:bodyPr/>
        <a:lstStyle/>
        <a:p>
          <a:endParaRPr lang="en-IN"/>
        </a:p>
      </dgm:t>
    </dgm:pt>
    <dgm:pt modelId="{69753B24-C4C6-4D6B-A0A3-4BEC72998204}" type="pres">
      <dgm:prSet presAssocID="{659E2858-8EAF-4274-82CF-2DB7966BD1B6}" presName="hierChild1" presStyleCnt="0">
        <dgm:presLayoutVars>
          <dgm:orgChart val="1"/>
          <dgm:chPref val="1"/>
          <dgm:dir/>
          <dgm:animOne val="branch"/>
          <dgm:animLvl val="lvl"/>
          <dgm:resizeHandles/>
        </dgm:presLayoutVars>
      </dgm:prSet>
      <dgm:spPr/>
    </dgm:pt>
    <dgm:pt modelId="{8E1122AD-3943-4DCE-8A36-93483FDB52AF}" type="pres">
      <dgm:prSet presAssocID="{0B7D19BC-EF41-4DBD-B6BA-2A070CBABFD9}" presName="hierRoot1" presStyleCnt="0">
        <dgm:presLayoutVars>
          <dgm:hierBranch val="init"/>
        </dgm:presLayoutVars>
      </dgm:prSet>
      <dgm:spPr/>
    </dgm:pt>
    <dgm:pt modelId="{DC28BD02-2834-4E0E-B156-8376313F9243}" type="pres">
      <dgm:prSet presAssocID="{0B7D19BC-EF41-4DBD-B6BA-2A070CBABFD9}" presName="rootComposite1" presStyleCnt="0"/>
      <dgm:spPr/>
    </dgm:pt>
    <dgm:pt modelId="{F1CB12C1-6F6D-406A-94A0-6800E3A64039}" type="pres">
      <dgm:prSet presAssocID="{0B7D19BC-EF41-4DBD-B6BA-2A070CBABFD9}" presName="rootText1" presStyleLbl="node0" presStyleIdx="0" presStyleCnt="1">
        <dgm:presLayoutVars>
          <dgm:chPref val="3"/>
        </dgm:presLayoutVars>
      </dgm:prSet>
      <dgm:spPr/>
    </dgm:pt>
    <dgm:pt modelId="{4091552D-3FDB-4273-A8DD-DA81C11B78A7}" type="pres">
      <dgm:prSet presAssocID="{0B7D19BC-EF41-4DBD-B6BA-2A070CBABFD9}" presName="rootConnector1" presStyleLbl="node1" presStyleIdx="0" presStyleCnt="0"/>
      <dgm:spPr/>
    </dgm:pt>
    <dgm:pt modelId="{4CDDE56E-8EA4-438E-B52B-159898F7148B}" type="pres">
      <dgm:prSet presAssocID="{0B7D19BC-EF41-4DBD-B6BA-2A070CBABFD9}" presName="hierChild2" presStyleCnt="0"/>
      <dgm:spPr/>
    </dgm:pt>
    <dgm:pt modelId="{9C90DA5C-B7E8-4BF9-9058-F60EA166E26F}" type="pres">
      <dgm:prSet presAssocID="{AC39A8CC-69CA-4F30-8014-96FC19D3A38E}" presName="Name37" presStyleLbl="parChTrans1D2" presStyleIdx="0" presStyleCnt="2"/>
      <dgm:spPr/>
    </dgm:pt>
    <dgm:pt modelId="{25E94333-E3CB-4A41-B1C5-E0EE8A2518D8}" type="pres">
      <dgm:prSet presAssocID="{844E1752-DCA5-46D6-B47B-3CDA767DB9B5}" presName="hierRoot2" presStyleCnt="0">
        <dgm:presLayoutVars>
          <dgm:hierBranch val="init"/>
        </dgm:presLayoutVars>
      </dgm:prSet>
      <dgm:spPr/>
    </dgm:pt>
    <dgm:pt modelId="{78D71AB4-12DE-47EF-8E41-E3B76FE13665}" type="pres">
      <dgm:prSet presAssocID="{844E1752-DCA5-46D6-B47B-3CDA767DB9B5}" presName="rootComposite" presStyleCnt="0"/>
      <dgm:spPr/>
    </dgm:pt>
    <dgm:pt modelId="{CEF7B95C-557A-4BBD-B6E8-2E410AD6F017}" type="pres">
      <dgm:prSet presAssocID="{844E1752-DCA5-46D6-B47B-3CDA767DB9B5}" presName="rootText" presStyleLbl="node2" presStyleIdx="0" presStyleCnt="2">
        <dgm:presLayoutVars>
          <dgm:chPref val="3"/>
        </dgm:presLayoutVars>
      </dgm:prSet>
      <dgm:spPr/>
    </dgm:pt>
    <dgm:pt modelId="{F1EDAD3F-DC9D-4E7A-9477-1E338BF50AA5}" type="pres">
      <dgm:prSet presAssocID="{844E1752-DCA5-46D6-B47B-3CDA767DB9B5}" presName="rootConnector" presStyleLbl="node2" presStyleIdx="0" presStyleCnt="2"/>
      <dgm:spPr/>
    </dgm:pt>
    <dgm:pt modelId="{536007AD-FB46-4F9F-9DBB-DFFDED11907B}" type="pres">
      <dgm:prSet presAssocID="{844E1752-DCA5-46D6-B47B-3CDA767DB9B5}" presName="hierChild4" presStyleCnt="0"/>
      <dgm:spPr/>
    </dgm:pt>
    <dgm:pt modelId="{C34BFDFB-C759-455F-9EA0-B7DD2FFDAEB5}" type="pres">
      <dgm:prSet presAssocID="{4A880724-FAF8-483D-8C92-C5DCE8730BA0}" presName="Name37" presStyleLbl="parChTrans1D3" presStyleIdx="0" presStyleCnt="6"/>
      <dgm:spPr/>
    </dgm:pt>
    <dgm:pt modelId="{664EE15D-FFC4-4B6C-8D36-A4F99D4C887E}" type="pres">
      <dgm:prSet presAssocID="{F66F045B-70B9-43E8-9DEA-EC7B1EFC634D}" presName="hierRoot2" presStyleCnt="0">
        <dgm:presLayoutVars>
          <dgm:hierBranch val="init"/>
        </dgm:presLayoutVars>
      </dgm:prSet>
      <dgm:spPr/>
    </dgm:pt>
    <dgm:pt modelId="{558443D5-D4CF-4216-AD7B-1605810228D1}" type="pres">
      <dgm:prSet presAssocID="{F66F045B-70B9-43E8-9DEA-EC7B1EFC634D}" presName="rootComposite" presStyleCnt="0"/>
      <dgm:spPr/>
    </dgm:pt>
    <dgm:pt modelId="{44F09555-8BB8-482B-9819-23106E3EF28C}" type="pres">
      <dgm:prSet presAssocID="{F66F045B-70B9-43E8-9DEA-EC7B1EFC634D}" presName="rootText" presStyleLbl="node3" presStyleIdx="0" presStyleCnt="6">
        <dgm:presLayoutVars>
          <dgm:chPref val="3"/>
        </dgm:presLayoutVars>
      </dgm:prSet>
      <dgm:spPr/>
    </dgm:pt>
    <dgm:pt modelId="{C7B7676B-F0C1-46FF-B051-A2DD7B8283E9}" type="pres">
      <dgm:prSet presAssocID="{F66F045B-70B9-43E8-9DEA-EC7B1EFC634D}" presName="rootConnector" presStyleLbl="node3" presStyleIdx="0" presStyleCnt="6"/>
      <dgm:spPr/>
    </dgm:pt>
    <dgm:pt modelId="{D544AAF7-794C-451D-8C26-5A8AF59845A9}" type="pres">
      <dgm:prSet presAssocID="{F66F045B-70B9-43E8-9DEA-EC7B1EFC634D}" presName="hierChild4" presStyleCnt="0"/>
      <dgm:spPr/>
    </dgm:pt>
    <dgm:pt modelId="{6B86C42A-52DA-4337-B21D-AA738013F4B2}" type="pres">
      <dgm:prSet presAssocID="{F66F045B-70B9-43E8-9DEA-EC7B1EFC634D}" presName="hierChild5" presStyleCnt="0"/>
      <dgm:spPr/>
    </dgm:pt>
    <dgm:pt modelId="{E2214190-D21B-450C-9221-92A0D7EA9F24}" type="pres">
      <dgm:prSet presAssocID="{1C4A48F3-660A-4DE9-A3C7-5281D8917134}" presName="Name37" presStyleLbl="parChTrans1D3" presStyleIdx="1" presStyleCnt="6"/>
      <dgm:spPr/>
    </dgm:pt>
    <dgm:pt modelId="{B9106D8C-5A2B-4C99-8533-23B865C54C24}" type="pres">
      <dgm:prSet presAssocID="{2CA2D8D0-2763-4C21-BF90-44F87B643C42}" presName="hierRoot2" presStyleCnt="0">
        <dgm:presLayoutVars>
          <dgm:hierBranch val="init"/>
        </dgm:presLayoutVars>
      </dgm:prSet>
      <dgm:spPr/>
    </dgm:pt>
    <dgm:pt modelId="{291F71B2-D609-475E-AF3C-E2259D1058C0}" type="pres">
      <dgm:prSet presAssocID="{2CA2D8D0-2763-4C21-BF90-44F87B643C42}" presName="rootComposite" presStyleCnt="0"/>
      <dgm:spPr/>
    </dgm:pt>
    <dgm:pt modelId="{34B7CE4E-6542-4EB0-ADED-CC35EDA0D3B7}" type="pres">
      <dgm:prSet presAssocID="{2CA2D8D0-2763-4C21-BF90-44F87B643C42}" presName="rootText" presStyleLbl="node3" presStyleIdx="1" presStyleCnt="6">
        <dgm:presLayoutVars>
          <dgm:chPref val="3"/>
        </dgm:presLayoutVars>
      </dgm:prSet>
      <dgm:spPr/>
    </dgm:pt>
    <dgm:pt modelId="{103B0EFD-DE1C-4C68-B8E4-CF401F474400}" type="pres">
      <dgm:prSet presAssocID="{2CA2D8D0-2763-4C21-BF90-44F87B643C42}" presName="rootConnector" presStyleLbl="node3" presStyleIdx="1" presStyleCnt="6"/>
      <dgm:spPr/>
    </dgm:pt>
    <dgm:pt modelId="{115BAB03-BA26-436B-953A-56673E76E789}" type="pres">
      <dgm:prSet presAssocID="{2CA2D8D0-2763-4C21-BF90-44F87B643C42}" presName="hierChild4" presStyleCnt="0"/>
      <dgm:spPr/>
    </dgm:pt>
    <dgm:pt modelId="{5707A523-9957-49A9-BAF2-FC9ADC20180D}" type="pres">
      <dgm:prSet presAssocID="{2CA2D8D0-2763-4C21-BF90-44F87B643C42}" presName="hierChild5" presStyleCnt="0"/>
      <dgm:spPr/>
    </dgm:pt>
    <dgm:pt modelId="{D88BF8B3-C95D-4EAB-9901-3C6CC2B8C7B2}" type="pres">
      <dgm:prSet presAssocID="{0ADB03B0-E18F-41A4-ACB3-211DCC4FC1A0}" presName="Name37" presStyleLbl="parChTrans1D3" presStyleIdx="2" presStyleCnt="6"/>
      <dgm:spPr/>
    </dgm:pt>
    <dgm:pt modelId="{5CA6D57F-BFE2-4447-9131-DB0FAC75F3F6}" type="pres">
      <dgm:prSet presAssocID="{5E6041F4-C6C8-40F0-83E5-5E13950258B9}" presName="hierRoot2" presStyleCnt="0">
        <dgm:presLayoutVars>
          <dgm:hierBranch val="init"/>
        </dgm:presLayoutVars>
      </dgm:prSet>
      <dgm:spPr/>
    </dgm:pt>
    <dgm:pt modelId="{48108E42-E5AC-4AAD-AC43-2E9FCED61DFA}" type="pres">
      <dgm:prSet presAssocID="{5E6041F4-C6C8-40F0-83E5-5E13950258B9}" presName="rootComposite" presStyleCnt="0"/>
      <dgm:spPr/>
    </dgm:pt>
    <dgm:pt modelId="{98AC68CB-4CE7-457D-99B0-356C8ABD9917}" type="pres">
      <dgm:prSet presAssocID="{5E6041F4-C6C8-40F0-83E5-5E13950258B9}" presName="rootText" presStyleLbl="node3" presStyleIdx="2" presStyleCnt="6">
        <dgm:presLayoutVars>
          <dgm:chPref val="3"/>
        </dgm:presLayoutVars>
      </dgm:prSet>
      <dgm:spPr/>
    </dgm:pt>
    <dgm:pt modelId="{FB9E8487-87B1-4EE2-9CED-ADBC67F8359D}" type="pres">
      <dgm:prSet presAssocID="{5E6041F4-C6C8-40F0-83E5-5E13950258B9}" presName="rootConnector" presStyleLbl="node3" presStyleIdx="2" presStyleCnt="6"/>
      <dgm:spPr/>
    </dgm:pt>
    <dgm:pt modelId="{8961367F-BACD-4CF6-87D5-CBE798E46FBC}" type="pres">
      <dgm:prSet presAssocID="{5E6041F4-C6C8-40F0-83E5-5E13950258B9}" presName="hierChild4" presStyleCnt="0"/>
      <dgm:spPr/>
    </dgm:pt>
    <dgm:pt modelId="{C456CB2C-9C23-4603-BA0B-92AE9C2D1290}" type="pres">
      <dgm:prSet presAssocID="{5E6041F4-C6C8-40F0-83E5-5E13950258B9}" presName="hierChild5" presStyleCnt="0"/>
      <dgm:spPr/>
    </dgm:pt>
    <dgm:pt modelId="{531C9163-F10E-4950-AE64-E849D127EFD6}" type="pres">
      <dgm:prSet presAssocID="{844E1752-DCA5-46D6-B47B-3CDA767DB9B5}" presName="hierChild5" presStyleCnt="0"/>
      <dgm:spPr/>
    </dgm:pt>
    <dgm:pt modelId="{94A1F068-15FD-449E-90C7-E0383BCDDDFB}" type="pres">
      <dgm:prSet presAssocID="{DADCC18A-EDA0-4B21-A915-6BC43983EF7D}" presName="Name37" presStyleLbl="parChTrans1D2" presStyleIdx="1" presStyleCnt="2"/>
      <dgm:spPr/>
    </dgm:pt>
    <dgm:pt modelId="{D59103D7-695F-43AD-B69A-C1020C9A971A}" type="pres">
      <dgm:prSet presAssocID="{ED71BAE4-EF95-45E8-B337-3F6D21E9C5D7}" presName="hierRoot2" presStyleCnt="0">
        <dgm:presLayoutVars>
          <dgm:hierBranch val="init"/>
        </dgm:presLayoutVars>
      </dgm:prSet>
      <dgm:spPr/>
    </dgm:pt>
    <dgm:pt modelId="{6264EA6B-143F-4D57-876B-EF6A29B3F51A}" type="pres">
      <dgm:prSet presAssocID="{ED71BAE4-EF95-45E8-B337-3F6D21E9C5D7}" presName="rootComposite" presStyleCnt="0"/>
      <dgm:spPr/>
    </dgm:pt>
    <dgm:pt modelId="{A0A8340A-776F-46A7-A7C8-FB38B3914ACB}" type="pres">
      <dgm:prSet presAssocID="{ED71BAE4-EF95-45E8-B337-3F6D21E9C5D7}" presName="rootText" presStyleLbl="node2" presStyleIdx="1" presStyleCnt="2">
        <dgm:presLayoutVars>
          <dgm:chPref val="3"/>
        </dgm:presLayoutVars>
      </dgm:prSet>
      <dgm:spPr/>
    </dgm:pt>
    <dgm:pt modelId="{4DEA22FD-E9B6-42B4-B7FD-6B99A3F425F8}" type="pres">
      <dgm:prSet presAssocID="{ED71BAE4-EF95-45E8-B337-3F6D21E9C5D7}" presName="rootConnector" presStyleLbl="node2" presStyleIdx="1" presStyleCnt="2"/>
      <dgm:spPr/>
    </dgm:pt>
    <dgm:pt modelId="{6F067F55-8852-489B-9CF9-079754AFF21A}" type="pres">
      <dgm:prSet presAssocID="{ED71BAE4-EF95-45E8-B337-3F6D21E9C5D7}" presName="hierChild4" presStyleCnt="0"/>
      <dgm:spPr/>
    </dgm:pt>
    <dgm:pt modelId="{41E45D44-53AB-4733-89EB-98D4F4087446}" type="pres">
      <dgm:prSet presAssocID="{013E828B-4943-45CE-B561-44FE8591C317}" presName="Name37" presStyleLbl="parChTrans1D3" presStyleIdx="3" presStyleCnt="6"/>
      <dgm:spPr/>
    </dgm:pt>
    <dgm:pt modelId="{7BCFA64B-5881-409B-BEA7-B4864A7702BE}" type="pres">
      <dgm:prSet presAssocID="{4F32B0D6-9221-494E-AF64-B949B3131E17}" presName="hierRoot2" presStyleCnt="0">
        <dgm:presLayoutVars>
          <dgm:hierBranch val="init"/>
        </dgm:presLayoutVars>
      </dgm:prSet>
      <dgm:spPr/>
    </dgm:pt>
    <dgm:pt modelId="{9F3C96CB-6678-4F69-9E99-4D85CFDCEC40}" type="pres">
      <dgm:prSet presAssocID="{4F32B0D6-9221-494E-AF64-B949B3131E17}" presName="rootComposite" presStyleCnt="0"/>
      <dgm:spPr/>
    </dgm:pt>
    <dgm:pt modelId="{ADE5E053-C22D-48AD-8958-EDB21C9B30D7}" type="pres">
      <dgm:prSet presAssocID="{4F32B0D6-9221-494E-AF64-B949B3131E17}" presName="rootText" presStyleLbl="node3" presStyleIdx="3" presStyleCnt="6" custLinFactNeighborX="27209" custLinFactNeighborY="-10522">
        <dgm:presLayoutVars>
          <dgm:chPref val="3"/>
        </dgm:presLayoutVars>
      </dgm:prSet>
      <dgm:spPr/>
    </dgm:pt>
    <dgm:pt modelId="{735FF49D-C09B-46BB-A1FC-5411B8BFCF4B}" type="pres">
      <dgm:prSet presAssocID="{4F32B0D6-9221-494E-AF64-B949B3131E17}" presName="rootConnector" presStyleLbl="node3" presStyleIdx="3" presStyleCnt="6"/>
      <dgm:spPr/>
    </dgm:pt>
    <dgm:pt modelId="{F3577FDC-EA72-41A0-867F-2A3A946784CE}" type="pres">
      <dgm:prSet presAssocID="{4F32B0D6-9221-494E-AF64-B949B3131E17}" presName="hierChild4" presStyleCnt="0"/>
      <dgm:spPr/>
    </dgm:pt>
    <dgm:pt modelId="{DD414ECF-FB7F-4D2C-B3D3-7F1B1D32DF42}" type="pres">
      <dgm:prSet presAssocID="{4F32B0D6-9221-494E-AF64-B949B3131E17}" presName="hierChild5" presStyleCnt="0"/>
      <dgm:spPr/>
    </dgm:pt>
    <dgm:pt modelId="{06CA79D6-5C07-4BC9-A34C-560C7777DE3A}" type="pres">
      <dgm:prSet presAssocID="{71F0CB24-5189-4A34-B51C-5ED9ECCA2437}" presName="Name37" presStyleLbl="parChTrans1D3" presStyleIdx="4" presStyleCnt="6"/>
      <dgm:spPr/>
    </dgm:pt>
    <dgm:pt modelId="{4849BCD7-A551-4BFE-8259-CB67A43A0B8B}" type="pres">
      <dgm:prSet presAssocID="{60160397-3A27-4DD1-9D5A-74330FBC4561}" presName="hierRoot2" presStyleCnt="0">
        <dgm:presLayoutVars>
          <dgm:hierBranch val="init"/>
        </dgm:presLayoutVars>
      </dgm:prSet>
      <dgm:spPr/>
    </dgm:pt>
    <dgm:pt modelId="{EC37259C-4EB2-42A6-B183-A560D41D1EF3}" type="pres">
      <dgm:prSet presAssocID="{60160397-3A27-4DD1-9D5A-74330FBC4561}" presName="rootComposite" presStyleCnt="0"/>
      <dgm:spPr/>
    </dgm:pt>
    <dgm:pt modelId="{2D535836-45C9-4519-B47A-9742DD8738D3}" type="pres">
      <dgm:prSet presAssocID="{60160397-3A27-4DD1-9D5A-74330FBC4561}" presName="rootText" presStyleLbl="node3" presStyleIdx="4" presStyleCnt="6" custLinFactNeighborX="27209" custLinFactNeighborY="5960">
        <dgm:presLayoutVars>
          <dgm:chPref val="3"/>
        </dgm:presLayoutVars>
      </dgm:prSet>
      <dgm:spPr/>
    </dgm:pt>
    <dgm:pt modelId="{68DAD74C-157B-4588-8A75-0D71A3015E89}" type="pres">
      <dgm:prSet presAssocID="{60160397-3A27-4DD1-9D5A-74330FBC4561}" presName="rootConnector" presStyleLbl="node3" presStyleIdx="4" presStyleCnt="6"/>
      <dgm:spPr/>
    </dgm:pt>
    <dgm:pt modelId="{B769D50E-425F-46E5-A18C-5818B74540FB}" type="pres">
      <dgm:prSet presAssocID="{60160397-3A27-4DD1-9D5A-74330FBC4561}" presName="hierChild4" presStyleCnt="0"/>
      <dgm:spPr/>
    </dgm:pt>
    <dgm:pt modelId="{E71583AF-79AB-4306-A2D5-B68A6F7CF036}" type="pres">
      <dgm:prSet presAssocID="{60160397-3A27-4DD1-9D5A-74330FBC4561}" presName="hierChild5" presStyleCnt="0"/>
      <dgm:spPr/>
    </dgm:pt>
    <dgm:pt modelId="{D28C75ED-0FF9-45FA-8E43-67408AED6283}" type="pres">
      <dgm:prSet presAssocID="{C34000BD-C3B7-451E-A132-BFDA08496F93}" presName="Name37" presStyleLbl="parChTrans1D3" presStyleIdx="5" presStyleCnt="6"/>
      <dgm:spPr/>
    </dgm:pt>
    <dgm:pt modelId="{079006CD-9FF9-4D19-B470-16AC9052264F}" type="pres">
      <dgm:prSet presAssocID="{5045F73E-91EC-433E-B60E-35FCB7FBD810}" presName="hierRoot2" presStyleCnt="0">
        <dgm:presLayoutVars>
          <dgm:hierBranch val="init"/>
        </dgm:presLayoutVars>
      </dgm:prSet>
      <dgm:spPr/>
    </dgm:pt>
    <dgm:pt modelId="{EF0330E3-0F98-4FE2-9AA7-C9D4BC343054}" type="pres">
      <dgm:prSet presAssocID="{5045F73E-91EC-433E-B60E-35FCB7FBD810}" presName="rootComposite" presStyleCnt="0"/>
      <dgm:spPr/>
    </dgm:pt>
    <dgm:pt modelId="{313498E7-0F05-4468-84D5-22B790C1581D}" type="pres">
      <dgm:prSet presAssocID="{5045F73E-91EC-433E-B60E-35FCB7FBD810}" presName="rootText" presStyleLbl="node3" presStyleIdx="5" presStyleCnt="6" custLinFactNeighborX="27209" custLinFactNeighborY="19489">
        <dgm:presLayoutVars>
          <dgm:chPref val="3"/>
        </dgm:presLayoutVars>
      </dgm:prSet>
      <dgm:spPr/>
    </dgm:pt>
    <dgm:pt modelId="{7AC3060E-69C5-48A1-B8E4-01A39C1B54FE}" type="pres">
      <dgm:prSet presAssocID="{5045F73E-91EC-433E-B60E-35FCB7FBD810}" presName="rootConnector" presStyleLbl="node3" presStyleIdx="5" presStyleCnt="6"/>
      <dgm:spPr/>
    </dgm:pt>
    <dgm:pt modelId="{E1199D44-8F0A-4E07-B2F7-82A246BF3A54}" type="pres">
      <dgm:prSet presAssocID="{5045F73E-91EC-433E-B60E-35FCB7FBD810}" presName="hierChild4" presStyleCnt="0"/>
      <dgm:spPr/>
    </dgm:pt>
    <dgm:pt modelId="{45F0E5AD-F7CC-4439-90C7-9F96E5C8FC3F}" type="pres">
      <dgm:prSet presAssocID="{5045F73E-91EC-433E-B60E-35FCB7FBD810}" presName="hierChild5" presStyleCnt="0"/>
      <dgm:spPr/>
    </dgm:pt>
    <dgm:pt modelId="{2BEF0B9C-9306-4E69-B8CE-C982D4758C79}" type="pres">
      <dgm:prSet presAssocID="{ED71BAE4-EF95-45E8-B337-3F6D21E9C5D7}" presName="hierChild5" presStyleCnt="0"/>
      <dgm:spPr/>
    </dgm:pt>
    <dgm:pt modelId="{8093F7A9-90A2-4FBF-ADFF-29F6B7467032}" type="pres">
      <dgm:prSet presAssocID="{0B7D19BC-EF41-4DBD-B6BA-2A070CBABFD9}" presName="hierChild3" presStyleCnt="0"/>
      <dgm:spPr/>
    </dgm:pt>
  </dgm:ptLst>
  <dgm:cxnLst>
    <dgm:cxn modelId="{A1AD1A05-AC8D-4089-9298-675896018786}" type="presOf" srcId="{ED71BAE4-EF95-45E8-B337-3F6D21E9C5D7}" destId="{4DEA22FD-E9B6-42B4-B7FD-6B99A3F425F8}" srcOrd="1" destOrd="0" presId="urn:microsoft.com/office/officeart/2005/8/layout/orgChart1"/>
    <dgm:cxn modelId="{C6B46007-5778-4175-B854-5E5C5E021EF2}" type="presOf" srcId="{0B7D19BC-EF41-4DBD-B6BA-2A070CBABFD9}" destId="{F1CB12C1-6F6D-406A-94A0-6800E3A64039}" srcOrd="0" destOrd="0" presId="urn:microsoft.com/office/officeart/2005/8/layout/orgChart1"/>
    <dgm:cxn modelId="{CA4E4809-8DB0-42E2-96C0-004B2BEB82EB}" type="presOf" srcId="{AC39A8CC-69CA-4F30-8014-96FC19D3A38E}" destId="{9C90DA5C-B7E8-4BF9-9058-F60EA166E26F}" srcOrd="0" destOrd="0" presId="urn:microsoft.com/office/officeart/2005/8/layout/orgChart1"/>
    <dgm:cxn modelId="{850F670B-63B5-4010-A588-363008853CAF}" type="presOf" srcId="{2CA2D8D0-2763-4C21-BF90-44F87B643C42}" destId="{34B7CE4E-6542-4EB0-ADED-CC35EDA0D3B7}" srcOrd="0" destOrd="0" presId="urn:microsoft.com/office/officeart/2005/8/layout/orgChart1"/>
    <dgm:cxn modelId="{F7C0CA16-EB5B-4F39-B6A3-20E0EC0FC3F1}" type="presOf" srcId="{60160397-3A27-4DD1-9D5A-74330FBC4561}" destId="{68DAD74C-157B-4588-8A75-0D71A3015E89}" srcOrd="1" destOrd="0" presId="urn:microsoft.com/office/officeart/2005/8/layout/orgChart1"/>
    <dgm:cxn modelId="{7B03B51C-ABB3-433B-A7C7-7CEE13A10360}" srcId="{ED71BAE4-EF95-45E8-B337-3F6D21E9C5D7}" destId="{5045F73E-91EC-433E-B60E-35FCB7FBD810}" srcOrd="2" destOrd="0" parTransId="{C34000BD-C3B7-451E-A132-BFDA08496F93}" sibTransId="{75644F06-0061-44DF-A109-EA47D921B673}"/>
    <dgm:cxn modelId="{D247531D-1C74-4AB6-984F-0FBC1E582316}" srcId="{844E1752-DCA5-46D6-B47B-3CDA767DB9B5}" destId="{F66F045B-70B9-43E8-9DEA-EC7B1EFC634D}" srcOrd="0" destOrd="0" parTransId="{4A880724-FAF8-483D-8C92-C5DCE8730BA0}" sibTransId="{5FFACC7F-1B5D-46DD-8C69-C109195AA674}"/>
    <dgm:cxn modelId="{04B2DF24-6FE4-46A6-A528-547E48F832C9}" type="presOf" srcId="{DADCC18A-EDA0-4B21-A915-6BC43983EF7D}" destId="{94A1F068-15FD-449E-90C7-E0383BCDDDFB}" srcOrd="0" destOrd="0" presId="urn:microsoft.com/office/officeart/2005/8/layout/orgChart1"/>
    <dgm:cxn modelId="{D7844D29-5E51-4E2D-83B3-F45F11C18F33}" type="presOf" srcId="{71F0CB24-5189-4A34-B51C-5ED9ECCA2437}" destId="{06CA79D6-5C07-4BC9-A34C-560C7777DE3A}" srcOrd="0" destOrd="0" presId="urn:microsoft.com/office/officeart/2005/8/layout/orgChart1"/>
    <dgm:cxn modelId="{A99DB329-6F20-4B11-8316-F57F89C7E67A}" type="presOf" srcId="{4F32B0D6-9221-494E-AF64-B949B3131E17}" destId="{ADE5E053-C22D-48AD-8958-EDB21C9B30D7}" srcOrd="0" destOrd="0" presId="urn:microsoft.com/office/officeart/2005/8/layout/orgChart1"/>
    <dgm:cxn modelId="{3AA6C32A-E0A2-438F-B44B-5DD7F7609D30}" type="presOf" srcId="{F66F045B-70B9-43E8-9DEA-EC7B1EFC634D}" destId="{44F09555-8BB8-482B-9819-23106E3EF28C}" srcOrd="0" destOrd="0" presId="urn:microsoft.com/office/officeart/2005/8/layout/orgChart1"/>
    <dgm:cxn modelId="{FB4DC82A-F0E4-440B-9A5C-2EE0114F06FB}" type="presOf" srcId="{659E2858-8EAF-4274-82CF-2DB7966BD1B6}" destId="{69753B24-C4C6-4D6B-A0A3-4BEC72998204}" srcOrd="0" destOrd="0" presId="urn:microsoft.com/office/officeart/2005/8/layout/orgChart1"/>
    <dgm:cxn modelId="{51D25837-04B6-4A9E-AAC8-335C038120A9}" type="presOf" srcId="{2CA2D8D0-2763-4C21-BF90-44F87B643C42}" destId="{103B0EFD-DE1C-4C68-B8E4-CF401F474400}" srcOrd="1" destOrd="0" presId="urn:microsoft.com/office/officeart/2005/8/layout/orgChart1"/>
    <dgm:cxn modelId="{A689F65D-C7B3-402B-AEBA-1EF7CC5696F8}" type="presOf" srcId="{0B7D19BC-EF41-4DBD-B6BA-2A070CBABFD9}" destId="{4091552D-3FDB-4273-A8DD-DA81C11B78A7}" srcOrd="1" destOrd="0" presId="urn:microsoft.com/office/officeart/2005/8/layout/orgChart1"/>
    <dgm:cxn modelId="{12510761-F6BD-4107-A4D8-FF72D95B4B28}" type="presOf" srcId="{ED71BAE4-EF95-45E8-B337-3F6D21E9C5D7}" destId="{A0A8340A-776F-46A7-A7C8-FB38B3914ACB}" srcOrd="0" destOrd="0" presId="urn:microsoft.com/office/officeart/2005/8/layout/orgChart1"/>
    <dgm:cxn modelId="{21A99E41-3199-41A2-959F-99612C30792F}" srcId="{ED71BAE4-EF95-45E8-B337-3F6D21E9C5D7}" destId="{4F32B0D6-9221-494E-AF64-B949B3131E17}" srcOrd="0" destOrd="0" parTransId="{013E828B-4943-45CE-B561-44FE8591C317}" sibTransId="{940690E3-017B-49E7-A92F-ACF9FE4BCBCD}"/>
    <dgm:cxn modelId="{0E0EE761-2C6C-41CE-BEEF-3F7C0A73889A}" srcId="{659E2858-8EAF-4274-82CF-2DB7966BD1B6}" destId="{0B7D19BC-EF41-4DBD-B6BA-2A070CBABFD9}" srcOrd="0" destOrd="0" parTransId="{D1A70705-4D6D-4090-8B50-9CAF94532B69}" sibTransId="{1D2B37F5-BDE4-40F0-8477-024CDAAD637A}"/>
    <dgm:cxn modelId="{E592CC84-18A4-4DD9-ACAF-C2F691D805DE}" type="presOf" srcId="{60160397-3A27-4DD1-9D5A-74330FBC4561}" destId="{2D535836-45C9-4519-B47A-9742DD8738D3}" srcOrd="0" destOrd="0" presId="urn:microsoft.com/office/officeart/2005/8/layout/orgChart1"/>
    <dgm:cxn modelId="{65AFBF91-DFC9-4F8C-97F7-69908AA7978B}" type="presOf" srcId="{844E1752-DCA5-46D6-B47B-3CDA767DB9B5}" destId="{F1EDAD3F-DC9D-4E7A-9477-1E338BF50AA5}" srcOrd="1" destOrd="0" presId="urn:microsoft.com/office/officeart/2005/8/layout/orgChart1"/>
    <dgm:cxn modelId="{F5467B98-0751-4133-BB49-D189FF9284D2}" type="presOf" srcId="{4F32B0D6-9221-494E-AF64-B949B3131E17}" destId="{735FF49D-C09B-46BB-A1FC-5411B8BFCF4B}" srcOrd="1" destOrd="0" presId="urn:microsoft.com/office/officeart/2005/8/layout/orgChart1"/>
    <dgm:cxn modelId="{CA70A1A6-3EAA-4E21-90E9-D3ED2D683ADF}" type="presOf" srcId="{844E1752-DCA5-46D6-B47B-3CDA767DB9B5}" destId="{CEF7B95C-557A-4BBD-B6E8-2E410AD6F017}" srcOrd="0" destOrd="0" presId="urn:microsoft.com/office/officeart/2005/8/layout/orgChart1"/>
    <dgm:cxn modelId="{F31670A7-9D82-4E9A-B8A4-E9B9C2AF0426}" type="presOf" srcId="{0ADB03B0-E18F-41A4-ACB3-211DCC4FC1A0}" destId="{D88BF8B3-C95D-4EAB-9901-3C6CC2B8C7B2}" srcOrd="0" destOrd="0" presId="urn:microsoft.com/office/officeart/2005/8/layout/orgChart1"/>
    <dgm:cxn modelId="{E6AF08AA-52A2-4AAA-A18D-0383BF681F39}" type="presOf" srcId="{5045F73E-91EC-433E-B60E-35FCB7FBD810}" destId="{313498E7-0F05-4468-84D5-22B790C1581D}" srcOrd="0" destOrd="0" presId="urn:microsoft.com/office/officeart/2005/8/layout/orgChart1"/>
    <dgm:cxn modelId="{DB3E80BC-0327-4CE1-BACF-5161DE762395}" srcId="{0B7D19BC-EF41-4DBD-B6BA-2A070CBABFD9}" destId="{844E1752-DCA5-46D6-B47B-3CDA767DB9B5}" srcOrd="0" destOrd="0" parTransId="{AC39A8CC-69CA-4F30-8014-96FC19D3A38E}" sibTransId="{6DFE0192-A61D-4E2C-94E5-32121D9348FF}"/>
    <dgm:cxn modelId="{8AFFCAC4-C9CB-4033-984D-F31EFF724D08}" srcId="{844E1752-DCA5-46D6-B47B-3CDA767DB9B5}" destId="{5E6041F4-C6C8-40F0-83E5-5E13950258B9}" srcOrd="2" destOrd="0" parTransId="{0ADB03B0-E18F-41A4-ACB3-211DCC4FC1A0}" sibTransId="{6F2D5E82-F629-4301-B5FF-5F8AD356F0C8}"/>
    <dgm:cxn modelId="{EFFC3FC6-ACE7-4DDD-9B1B-16CD02D5B5EB}" type="presOf" srcId="{C34000BD-C3B7-451E-A132-BFDA08496F93}" destId="{D28C75ED-0FF9-45FA-8E43-67408AED6283}" srcOrd="0" destOrd="0" presId="urn:microsoft.com/office/officeart/2005/8/layout/orgChart1"/>
    <dgm:cxn modelId="{196CCEC8-D287-4F01-85FC-67D2A7D700B0}" type="presOf" srcId="{013E828B-4943-45CE-B561-44FE8591C317}" destId="{41E45D44-53AB-4733-89EB-98D4F4087446}" srcOrd="0" destOrd="0" presId="urn:microsoft.com/office/officeart/2005/8/layout/orgChart1"/>
    <dgm:cxn modelId="{7721B4C9-3B17-483F-929E-C1EEF2531886}" type="presOf" srcId="{5045F73E-91EC-433E-B60E-35FCB7FBD810}" destId="{7AC3060E-69C5-48A1-B8E4-01A39C1B54FE}" srcOrd="1" destOrd="0" presId="urn:microsoft.com/office/officeart/2005/8/layout/orgChart1"/>
    <dgm:cxn modelId="{23EB38CF-9771-4239-B2EA-21E8A519A778}" srcId="{ED71BAE4-EF95-45E8-B337-3F6D21E9C5D7}" destId="{60160397-3A27-4DD1-9D5A-74330FBC4561}" srcOrd="1" destOrd="0" parTransId="{71F0CB24-5189-4A34-B51C-5ED9ECCA2437}" sibTransId="{9779681D-137E-4BBE-85F4-5103817FE5AD}"/>
    <dgm:cxn modelId="{AAFF22D0-249C-4321-8C65-A8A5625B4F11}" type="presOf" srcId="{F66F045B-70B9-43E8-9DEA-EC7B1EFC634D}" destId="{C7B7676B-F0C1-46FF-B051-A2DD7B8283E9}" srcOrd="1" destOrd="0" presId="urn:microsoft.com/office/officeart/2005/8/layout/orgChart1"/>
    <dgm:cxn modelId="{FEFA28D8-ACED-4ABF-B811-DBA90FBD2A6C}" srcId="{0B7D19BC-EF41-4DBD-B6BA-2A070CBABFD9}" destId="{ED71BAE4-EF95-45E8-B337-3F6D21E9C5D7}" srcOrd="1" destOrd="0" parTransId="{DADCC18A-EDA0-4B21-A915-6BC43983EF7D}" sibTransId="{5AEB6BFB-6754-4090-8E93-EE139C55E326}"/>
    <dgm:cxn modelId="{6456ABD8-2FF8-427D-B14A-18B71A026A80}" type="presOf" srcId="{1C4A48F3-660A-4DE9-A3C7-5281D8917134}" destId="{E2214190-D21B-450C-9221-92A0D7EA9F24}" srcOrd="0" destOrd="0" presId="urn:microsoft.com/office/officeart/2005/8/layout/orgChart1"/>
    <dgm:cxn modelId="{E35206E0-0031-4BC7-8D8B-591F70A47774}" srcId="{844E1752-DCA5-46D6-B47B-3CDA767DB9B5}" destId="{2CA2D8D0-2763-4C21-BF90-44F87B643C42}" srcOrd="1" destOrd="0" parTransId="{1C4A48F3-660A-4DE9-A3C7-5281D8917134}" sibTransId="{2471F456-8937-4E84-8EE7-C8AB523827F4}"/>
    <dgm:cxn modelId="{C30C82E3-97E4-4D08-BA20-D87FA391C291}" type="presOf" srcId="{5E6041F4-C6C8-40F0-83E5-5E13950258B9}" destId="{FB9E8487-87B1-4EE2-9CED-ADBC67F8359D}" srcOrd="1" destOrd="0" presId="urn:microsoft.com/office/officeart/2005/8/layout/orgChart1"/>
    <dgm:cxn modelId="{C6DB21F6-E9CA-4EF0-9647-DD586484BEDF}" type="presOf" srcId="{5E6041F4-C6C8-40F0-83E5-5E13950258B9}" destId="{98AC68CB-4CE7-457D-99B0-356C8ABD9917}" srcOrd="0" destOrd="0" presId="urn:microsoft.com/office/officeart/2005/8/layout/orgChart1"/>
    <dgm:cxn modelId="{7F5675FF-5E77-42C0-9C57-3CDFCB20C8AE}" type="presOf" srcId="{4A880724-FAF8-483D-8C92-C5DCE8730BA0}" destId="{C34BFDFB-C759-455F-9EA0-B7DD2FFDAEB5}" srcOrd="0" destOrd="0" presId="urn:microsoft.com/office/officeart/2005/8/layout/orgChart1"/>
    <dgm:cxn modelId="{6C301989-ABA2-42C9-B3D1-0DF9571CF9C9}" type="presParOf" srcId="{69753B24-C4C6-4D6B-A0A3-4BEC72998204}" destId="{8E1122AD-3943-4DCE-8A36-93483FDB52AF}" srcOrd="0" destOrd="0" presId="urn:microsoft.com/office/officeart/2005/8/layout/orgChart1"/>
    <dgm:cxn modelId="{1EBF261C-BF37-4E01-97A4-490BC1B6B643}" type="presParOf" srcId="{8E1122AD-3943-4DCE-8A36-93483FDB52AF}" destId="{DC28BD02-2834-4E0E-B156-8376313F9243}" srcOrd="0" destOrd="0" presId="urn:microsoft.com/office/officeart/2005/8/layout/orgChart1"/>
    <dgm:cxn modelId="{1F90038F-9D2A-446C-84B1-F2F9560A1DC8}" type="presParOf" srcId="{DC28BD02-2834-4E0E-B156-8376313F9243}" destId="{F1CB12C1-6F6D-406A-94A0-6800E3A64039}" srcOrd="0" destOrd="0" presId="urn:microsoft.com/office/officeart/2005/8/layout/orgChart1"/>
    <dgm:cxn modelId="{5C134210-9620-41BC-8B34-88A5B8387414}" type="presParOf" srcId="{DC28BD02-2834-4E0E-B156-8376313F9243}" destId="{4091552D-3FDB-4273-A8DD-DA81C11B78A7}" srcOrd="1" destOrd="0" presId="urn:microsoft.com/office/officeart/2005/8/layout/orgChart1"/>
    <dgm:cxn modelId="{7BFBB2F4-0E83-4E71-9A60-9B46919328A1}" type="presParOf" srcId="{8E1122AD-3943-4DCE-8A36-93483FDB52AF}" destId="{4CDDE56E-8EA4-438E-B52B-159898F7148B}" srcOrd="1" destOrd="0" presId="urn:microsoft.com/office/officeart/2005/8/layout/orgChart1"/>
    <dgm:cxn modelId="{3274827B-A3AA-497C-A809-0F307F944749}" type="presParOf" srcId="{4CDDE56E-8EA4-438E-B52B-159898F7148B}" destId="{9C90DA5C-B7E8-4BF9-9058-F60EA166E26F}" srcOrd="0" destOrd="0" presId="urn:microsoft.com/office/officeart/2005/8/layout/orgChart1"/>
    <dgm:cxn modelId="{294A5D34-A0F5-4A6D-8ECE-BBA6883E85D0}" type="presParOf" srcId="{4CDDE56E-8EA4-438E-B52B-159898F7148B}" destId="{25E94333-E3CB-4A41-B1C5-E0EE8A2518D8}" srcOrd="1" destOrd="0" presId="urn:microsoft.com/office/officeart/2005/8/layout/orgChart1"/>
    <dgm:cxn modelId="{AC7FD2E0-B260-4520-B93A-BB381054E704}" type="presParOf" srcId="{25E94333-E3CB-4A41-B1C5-E0EE8A2518D8}" destId="{78D71AB4-12DE-47EF-8E41-E3B76FE13665}" srcOrd="0" destOrd="0" presId="urn:microsoft.com/office/officeart/2005/8/layout/orgChart1"/>
    <dgm:cxn modelId="{C65F1769-3351-4600-92E7-CD2B72F75ED5}" type="presParOf" srcId="{78D71AB4-12DE-47EF-8E41-E3B76FE13665}" destId="{CEF7B95C-557A-4BBD-B6E8-2E410AD6F017}" srcOrd="0" destOrd="0" presId="urn:microsoft.com/office/officeart/2005/8/layout/orgChart1"/>
    <dgm:cxn modelId="{F3921509-FA1F-43BD-BD99-95040582F480}" type="presParOf" srcId="{78D71AB4-12DE-47EF-8E41-E3B76FE13665}" destId="{F1EDAD3F-DC9D-4E7A-9477-1E338BF50AA5}" srcOrd="1" destOrd="0" presId="urn:microsoft.com/office/officeart/2005/8/layout/orgChart1"/>
    <dgm:cxn modelId="{15C40207-C446-4BF9-93F8-9EF263C7E204}" type="presParOf" srcId="{25E94333-E3CB-4A41-B1C5-E0EE8A2518D8}" destId="{536007AD-FB46-4F9F-9DBB-DFFDED11907B}" srcOrd="1" destOrd="0" presId="urn:microsoft.com/office/officeart/2005/8/layout/orgChart1"/>
    <dgm:cxn modelId="{A9A55160-5B31-4323-9320-2C7C4347B11E}" type="presParOf" srcId="{536007AD-FB46-4F9F-9DBB-DFFDED11907B}" destId="{C34BFDFB-C759-455F-9EA0-B7DD2FFDAEB5}" srcOrd="0" destOrd="0" presId="urn:microsoft.com/office/officeart/2005/8/layout/orgChart1"/>
    <dgm:cxn modelId="{066569B1-079A-44FE-B467-D68BFE219556}" type="presParOf" srcId="{536007AD-FB46-4F9F-9DBB-DFFDED11907B}" destId="{664EE15D-FFC4-4B6C-8D36-A4F99D4C887E}" srcOrd="1" destOrd="0" presId="urn:microsoft.com/office/officeart/2005/8/layout/orgChart1"/>
    <dgm:cxn modelId="{706EBCE4-E92C-4A67-ABD9-8EE4324868BC}" type="presParOf" srcId="{664EE15D-FFC4-4B6C-8D36-A4F99D4C887E}" destId="{558443D5-D4CF-4216-AD7B-1605810228D1}" srcOrd="0" destOrd="0" presId="urn:microsoft.com/office/officeart/2005/8/layout/orgChart1"/>
    <dgm:cxn modelId="{E51F2407-E732-4DE3-BDD4-8FAEA6CBA6BC}" type="presParOf" srcId="{558443D5-D4CF-4216-AD7B-1605810228D1}" destId="{44F09555-8BB8-482B-9819-23106E3EF28C}" srcOrd="0" destOrd="0" presId="urn:microsoft.com/office/officeart/2005/8/layout/orgChart1"/>
    <dgm:cxn modelId="{F2CE3B68-F40E-4D44-B5B6-4A3763FEBB37}" type="presParOf" srcId="{558443D5-D4CF-4216-AD7B-1605810228D1}" destId="{C7B7676B-F0C1-46FF-B051-A2DD7B8283E9}" srcOrd="1" destOrd="0" presId="urn:microsoft.com/office/officeart/2005/8/layout/orgChart1"/>
    <dgm:cxn modelId="{AF780177-83E6-4CFA-9301-1AB7DDE02FBB}" type="presParOf" srcId="{664EE15D-FFC4-4B6C-8D36-A4F99D4C887E}" destId="{D544AAF7-794C-451D-8C26-5A8AF59845A9}" srcOrd="1" destOrd="0" presId="urn:microsoft.com/office/officeart/2005/8/layout/orgChart1"/>
    <dgm:cxn modelId="{FFD35277-32E0-46FF-BABF-AEB3328FE275}" type="presParOf" srcId="{664EE15D-FFC4-4B6C-8D36-A4F99D4C887E}" destId="{6B86C42A-52DA-4337-B21D-AA738013F4B2}" srcOrd="2" destOrd="0" presId="urn:microsoft.com/office/officeart/2005/8/layout/orgChart1"/>
    <dgm:cxn modelId="{E6199AFC-EB9E-4B5E-B8B1-222A5CDC79F9}" type="presParOf" srcId="{536007AD-FB46-4F9F-9DBB-DFFDED11907B}" destId="{E2214190-D21B-450C-9221-92A0D7EA9F24}" srcOrd="2" destOrd="0" presId="urn:microsoft.com/office/officeart/2005/8/layout/orgChart1"/>
    <dgm:cxn modelId="{471C9655-CAB5-400B-8CC5-EE2109970674}" type="presParOf" srcId="{536007AD-FB46-4F9F-9DBB-DFFDED11907B}" destId="{B9106D8C-5A2B-4C99-8533-23B865C54C24}" srcOrd="3" destOrd="0" presId="urn:microsoft.com/office/officeart/2005/8/layout/orgChart1"/>
    <dgm:cxn modelId="{404E2566-985D-4E2D-8F08-D5C0691F694F}" type="presParOf" srcId="{B9106D8C-5A2B-4C99-8533-23B865C54C24}" destId="{291F71B2-D609-475E-AF3C-E2259D1058C0}" srcOrd="0" destOrd="0" presId="urn:microsoft.com/office/officeart/2005/8/layout/orgChart1"/>
    <dgm:cxn modelId="{5AC02158-495E-4603-BF66-64FE162D3B3E}" type="presParOf" srcId="{291F71B2-D609-475E-AF3C-E2259D1058C0}" destId="{34B7CE4E-6542-4EB0-ADED-CC35EDA0D3B7}" srcOrd="0" destOrd="0" presId="urn:microsoft.com/office/officeart/2005/8/layout/orgChart1"/>
    <dgm:cxn modelId="{6DCFAB25-493A-4DD0-B405-4885223D0148}" type="presParOf" srcId="{291F71B2-D609-475E-AF3C-E2259D1058C0}" destId="{103B0EFD-DE1C-4C68-B8E4-CF401F474400}" srcOrd="1" destOrd="0" presId="urn:microsoft.com/office/officeart/2005/8/layout/orgChart1"/>
    <dgm:cxn modelId="{A72CAC72-E056-4023-893D-689C3769DAF5}" type="presParOf" srcId="{B9106D8C-5A2B-4C99-8533-23B865C54C24}" destId="{115BAB03-BA26-436B-953A-56673E76E789}" srcOrd="1" destOrd="0" presId="urn:microsoft.com/office/officeart/2005/8/layout/orgChart1"/>
    <dgm:cxn modelId="{62D1F6E3-A3FF-4FE9-947E-E5763E5BE43F}" type="presParOf" srcId="{B9106D8C-5A2B-4C99-8533-23B865C54C24}" destId="{5707A523-9957-49A9-BAF2-FC9ADC20180D}" srcOrd="2" destOrd="0" presId="urn:microsoft.com/office/officeart/2005/8/layout/orgChart1"/>
    <dgm:cxn modelId="{4EA6A998-3C7C-402A-BDB4-1B0EAEF0C790}" type="presParOf" srcId="{536007AD-FB46-4F9F-9DBB-DFFDED11907B}" destId="{D88BF8B3-C95D-4EAB-9901-3C6CC2B8C7B2}" srcOrd="4" destOrd="0" presId="urn:microsoft.com/office/officeart/2005/8/layout/orgChart1"/>
    <dgm:cxn modelId="{792BB277-16D2-491D-AF1C-A3CBF502C606}" type="presParOf" srcId="{536007AD-FB46-4F9F-9DBB-DFFDED11907B}" destId="{5CA6D57F-BFE2-4447-9131-DB0FAC75F3F6}" srcOrd="5" destOrd="0" presId="urn:microsoft.com/office/officeart/2005/8/layout/orgChart1"/>
    <dgm:cxn modelId="{7B5A20FF-667E-4B05-88F2-B3ABCDB001FE}" type="presParOf" srcId="{5CA6D57F-BFE2-4447-9131-DB0FAC75F3F6}" destId="{48108E42-E5AC-4AAD-AC43-2E9FCED61DFA}" srcOrd="0" destOrd="0" presId="urn:microsoft.com/office/officeart/2005/8/layout/orgChart1"/>
    <dgm:cxn modelId="{E67AB8F2-A615-4078-82B6-CD6724300A5E}" type="presParOf" srcId="{48108E42-E5AC-4AAD-AC43-2E9FCED61DFA}" destId="{98AC68CB-4CE7-457D-99B0-356C8ABD9917}" srcOrd="0" destOrd="0" presId="urn:microsoft.com/office/officeart/2005/8/layout/orgChart1"/>
    <dgm:cxn modelId="{44705409-3EB7-4D4D-A792-7C1849641DAC}" type="presParOf" srcId="{48108E42-E5AC-4AAD-AC43-2E9FCED61DFA}" destId="{FB9E8487-87B1-4EE2-9CED-ADBC67F8359D}" srcOrd="1" destOrd="0" presId="urn:microsoft.com/office/officeart/2005/8/layout/orgChart1"/>
    <dgm:cxn modelId="{BBD08470-C30E-47C4-804C-0063FCBD285D}" type="presParOf" srcId="{5CA6D57F-BFE2-4447-9131-DB0FAC75F3F6}" destId="{8961367F-BACD-4CF6-87D5-CBE798E46FBC}" srcOrd="1" destOrd="0" presId="urn:microsoft.com/office/officeart/2005/8/layout/orgChart1"/>
    <dgm:cxn modelId="{636BACC2-F4ED-4AAC-9A4B-8197A75A89FE}" type="presParOf" srcId="{5CA6D57F-BFE2-4447-9131-DB0FAC75F3F6}" destId="{C456CB2C-9C23-4603-BA0B-92AE9C2D1290}" srcOrd="2" destOrd="0" presId="urn:microsoft.com/office/officeart/2005/8/layout/orgChart1"/>
    <dgm:cxn modelId="{18027752-6FE8-4828-8FC6-337BA22373F2}" type="presParOf" srcId="{25E94333-E3CB-4A41-B1C5-E0EE8A2518D8}" destId="{531C9163-F10E-4950-AE64-E849D127EFD6}" srcOrd="2" destOrd="0" presId="urn:microsoft.com/office/officeart/2005/8/layout/orgChart1"/>
    <dgm:cxn modelId="{DB6F3079-B53D-4AA6-9C86-C9AAC6D32123}" type="presParOf" srcId="{4CDDE56E-8EA4-438E-B52B-159898F7148B}" destId="{94A1F068-15FD-449E-90C7-E0383BCDDDFB}" srcOrd="2" destOrd="0" presId="urn:microsoft.com/office/officeart/2005/8/layout/orgChart1"/>
    <dgm:cxn modelId="{6FADAEEE-CCD9-4A87-9B4B-DAD91CB7D7F6}" type="presParOf" srcId="{4CDDE56E-8EA4-438E-B52B-159898F7148B}" destId="{D59103D7-695F-43AD-B69A-C1020C9A971A}" srcOrd="3" destOrd="0" presId="urn:microsoft.com/office/officeart/2005/8/layout/orgChart1"/>
    <dgm:cxn modelId="{F88FCB1D-B31E-4C16-A719-1AAFC70508CC}" type="presParOf" srcId="{D59103D7-695F-43AD-B69A-C1020C9A971A}" destId="{6264EA6B-143F-4D57-876B-EF6A29B3F51A}" srcOrd="0" destOrd="0" presId="urn:microsoft.com/office/officeart/2005/8/layout/orgChart1"/>
    <dgm:cxn modelId="{440CFB7F-7F06-4A89-8343-84E13371BFCE}" type="presParOf" srcId="{6264EA6B-143F-4D57-876B-EF6A29B3F51A}" destId="{A0A8340A-776F-46A7-A7C8-FB38B3914ACB}" srcOrd="0" destOrd="0" presId="urn:microsoft.com/office/officeart/2005/8/layout/orgChart1"/>
    <dgm:cxn modelId="{508B88F8-FA30-4236-942C-3102C1E2B26D}" type="presParOf" srcId="{6264EA6B-143F-4D57-876B-EF6A29B3F51A}" destId="{4DEA22FD-E9B6-42B4-B7FD-6B99A3F425F8}" srcOrd="1" destOrd="0" presId="urn:microsoft.com/office/officeart/2005/8/layout/orgChart1"/>
    <dgm:cxn modelId="{AA151466-D804-417D-8CE9-B51D57EF9196}" type="presParOf" srcId="{D59103D7-695F-43AD-B69A-C1020C9A971A}" destId="{6F067F55-8852-489B-9CF9-079754AFF21A}" srcOrd="1" destOrd="0" presId="urn:microsoft.com/office/officeart/2005/8/layout/orgChart1"/>
    <dgm:cxn modelId="{2403C6EB-7430-4970-ADEA-EDFBD0B0432D}" type="presParOf" srcId="{6F067F55-8852-489B-9CF9-079754AFF21A}" destId="{41E45D44-53AB-4733-89EB-98D4F4087446}" srcOrd="0" destOrd="0" presId="urn:microsoft.com/office/officeart/2005/8/layout/orgChart1"/>
    <dgm:cxn modelId="{40B18B64-BF48-4E4E-ADD7-78821F6D0DE2}" type="presParOf" srcId="{6F067F55-8852-489B-9CF9-079754AFF21A}" destId="{7BCFA64B-5881-409B-BEA7-B4864A7702BE}" srcOrd="1" destOrd="0" presId="urn:microsoft.com/office/officeart/2005/8/layout/orgChart1"/>
    <dgm:cxn modelId="{07460F04-2E26-4AB5-AC65-E1E0E60B1C9B}" type="presParOf" srcId="{7BCFA64B-5881-409B-BEA7-B4864A7702BE}" destId="{9F3C96CB-6678-4F69-9E99-4D85CFDCEC40}" srcOrd="0" destOrd="0" presId="urn:microsoft.com/office/officeart/2005/8/layout/orgChart1"/>
    <dgm:cxn modelId="{B37EB9FC-CD5B-4BC2-AAED-C284724678DD}" type="presParOf" srcId="{9F3C96CB-6678-4F69-9E99-4D85CFDCEC40}" destId="{ADE5E053-C22D-48AD-8958-EDB21C9B30D7}" srcOrd="0" destOrd="0" presId="urn:microsoft.com/office/officeart/2005/8/layout/orgChart1"/>
    <dgm:cxn modelId="{7891A389-8166-4613-8791-6396FEDAED05}" type="presParOf" srcId="{9F3C96CB-6678-4F69-9E99-4D85CFDCEC40}" destId="{735FF49D-C09B-46BB-A1FC-5411B8BFCF4B}" srcOrd="1" destOrd="0" presId="urn:microsoft.com/office/officeart/2005/8/layout/orgChart1"/>
    <dgm:cxn modelId="{470D74C4-7CE2-4674-AA2B-432BEF347BEC}" type="presParOf" srcId="{7BCFA64B-5881-409B-BEA7-B4864A7702BE}" destId="{F3577FDC-EA72-41A0-867F-2A3A946784CE}" srcOrd="1" destOrd="0" presId="urn:microsoft.com/office/officeart/2005/8/layout/orgChart1"/>
    <dgm:cxn modelId="{1A914193-641E-4197-BAD5-CA68B20D2ED1}" type="presParOf" srcId="{7BCFA64B-5881-409B-BEA7-B4864A7702BE}" destId="{DD414ECF-FB7F-4D2C-B3D3-7F1B1D32DF42}" srcOrd="2" destOrd="0" presId="urn:microsoft.com/office/officeart/2005/8/layout/orgChart1"/>
    <dgm:cxn modelId="{CA149A59-BDDE-47AD-A657-A3EAC56A35A0}" type="presParOf" srcId="{6F067F55-8852-489B-9CF9-079754AFF21A}" destId="{06CA79D6-5C07-4BC9-A34C-560C7777DE3A}" srcOrd="2" destOrd="0" presId="urn:microsoft.com/office/officeart/2005/8/layout/orgChart1"/>
    <dgm:cxn modelId="{FA49E7DF-7F0C-4230-9119-7017BDA2B3A9}" type="presParOf" srcId="{6F067F55-8852-489B-9CF9-079754AFF21A}" destId="{4849BCD7-A551-4BFE-8259-CB67A43A0B8B}" srcOrd="3" destOrd="0" presId="urn:microsoft.com/office/officeart/2005/8/layout/orgChart1"/>
    <dgm:cxn modelId="{7C88E53B-8B9D-43DF-B137-BE5D6C5F6C9C}" type="presParOf" srcId="{4849BCD7-A551-4BFE-8259-CB67A43A0B8B}" destId="{EC37259C-4EB2-42A6-B183-A560D41D1EF3}" srcOrd="0" destOrd="0" presId="urn:microsoft.com/office/officeart/2005/8/layout/orgChart1"/>
    <dgm:cxn modelId="{7858721A-F063-4A4E-B7EF-D614BACA1ABA}" type="presParOf" srcId="{EC37259C-4EB2-42A6-B183-A560D41D1EF3}" destId="{2D535836-45C9-4519-B47A-9742DD8738D3}" srcOrd="0" destOrd="0" presId="urn:microsoft.com/office/officeart/2005/8/layout/orgChart1"/>
    <dgm:cxn modelId="{55632E89-14BC-49F4-9739-AF9879D05932}" type="presParOf" srcId="{EC37259C-4EB2-42A6-B183-A560D41D1EF3}" destId="{68DAD74C-157B-4588-8A75-0D71A3015E89}" srcOrd="1" destOrd="0" presId="urn:microsoft.com/office/officeart/2005/8/layout/orgChart1"/>
    <dgm:cxn modelId="{F1A54CBA-AB67-4D10-B49E-37AE9763EB1F}" type="presParOf" srcId="{4849BCD7-A551-4BFE-8259-CB67A43A0B8B}" destId="{B769D50E-425F-46E5-A18C-5818B74540FB}" srcOrd="1" destOrd="0" presId="urn:microsoft.com/office/officeart/2005/8/layout/orgChart1"/>
    <dgm:cxn modelId="{E7DDA92E-170A-450D-9271-0784004DB37F}" type="presParOf" srcId="{4849BCD7-A551-4BFE-8259-CB67A43A0B8B}" destId="{E71583AF-79AB-4306-A2D5-B68A6F7CF036}" srcOrd="2" destOrd="0" presId="urn:microsoft.com/office/officeart/2005/8/layout/orgChart1"/>
    <dgm:cxn modelId="{A2210C76-5CB3-4238-BB54-E813029A4758}" type="presParOf" srcId="{6F067F55-8852-489B-9CF9-079754AFF21A}" destId="{D28C75ED-0FF9-45FA-8E43-67408AED6283}" srcOrd="4" destOrd="0" presId="urn:microsoft.com/office/officeart/2005/8/layout/orgChart1"/>
    <dgm:cxn modelId="{0D1B1F66-24E2-4D3F-B49B-A164B4DED07A}" type="presParOf" srcId="{6F067F55-8852-489B-9CF9-079754AFF21A}" destId="{079006CD-9FF9-4D19-B470-16AC9052264F}" srcOrd="5" destOrd="0" presId="urn:microsoft.com/office/officeart/2005/8/layout/orgChart1"/>
    <dgm:cxn modelId="{2007AC00-0A69-4956-9C4C-CA29C8A4CB8C}" type="presParOf" srcId="{079006CD-9FF9-4D19-B470-16AC9052264F}" destId="{EF0330E3-0F98-4FE2-9AA7-C9D4BC343054}" srcOrd="0" destOrd="0" presId="urn:microsoft.com/office/officeart/2005/8/layout/orgChart1"/>
    <dgm:cxn modelId="{A431E41F-4E9A-4DE6-8F9A-5CC5C7453556}" type="presParOf" srcId="{EF0330E3-0F98-4FE2-9AA7-C9D4BC343054}" destId="{313498E7-0F05-4468-84D5-22B790C1581D}" srcOrd="0" destOrd="0" presId="urn:microsoft.com/office/officeart/2005/8/layout/orgChart1"/>
    <dgm:cxn modelId="{8EFD3689-F884-476C-8116-7D4D8BA99B47}" type="presParOf" srcId="{EF0330E3-0F98-4FE2-9AA7-C9D4BC343054}" destId="{7AC3060E-69C5-48A1-B8E4-01A39C1B54FE}" srcOrd="1" destOrd="0" presId="urn:microsoft.com/office/officeart/2005/8/layout/orgChart1"/>
    <dgm:cxn modelId="{7AC15D83-AAC8-4CA8-A633-8656ADA4544D}" type="presParOf" srcId="{079006CD-9FF9-4D19-B470-16AC9052264F}" destId="{E1199D44-8F0A-4E07-B2F7-82A246BF3A54}" srcOrd="1" destOrd="0" presId="urn:microsoft.com/office/officeart/2005/8/layout/orgChart1"/>
    <dgm:cxn modelId="{DE534C2C-B5EE-4EA2-B3A6-748F9A59EE1D}" type="presParOf" srcId="{079006CD-9FF9-4D19-B470-16AC9052264F}" destId="{45F0E5AD-F7CC-4439-90C7-9F96E5C8FC3F}" srcOrd="2" destOrd="0" presId="urn:microsoft.com/office/officeart/2005/8/layout/orgChart1"/>
    <dgm:cxn modelId="{5E2F37CB-6EDD-4C89-932E-F348A54A4685}" type="presParOf" srcId="{D59103D7-695F-43AD-B69A-C1020C9A971A}" destId="{2BEF0B9C-9306-4E69-B8CE-C982D4758C79}" srcOrd="2" destOrd="0" presId="urn:microsoft.com/office/officeart/2005/8/layout/orgChart1"/>
    <dgm:cxn modelId="{AF866D1D-3DC1-48D9-AE42-B29148CB7C86}" type="presParOf" srcId="{8E1122AD-3943-4DCE-8A36-93483FDB52AF}" destId="{8093F7A9-90A2-4FBF-ADFF-29F6B746703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C75ED-0FF9-45FA-8E43-67408AED6283}">
      <dsp:nvSpPr>
        <dsp:cNvPr id="0" name=""/>
        <dsp:cNvSpPr/>
      </dsp:nvSpPr>
      <dsp:spPr>
        <a:xfrm>
          <a:off x="4199788" y="1287051"/>
          <a:ext cx="448408" cy="1998828"/>
        </a:xfrm>
        <a:custGeom>
          <a:avLst/>
          <a:gdLst/>
          <a:ahLst/>
          <a:cxnLst/>
          <a:rect l="0" t="0" r="0" b="0"/>
          <a:pathLst>
            <a:path>
              <a:moveTo>
                <a:pt x="0" y="0"/>
              </a:moveTo>
              <a:lnTo>
                <a:pt x="0" y="1998828"/>
              </a:lnTo>
              <a:lnTo>
                <a:pt x="448408" y="199882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A79D6-5C07-4BC9-A34C-560C7777DE3A}">
      <dsp:nvSpPr>
        <dsp:cNvPr id="0" name=""/>
        <dsp:cNvSpPr/>
      </dsp:nvSpPr>
      <dsp:spPr>
        <a:xfrm>
          <a:off x="4199788" y="1287051"/>
          <a:ext cx="448408" cy="1274612"/>
        </a:xfrm>
        <a:custGeom>
          <a:avLst/>
          <a:gdLst/>
          <a:ahLst/>
          <a:cxnLst/>
          <a:rect l="0" t="0" r="0" b="0"/>
          <a:pathLst>
            <a:path>
              <a:moveTo>
                <a:pt x="0" y="0"/>
              </a:moveTo>
              <a:lnTo>
                <a:pt x="0" y="1274612"/>
              </a:lnTo>
              <a:lnTo>
                <a:pt x="448408" y="127461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45D44-53AB-4733-89EB-98D4F4087446}">
      <dsp:nvSpPr>
        <dsp:cNvPr id="0" name=""/>
        <dsp:cNvSpPr/>
      </dsp:nvSpPr>
      <dsp:spPr>
        <a:xfrm>
          <a:off x="4199788" y="1287051"/>
          <a:ext cx="448408" cy="432792"/>
        </a:xfrm>
        <a:custGeom>
          <a:avLst/>
          <a:gdLst/>
          <a:ahLst/>
          <a:cxnLst/>
          <a:rect l="0" t="0" r="0" b="0"/>
          <a:pathLst>
            <a:path>
              <a:moveTo>
                <a:pt x="0" y="0"/>
              </a:moveTo>
              <a:lnTo>
                <a:pt x="0" y="432792"/>
              </a:lnTo>
              <a:lnTo>
                <a:pt x="448408" y="43279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1F068-15FD-449E-90C7-E0383BCDDDFB}">
      <dsp:nvSpPr>
        <dsp:cNvPr id="0" name=""/>
        <dsp:cNvSpPr/>
      </dsp:nvSpPr>
      <dsp:spPr>
        <a:xfrm>
          <a:off x="3982005" y="532780"/>
          <a:ext cx="642724" cy="223094"/>
        </a:xfrm>
        <a:custGeom>
          <a:avLst/>
          <a:gdLst/>
          <a:ahLst/>
          <a:cxnLst/>
          <a:rect l="0" t="0" r="0" b="0"/>
          <a:pathLst>
            <a:path>
              <a:moveTo>
                <a:pt x="0" y="0"/>
              </a:moveTo>
              <a:lnTo>
                <a:pt x="0" y="111547"/>
              </a:lnTo>
              <a:lnTo>
                <a:pt x="642724" y="111547"/>
              </a:lnTo>
              <a:lnTo>
                <a:pt x="642724" y="22309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BF8B3-C95D-4EAB-9901-3C6CC2B8C7B2}">
      <dsp:nvSpPr>
        <dsp:cNvPr id="0" name=""/>
        <dsp:cNvSpPr/>
      </dsp:nvSpPr>
      <dsp:spPr>
        <a:xfrm>
          <a:off x="2914340" y="1287051"/>
          <a:ext cx="159353" cy="1997225"/>
        </a:xfrm>
        <a:custGeom>
          <a:avLst/>
          <a:gdLst/>
          <a:ahLst/>
          <a:cxnLst/>
          <a:rect l="0" t="0" r="0" b="0"/>
          <a:pathLst>
            <a:path>
              <a:moveTo>
                <a:pt x="0" y="0"/>
              </a:moveTo>
              <a:lnTo>
                <a:pt x="0" y="1997225"/>
              </a:lnTo>
              <a:lnTo>
                <a:pt x="159353" y="199722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14190-D21B-450C-9221-92A0D7EA9F24}">
      <dsp:nvSpPr>
        <dsp:cNvPr id="0" name=""/>
        <dsp:cNvSpPr/>
      </dsp:nvSpPr>
      <dsp:spPr>
        <a:xfrm>
          <a:off x="2914340" y="1287051"/>
          <a:ext cx="159353" cy="1242953"/>
        </a:xfrm>
        <a:custGeom>
          <a:avLst/>
          <a:gdLst/>
          <a:ahLst/>
          <a:cxnLst/>
          <a:rect l="0" t="0" r="0" b="0"/>
          <a:pathLst>
            <a:path>
              <a:moveTo>
                <a:pt x="0" y="0"/>
              </a:moveTo>
              <a:lnTo>
                <a:pt x="0" y="1242953"/>
              </a:lnTo>
              <a:lnTo>
                <a:pt x="159353" y="12429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4BFDFB-C759-455F-9EA0-B7DD2FFDAEB5}">
      <dsp:nvSpPr>
        <dsp:cNvPr id="0" name=""/>
        <dsp:cNvSpPr/>
      </dsp:nvSpPr>
      <dsp:spPr>
        <a:xfrm>
          <a:off x="2914340" y="1287051"/>
          <a:ext cx="159353" cy="488682"/>
        </a:xfrm>
        <a:custGeom>
          <a:avLst/>
          <a:gdLst/>
          <a:ahLst/>
          <a:cxnLst/>
          <a:rect l="0" t="0" r="0" b="0"/>
          <a:pathLst>
            <a:path>
              <a:moveTo>
                <a:pt x="0" y="0"/>
              </a:moveTo>
              <a:lnTo>
                <a:pt x="0" y="488682"/>
              </a:lnTo>
              <a:lnTo>
                <a:pt x="159353" y="48868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0DA5C-B7E8-4BF9-9058-F60EA166E26F}">
      <dsp:nvSpPr>
        <dsp:cNvPr id="0" name=""/>
        <dsp:cNvSpPr/>
      </dsp:nvSpPr>
      <dsp:spPr>
        <a:xfrm>
          <a:off x="3339281" y="532780"/>
          <a:ext cx="642724" cy="223094"/>
        </a:xfrm>
        <a:custGeom>
          <a:avLst/>
          <a:gdLst/>
          <a:ahLst/>
          <a:cxnLst/>
          <a:rect l="0" t="0" r="0" b="0"/>
          <a:pathLst>
            <a:path>
              <a:moveTo>
                <a:pt x="642724" y="0"/>
              </a:moveTo>
              <a:lnTo>
                <a:pt x="642724" y="111547"/>
              </a:lnTo>
              <a:lnTo>
                <a:pt x="0" y="111547"/>
              </a:lnTo>
              <a:lnTo>
                <a:pt x="0" y="22309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B12C1-6F6D-406A-94A0-6800E3A64039}">
      <dsp:nvSpPr>
        <dsp:cNvPr id="0" name=""/>
        <dsp:cNvSpPr/>
      </dsp:nvSpPr>
      <dsp:spPr>
        <a:xfrm>
          <a:off x="3450828" y="1603"/>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Book portal</a:t>
          </a:r>
          <a:endParaRPr lang="en-IN" sz="1900" kern="1200"/>
        </a:p>
      </dsp:txBody>
      <dsp:txXfrm>
        <a:off x="3450828" y="1603"/>
        <a:ext cx="1062353" cy="531176"/>
      </dsp:txXfrm>
    </dsp:sp>
    <dsp:sp modelId="{CEF7B95C-557A-4BBD-B6E8-2E410AD6F017}">
      <dsp:nvSpPr>
        <dsp:cNvPr id="0" name=""/>
        <dsp:cNvSpPr/>
      </dsp:nvSpPr>
      <dsp:spPr>
        <a:xfrm>
          <a:off x="2808104" y="755874"/>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Buyer </a:t>
          </a:r>
          <a:endParaRPr lang="en-IN" sz="1900" kern="1200"/>
        </a:p>
      </dsp:txBody>
      <dsp:txXfrm>
        <a:off x="2808104" y="755874"/>
        <a:ext cx="1062353" cy="531176"/>
      </dsp:txXfrm>
    </dsp:sp>
    <dsp:sp modelId="{44F09555-8BB8-482B-9819-23106E3EF28C}">
      <dsp:nvSpPr>
        <dsp:cNvPr id="0" name=""/>
        <dsp:cNvSpPr/>
      </dsp:nvSpPr>
      <dsp:spPr>
        <a:xfrm>
          <a:off x="3073693" y="1510146"/>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Browse</a:t>
          </a:r>
          <a:endParaRPr lang="en-IN" sz="1900" kern="1200" dirty="0"/>
        </a:p>
      </dsp:txBody>
      <dsp:txXfrm>
        <a:off x="3073693" y="1510146"/>
        <a:ext cx="1062353" cy="531176"/>
      </dsp:txXfrm>
    </dsp:sp>
    <dsp:sp modelId="{34B7CE4E-6542-4EB0-ADED-CC35EDA0D3B7}">
      <dsp:nvSpPr>
        <dsp:cNvPr id="0" name=""/>
        <dsp:cNvSpPr/>
      </dsp:nvSpPr>
      <dsp:spPr>
        <a:xfrm>
          <a:off x="3073693" y="2264417"/>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Buy</a:t>
          </a:r>
          <a:endParaRPr lang="en-IN" sz="1900" kern="1200"/>
        </a:p>
      </dsp:txBody>
      <dsp:txXfrm>
        <a:off x="3073693" y="2264417"/>
        <a:ext cx="1062353" cy="531176"/>
      </dsp:txXfrm>
    </dsp:sp>
    <dsp:sp modelId="{98AC68CB-4CE7-457D-99B0-356C8ABD9917}">
      <dsp:nvSpPr>
        <dsp:cNvPr id="0" name=""/>
        <dsp:cNvSpPr/>
      </dsp:nvSpPr>
      <dsp:spPr>
        <a:xfrm>
          <a:off x="3073693" y="3018688"/>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Trade </a:t>
          </a:r>
          <a:endParaRPr lang="en-IN" sz="1900" kern="1200"/>
        </a:p>
      </dsp:txBody>
      <dsp:txXfrm>
        <a:off x="3073693" y="3018688"/>
        <a:ext cx="1062353" cy="531176"/>
      </dsp:txXfrm>
    </dsp:sp>
    <dsp:sp modelId="{A0A8340A-776F-46A7-A7C8-FB38B3914ACB}">
      <dsp:nvSpPr>
        <dsp:cNvPr id="0" name=""/>
        <dsp:cNvSpPr/>
      </dsp:nvSpPr>
      <dsp:spPr>
        <a:xfrm>
          <a:off x="4093552" y="755874"/>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Seller </a:t>
          </a:r>
          <a:endParaRPr lang="en-IN" sz="1900" kern="1200"/>
        </a:p>
      </dsp:txBody>
      <dsp:txXfrm>
        <a:off x="4093552" y="755874"/>
        <a:ext cx="1062353" cy="531176"/>
      </dsp:txXfrm>
    </dsp:sp>
    <dsp:sp modelId="{ADE5E053-C22D-48AD-8958-EDB21C9B30D7}">
      <dsp:nvSpPr>
        <dsp:cNvPr id="0" name=""/>
        <dsp:cNvSpPr/>
      </dsp:nvSpPr>
      <dsp:spPr>
        <a:xfrm>
          <a:off x="4648197" y="1454255"/>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List books</a:t>
          </a:r>
          <a:endParaRPr lang="en-IN" sz="1900" kern="1200" dirty="0"/>
        </a:p>
      </dsp:txBody>
      <dsp:txXfrm>
        <a:off x="4648197" y="1454255"/>
        <a:ext cx="1062353" cy="531176"/>
      </dsp:txXfrm>
    </dsp:sp>
    <dsp:sp modelId="{2D535836-45C9-4519-B47A-9742DD8738D3}">
      <dsp:nvSpPr>
        <dsp:cNvPr id="0" name=""/>
        <dsp:cNvSpPr/>
      </dsp:nvSpPr>
      <dsp:spPr>
        <a:xfrm>
          <a:off x="4648197" y="2296075"/>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Sell books</a:t>
          </a:r>
          <a:endParaRPr lang="en-IN" sz="1900" kern="1200" dirty="0"/>
        </a:p>
      </dsp:txBody>
      <dsp:txXfrm>
        <a:off x="4648197" y="2296075"/>
        <a:ext cx="1062353" cy="531176"/>
      </dsp:txXfrm>
    </dsp:sp>
    <dsp:sp modelId="{313498E7-0F05-4468-84D5-22B790C1581D}">
      <dsp:nvSpPr>
        <dsp:cNvPr id="0" name=""/>
        <dsp:cNvSpPr/>
      </dsp:nvSpPr>
      <dsp:spPr>
        <a:xfrm>
          <a:off x="4648197" y="3020292"/>
          <a:ext cx="1062353" cy="53117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Manage</a:t>
          </a:r>
          <a:endParaRPr lang="en-IN" sz="1900" kern="1200" dirty="0"/>
        </a:p>
      </dsp:txBody>
      <dsp:txXfrm>
        <a:off x="4648197" y="3020292"/>
        <a:ext cx="1062353" cy="5311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t>1</a:t>
            </a:fld>
            <a:endParaRPr lang="en-US" altLang="en-US"/>
          </a:p>
        </p:txBody>
      </p:sp>
    </p:spTree>
    <p:extLst>
      <p:ext uri="{BB962C8B-B14F-4D97-AF65-F5344CB8AC3E}">
        <p14:creationId xmlns:p14="http://schemas.microsoft.com/office/powerpoint/2010/main" val="108266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3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3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3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3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3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3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PROJECT REVIEW-2</a:t>
            </a:r>
          </a:p>
        </p:txBody>
      </p:sp>
      <p:sp>
        <p:nvSpPr>
          <p:cNvPr id="7" name="Footer Placeholder 4"/>
          <p:cNvSpPr txBox="1"/>
          <p:nvPr/>
        </p:nvSpPr>
        <p:spPr>
          <a:xfrm>
            <a:off x="762000" y="1123951"/>
            <a:ext cx="7696200" cy="3505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:2303811724321117</a:t>
            </a:r>
          </a:p>
          <a:p>
            <a:pPr>
              <a:defRPr/>
            </a:pPr>
            <a:r>
              <a:rPr lang="en-US" sz="2500" b="1" dirty="0">
                <a:solidFill>
                  <a:schemeClr val="tx1"/>
                </a:solidFill>
                <a:latin typeface="Times New Roman" panose="02020603050405020304" pitchFamily="18" charset="0"/>
                <a:cs typeface="Times New Roman" panose="02020603050405020304" pitchFamily="18" charset="0"/>
              </a:rPr>
              <a:t>Name					:</a:t>
            </a:r>
            <a:r>
              <a:rPr lang="en-IN" sz="2500" b="1" dirty="0">
                <a:solidFill>
                  <a:schemeClr val="tx1"/>
                </a:solidFill>
                <a:latin typeface="Times New Roman" panose="02020603050405020304" pitchFamily="18" charset="0"/>
                <a:cs typeface="Times New Roman" panose="02020603050405020304" pitchFamily="18" charset="0"/>
              </a:rPr>
              <a:t>THILIPKUMAR S</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a:t>
            </a:r>
            <a:r>
              <a:rPr lang="en-IN" sz="2500" b="1" dirty="0">
                <a:latin typeface="Times New Roman" panose="02020603050405020304"/>
                <a:cs typeface="Times New Roman" panose="02020603050405020304"/>
              </a:rPr>
              <a:t>II</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 </a:t>
            </a:r>
            <a:r>
              <a:rPr lang="en-IN" sz="2500" b="1" dirty="0">
                <a:latin typeface="Times New Roman" panose="02020603050405020304"/>
                <a:cs typeface="Times New Roman" panose="02020603050405020304"/>
              </a:rPr>
              <a:t>III</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 B</a:t>
            </a:r>
          </a:p>
          <a:p>
            <a:pPr>
              <a:defRPr/>
            </a:pPr>
            <a:r>
              <a:rPr lang="en-US" sz="2500" b="1" dirty="0">
                <a:solidFill>
                  <a:schemeClr val="tx1"/>
                </a:solidFill>
                <a:latin typeface="Times New Roman" panose="02020603050405020304" pitchFamily="18" charset="0"/>
                <a:cs typeface="Times New Roman" panose="02020603050405020304" pitchFamily="18" charset="0"/>
              </a:rPr>
              <a:t>Date					:03/12/2024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t>1</a:t>
            </a:fld>
            <a:endParaRPr lang="en-US" altLang="en-US"/>
          </a:p>
        </p:txBody>
      </p:sp>
      <p:sp>
        <p:nvSpPr>
          <p:cNvPr id="6" name="Footer Placeholder 4"/>
          <p:cNvSpPr>
            <a:spLocks noGrp="1"/>
          </p:cNvSpPr>
          <p:nvPr>
            <p:ph type="ftr" sz="quarter" idx="11"/>
          </p:nvPr>
        </p:nvSpPr>
        <p:spPr>
          <a:xfrm>
            <a:off x="2628900" y="4837269"/>
            <a:ext cx="4038600" cy="204314"/>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041E3-AC23-F5EF-21EB-637C2A9D4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A0E4B-09BC-F542-F413-A6F00E5D2CDC}"/>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D9889E-845D-9112-CB21-18C6E8A8F059}"/>
              </a:ext>
            </a:extLst>
          </p:cNvPr>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
        <p:nvSpPr>
          <p:cNvPr id="7" name="Footer Placeholder 4">
            <a:extLst>
              <a:ext uri="{FF2B5EF4-FFF2-40B4-BE49-F238E27FC236}">
                <a16:creationId xmlns:a16="http://schemas.microsoft.com/office/drawing/2014/main" id="{F7EFD159-50FD-DFB7-868D-0146A83B4AC4}"/>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9" name="Content Placeholder 8">
            <a:extLst>
              <a:ext uri="{FF2B5EF4-FFF2-40B4-BE49-F238E27FC236}">
                <a16:creationId xmlns:a16="http://schemas.microsoft.com/office/drawing/2014/main" id="{5421EA1D-D114-858C-DE51-726F719625E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76491" y="960678"/>
            <a:ext cx="3333509" cy="3703638"/>
          </a:xfrm>
        </p:spPr>
      </p:pic>
      <p:pic>
        <p:nvPicPr>
          <p:cNvPr id="11" name="Picture 10">
            <a:extLst>
              <a:ext uri="{FF2B5EF4-FFF2-40B4-BE49-F238E27FC236}">
                <a16:creationId xmlns:a16="http://schemas.microsoft.com/office/drawing/2014/main" id="{95602137-032E-BF00-A5C6-CA7E63FE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629" y="943076"/>
            <a:ext cx="3663766" cy="3704119"/>
          </a:xfrm>
          <a:prstGeom prst="rect">
            <a:avLst/>
          </a:prstGeom>
        </p:spPr>
      </p:pic>
    </p:spTree>
    <p:extLst>
      <p:ext uri="{BB962C8B-B14F-4D97-AF65-F5344CB8AC3E}">
        <p14:creationId xmlns:p14="http://schemas.microsoft.com/office/powerpoint/2010/main" val="135295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84C88-FBF1-2258-9E37-6F4617FE8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EBC1B-DDE0-785E-BCFE-E2E9CC109294}"/>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21960F-C2A0-EF40-235E-44552A5D2BBA}"/>
              </a:ext>
            </a:extLst>
          </p:cNvPr>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
        <p:nvSpPr>
          <p:cNvPr id="7" name="Footer Placeholder 4">
            <a:extLst>
              <a:ext uri="{FF2B5EF4-FFF2-40B4-BE49-F238E27FC236}">
                <a16:creationId xmlns:a16="http://schemas.microsoft.com/office/drawing/2014/main" id="{99299288-C891-B699-3D6E-054ED839A786}"/>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16" name="Content Placeholder 15">
            <a:extLst>
              <a:ext uri="{FF2B5EF4-FFF2-40B4-BE49-F238E27FC236}">
                <a16:creationId xmlns:a16="http://schemas.microsoft.com/office/drawing/2014/main" id="{5CED7F16-70D1-D6D2-8D97-579489A4687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48138" y="960437"/>
            <a:ext cx="3009462" cy="3703638"/>
          </a:xfrm>
        </p:spPr>
      </p:pic>
      <p:pic>
        <p:nvPicPr>
          <p:cNvPr id="18" name="Picture 17">
            <a:extLst>
              <a:ext uri="{FF2B5EF4-FFF2-40B4-BE49-F238E27FC236}">
                <a16:creationId xmlns:a16="http://schemas.microsoft.com/office/drawing/2014/main" id="{C309FF35-5B63-C326-A2EA-0E7E5C4E2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740" y="931992"/>
            <a:ext cx="3009462" cy="3699303"/>
          </a:xfrm>
          <a:prstGeom prst="rect">
            <a:avLst/>
          </a:prstGeom>
        </p:spPr>
      </p:pic>
    </p:spTree>
    <p:extLst>
      <p:ext uri="{BB962C8B-B14F-4D97-AF65-F5344CB8AC3E}">
        <p14:creationId xmlns:p14="http://schemas.microsoft.com/office/powerpoint/2010/main" val="156318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9E5B1-6A5C-C2EB-B521-8B968ABAA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C24AB-DA14-B1A4-33B7-107A53C71DBA}"/>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SOURCE CODE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7DEC60-8F66-4759-D30D-99593481F580}"/>
              </a:ext>
            </a:extLst>
          </p:cNvPr>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
        <p:nvSpPr>
          <p:cNvPr id="7" name="Footer Placeholder 4">
            <a:extLst>
              <a:ext uri="{FF2B5EF4-FFF2-40B4-BE49-F238E27FC236}">
                <a16:creationId xmlns:a16="http://schemas.microsoft.com/office/drawing/2014/main" id="{F6B06E76-A2B6-94ED-72B9-119EC9847B7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8" name="Content Placeholder 7">
            <a:extLst>
              <a:ext uri="{FF2B5EF4-FFF2-40B4-BE49-F238E27FC236}">
                <a16:creationId xmlns:a16="http://schemas.microsoft.com/office/drawing/2014/main" id="{3C2A8EE5-2617-F19F-6C5B-6B4D019A17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898742"/>
            <a:ext cx="3276600" cy="3852863"/>
          </a:xfrm>
        </p:spPr>
      </p:pic>
      <p:pic>
        <p:nvPicPr>
          <p:cNvPr id="10" name="Picture 9">
            <a:extLst>
              <a:ext uri="{FF2B5EF4-FFF2-40B4-BE49-F238E27FC236}">
                <a16:creationId xmlns:a16="http://schemas.microsoft.com/office/drawing/2014/main" id="{CFDA98F7-C998-6E1C-F89A-549485F31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551" y="885825"/>
            <a:ext cx="3276600" cy="3852863"/>
          </a:xfrm>
          <a:prstGeom prst="rect">
            <a:avLst/>
          </a:prstGeom>
        </p:spPr>
      </p:pic>
    </p:spTree>
    <p:extLst>
      <p:ext uri="{BB962C8B-B14F-4D97-AF65-F5344CB8AC3E}">
        <p14:creationId xmlns:p14="http://schemas.microsoft.com/office/powerpoint/2010/main" val="162722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11" name="Content Placeholder 10">
            <a:extLst>
              <a:ext uri="{FF2B5EF4-FFF2-40B4-BE49-F238E27FC236}">
                <a16:creationId xmlns:a16="http://schemas.microsoft.com/office/drawing/2014/main" id="{48DC2C0A-321D-32F3-3719-D6FF8582CD5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7804" y="967483"/>
            <a:ext cx="2771977" cy="3703638"/>
          </a:xfrm>
        </p:spPr>
      </p:pic>
      <p:pic>
        <p:nvPicPr>
          <p:cNvPr id="13" name="Picture 12">
            <a:extLst>
              <a:ext uri="{FF2B5EF4-FFF2-40B4-BE49-F238E27FC236}">
                <a16:creationId xmlns:a16="http://schemas.microsoft.com/office/drawing/2014/main" id="{64FC1217-597E-257E-2906-DE2F2C450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219" y="905122"/>
            <a:ext cx="2771977" cy="3761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2E5CA-DBB1-7211-EE28-971FB4DD4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6053F2-1C4D-9217-5C27-F69044286FAC}"/>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426176-4C12-A1D3-178B-BBCAEB9888D9}"/>
              </a:ext>
            </a:extLst>
          </p:cNvPr>
          <p:cNvSpPr>
            <a:spLocks noGrp="1"/>
          </p:cNvSpPr>
          <p:nvPr>
            <p:ph type="sldNum" sz="quarter" idx="12"/>
          </p:nvPr>
        </p:nvSpPr>
        <p:spPr/>
        <p:txBody>
          <a:bodyPr/>
          <a:lstStyle/>
          <a:p>
            <a:pPr>
              <a:defRPr/>
            </a:pPr>
            <a:fld id="{0E14ABD8-B1EB-4C07-9937-C8C4E38BDF00}" type="slidenum">
              <a:rPr lang="en-US" altLang="en-US" smtClean="0"/>
              <a:t>14</a:t>
            </a:fld>
            <a:endParaRPr lang="en-US" altLang="en-US"/>
          </a:p>
        </p:txBody>
      </p:sp>
      <p:sp>
        <p:nvSpPr>
          <p:cNvPr id="6" name="Footer Placeholder 4">
            <a:extLst>
              <a:ext uri="{FF2B5EF4-FFF2-40B4-BE49-F238E27FC236}">
                <a16:creationId xmlns:a16="http://schemas.microsoft.com/office/drawing/2014/main" id="{CEA40341-92DD-BCC5-03D8-B63AC45445B1}"/>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pic>
        <p:nvPicPr>
          <p:cNvPr id="8" name="Content Placeholder 7">
            <a:extLst>
              <a:ext uri="{FF2B5EF4-FFF2-40B4-BE49-F238E27FC236}">
                <a16:creationId xmlns:a16="http://schemas.microsoft.com/office/drawing/2014/main" id="{D9E4839B-D3D3-1CE0-3BE2-66CFF665CE1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730026" y="954881"/>
            <a:ext cx="2826947" cy="3714750"/>
          </a:xfrm>
        </p:spPr>
      </p:pic>
    </p:spTree>
    <p:extLst>
      <p:ext uri="{BB962C8B-B14F-4D97-AF65-F5344CB8AC3E}">
        <p14:creationId xmlns:p14="http://schemas.microsoft.com/office/powerpoint/2010/main" val="6902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15</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7" name="Content Placeholder 6"/>
          <p:cNvSpPr>
            <a:spLocks noGrp="1"/>
          </p:cNvSpPr>
          <p:nvPr>
            <p:ph sz="quarter" idx="1"/>
          </p:nvPr>
        </p:nvSpPr>
        <p:spPr>
          <a:xfrm>
            <a:off x="612648" y="1252061"/>
            <a:ext cx="7740498" cy="3703320"/>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Online Book Buying and Selling Portal successfully bridges the gap between book buyers and sellers by offering a secure, scalable, and user-friendly platform. It is a step forward in digitizing book transactions while enhancing user satisfaction through modern technology</a:t>
            </a:r>
            <a:r>
              <a:rPr lang="en-IN" sz="2000" dirty="0"/>
              <a:t>.</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28850"/>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16</a:t>
            </a:fld>
            <a:endParaRPr lang="en-US" altLang="en-US" dirty="0"/>
          </a:p>
        </p:txBody>
      </p:sp>
      <p:sp>
        <p:nvSpPr>
          <p:cNvPr id="8"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593848" y="4716304"/>
            <a:ext cx="43403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2</a:t>
            </a:fld>
            <a:endParaRPr lang="en-US" altLang="en-US"/>
          </a:p>
        </p:txBody>
      </p:sp>
      <p:sp>
        <p:nvSpPr>
          <p:cNvPr id="7" name="Footer Placeholder 4"/>
          <p:cNvSpPr txBox="1"/>
          <p:nvPr/>
        </p:nvSpPr>
        <p:spPr>
          <a:xfrm>
            <a:off x="685800" y="1276350"/>
            <a:ext cx="7701492" cy="1369483"/>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2500" b="1" dirty="0"/>
              <a:t>Online Book Buying And Selling Portal </a:t>
            </a:r>
            <a:endParaRPr lang="en-US" sz="25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A4704-EC1E-549A-81B5-23C27A566F0D}"/>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C29C9476-C105-6933-D149-017DFE6254F4}"/>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PROBLEM IDENTIFICATION</a:t>
            </a:r>
          </a:p>
        </p:txBody>
      </p:sp>
      <p:sp>
        <p:nvSpPr>
          <p:cNvPr id="4" name="Footer Placeholder 3">
            <a:extLst>
              <a:ext uri="{FF2B5EF4-FFF2-40B4-BE49-F238E27FC236}">
                <a16:creationId xmlns:a16="http://schemas.microsoft.com/office/drawing/2014/main" id="{CA09547F-D85A-691D-1154-1EA47300AACA}"/>
              </a:ext>
            </a:extLst>
          </p:cNvPr>
          <p:cNvSpPr>
            <a:spLocks noGrp="1"/>
          </p:cNvSpPr>
          <p:nvPr>
            <p:ph type="ftr" sz="quarter" idx="11"/>
          </p:nvPr>
        </p:nvSpPr>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8196" name="Slide Number Placeholder 5">
            <a:extLst>
              <a:ext uri="{FF2B5EF4-FFF2-40B4-BE49-F238E27FC236}">
                <a16:creationId xmlns:a16="http://schemas.microsoft.com/office/drawing/2014/main" id="{90793A2F-3C50-1FF5-07AC-41C0F6D996EC}"/>
              </a:ext>
            </a:extLst>
          </p:cNvPr>
          <p:cNvSpPr>
            <a:spLocks noGrp="1" noChangeArrowheads="1"/>
          </p:cNvSpPr>
          <p:nvPr>
            <p:ph type="sldNum" sz="quarter" idx="12"/>
          </p:nvPr>
        </p:nvSpPr>
        <p:spPr bwMode="auto">
          <a:noFill/>
          <a:ln>
            <a:miter lim="800000"/>
          </a:ln>
        </p:spPr>
        <p:txBody>
          <a:bodyPr/>
          <a:lstStyle/>
          <a:p>
            <a:fld id="{C8B3AA75-1EA1-4A20-9182-A423EE2FFA8F}" type="slidenum">
              <a:rPr lang="en-US" altLang="en-US"/>
              <a:t>3</a:t>
            </a:fld>
            <a:endParaRPr lang="en-US" altLang="en-US"/>
          </a:p>
        </p:txBody>
      </p:sp>
      <p:sp>
        <p:nvSpPr>
          <p:cNvPr id="7" name="Footer Placeholder 4">
            <a:extLst>
              <a:ext uri="{FF2B5EF4-FFF2-40B4-BE49-F238E27FC236}">
                <a16:creationId xmlns:a16="http://schemas.microsoft.com/office/drawing/2014/main" id="{F3C7CA8A-DE78-928C-EE5E-3498D15CF1DF}"/>
              </a:ext>
            </a:extLst>
          </p:cNvPr>
          <p:cNvSpPr txBox="1"/>
          <p:nvPr/>
        </p:nvSpPr>
        <p:spPr>
          <a:xfrm>
            <a:off x="685800" y="1276350"/>
            <a:ext cx="7701492" cy="1369483"/>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3" name="Rectangle 1">
            <a:extLst>
              <a:ext uri="{FF2B5EF4-FFF2-40B4-BE49-F238E27FC236}">
                <a16:creationId xmlns:a16="http://schemas.microsoft.com/office/drawing/2014/main" id="{64E83D0A-2649-57EE-C1FB-F9C0538F278B}"/>
              </a:ext>
            </a:extLst>
          </p:cNvPr>
          <p:cNvSpPr>
            <a:spLocks noGrp="1" noChangeArrowheads="1"/>
          </p:cNvSpPr>
          <p:nvPr>
            <p:ph sz="quarter" idx="1"/>
          </p:nvPr>
        </p:nvSpPr>
        <p:spPr bwMode="auto">
          <a:xfrm>
            <a:off x="612648" y="1107535"/>
            <a:ext cx="73883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User Trust and Security</a:t>
            </a:r>
            <a:r>
              <a:rPr kumimoji="0" lang="en-US" altLang="en-US" sz="1800" b="0" i="0" u="none" strike="noStrike" cap="none" normalizeH="0" baseline="0" dirty="0">
                <a:ln>
                  <a:noFill/>
                </a:ln>
                <a:solidFill>
                  <a:schemeClr val="tx1"/>
                </a:solidFill>
                <a:effectLst/>
                <a:latin typeface="Arial" panose="020B0604020202020204" pitchFamily="34" charset="0"/>
              </a:rPr>
              <a:t>: Risk of fake accounts, fraudulent listings, and lack of secure payment options.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Quality Control</a:t>
            </a:r>
            <a:r>
              <a:rPr kumimoji="0" lang="en-US" altLang="en-US" sz="1800" b="0" i="0" u="none" strike="noStrike" cap="none" normalizeH="0" baseline="0" dirty="0">
                <a:ln>
                  <a:noFill/>
                </a:ln>
                <a:solidFill>
                  <a:schemeClr val="tx1"/>
                </a:solidFill>
                <a:effectLst/>
                <a:latin typeface="Arial" panose="020B0604020202020204" pitchFamily="34" charset="0"/>
              </a:rPr>
              <a:t>: Inconsistent or misleading book descriptions and poor-quality images.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Logistics Challenges</a:t>
            </a:r>
            <a:r>
              <a:rPr kumimoji="0" lang="en-US" altLang="en-US" sz="1800" b="0" i="0" u="none" strike="noStrike" cap="none" normalizeH="0" baseline="0" dirty="0">
                <a:ln>
                  <a:noFill/>
                </a:ln>
                <a:solidFill>
                  <a:schemeClr val="tx1"/>
                </a:solidFill>
                <a:effectLst/>
                <a:latin typeface="Arial" panose="020B0604020202020204" pitchFamily="34" charset="0"/>
              </a:rPr>
              <a:t>: Delays, lost shipments, or high shipping costs due to unreliable third-party logistics.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Search Efficiency</a:t>
            </a:r>
            <a:r>
              <a:rPr kumimoji="0" lang="en-US" altLang="en-US" sz="1800" b="0" i="0" u="none" strike="noStrike" cap="none" normalizeH="0" baseline="0" dirty="0">
                <a:ln>
                  <a:noFill/>
                </a:ln>
                <a:solidFill>
                  <a:schemeClr val="tx1"/>
                </a:solidFill>
                <a:effectLst/>
                <a:latin typeface="Arial" panose="020B0604020202020204" pitchFamily="34" charset="0"/>
              </a:rPr>
              <a:t>: Difficulty in finding books due to poorly implemented search and filter features.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Issues</a:t>
            </a:r>
            <a:r>
              <a:rPr kumimoji="0" lang="en-US" altLang="en-US" sz="1800" b="0" i="0" u="none" strike="noStrike" cap="none" normalizeH="0" baseline="0" dirty="0">
                <a:ln>
                  <a:noFill/>
                </a:ln>
                <a:solidFill>
                  <a:schemeClr val="tx1"/>
                </a:solidFill>
                <a:effectLst/>
                <a:latin typeface="Arial" panose="020B0604020202020204" pitchFamily="34" charset="0"/>
              </a:rPr>
              <a:t>: Platform may slow down under high traffic without robust backend architecture.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Dispute Resolution</a:t>
            </a:r>
            <a:r>
              <a:rPr kumimoji="0" lang="en-US" altLang="en-US" sz="1800" b="0" i="0" u="none" strike="noStrike" cap="none" normalizeH="0" baseline="0" dirty="0">
                <a:ln>
                  <a:noFill/>
                </a:ln>
                <a:solidFill>
                  <a:schemeClr val="tx1"/>
                </a:solidFill>
                <a:effectLst/>
                <a:latin typeface="Arial" panose="020B0604020202020204" pitchFamily="34" charset="0"/>
              </a:rPr>
              <a:t>: Frequent disagreements over book conditions or trades, leading to user dissatisfaction. </a:t>
            </a:r>
          </a:p>
        </p:txBody>
      </p:sp>
    </p:spTree>
    <p:extLst>
      <p:ext uri="{BB962C8B-B14F-4D97-AF65-F5344CB8AC3E}">
        <p14:creationId xmlns:p14="http://schemas.microsoft.com/office/powerpoint/2010/main" val="39207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1910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4</a:t>
            </a:fld>
            <a:endParaRPr lang="en-US" altLang="en-US"/>
          </a:p>
        </p:txBody>
      </p:sp>
      <p:sp>
        <p:nvSpPr>
          <p:cNvPr id="7" name="Content Placeholder 6"/>
          <p:cNvSpPr>
            <a:spLocks noGrp="1"/>
          </p:cNvSpPr>
          <p:nvPr>
            <p:ph sz="quarter" idx="1"/>
          </p:nvPr>
        </p:nvSpPr>
        <p:spPr>
          <a:xfrm>
            <a:off x="545394" y="984956"/>
            <a:ext cx="7868356" cy="3301294"/>
          </a:xfrm>
        </p:spPr>
        <p:txBody>
          <a:bodyPr>
            <a:normAutofit fontScale="92500"/>
          </a:bodyPr>
          <a:lstStyle/>
          <a:p>
            <a:pPr marL="0" indent="0">
              <a:buNone/>
            </a:pPr>
            <a:r>
              <a:rPr lang="en-IN" sz="2800" dirty="0"/>
              <a:t>	</a:t>
            </a:r>
            <a:r>
              <a:rPr lang="en-IN" sz="2800" dirty="0">
                <a:latin typeface="Times New Roman" panose="02020603050405020304" pitchFamily="18" charset="0"/>
                <a:cs typeface="Times New Roman" panose="02020603050405020304" pitchFamily="18" charset="0"/>
              </a:rPr>
              <a:t>The Online Book Buying and Selling Portal is a web-based system enabling users to buy, sell, and manage books seamlessly. This platform connects buyers and sellers, providing features like book listing, search, order management, payment integration, and user authentication. The system emphasizes efficiency, user-friendliness, and scalability while ensuring a secure transaction environment.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4767263"/>
            <a:ext cx="40355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9" name="Content Placeholder 8"/>
          <p:cNvSpPr>
            <a:spLocks noGrp="1"/>
          </p:cNvSpPr>
          <p:nvPr>
            <p:ph sz="quarter" idx="1"/>
          </p:nvPr>
        </p:nvSpPr>
        <p:spPr>
          <a:xfrm>
            <a:off x="457200" y="1113877"/>
            <a:ext cx="8229600" cy="3703320"/>
          </a:xfrm>
        </p:spPr>
        <p:txBody>
          <a:bodyPr>
            <a:normAutofit fontScale="92500"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Object-Oriented Programming (OOP)</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Collections Framework</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File Handling</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Multithreading</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Exception Handling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BC4E7-8B5E-8C35-21A0-7745AA76D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BC397-5F75-49C8-35E4-E1D5261B273D}"/>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945A6FE-31C2-1BB8-A689-23DE56B53B79}"/>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6" name="Slide Number Placeholder 5">
            <a:extLst>
              <a:ext uri="{FF2B5EF4-FFF2-40B4-BE49-F238E27FC236}">
                <a16:creationId xmlns:a16="http://schemas.microsoft.com/office/drawing/2014/main" id="{8E94F561-7791-5787-925B-38A37B0258CB}"/>
              </a:ext>
            </a:extLst>
          </p:cNvPr>
          <p:cNvSpPr>
            <a:spLocks noGrp="1"/>
          </p:cNvSpPr>
          <p:nvPr>
            <p:ph type="sldNum" sz="quarter" idx="12"/>
          </p:nvPr>
        </p:nvSpPr>
        <p:spPr/>
        <p:txBody>
          <a:bodyPr/>
          <a:lstStyle/>
          <a:p>
            <a:pPr>
              <a:defRPr/>
            </a:pPr>
            <a:fld id="{0E14ABD8-B1EB-4C07-9937-C8C4E38BDF00}" type="slidenum">
              <a:rPr lang="en-US" altLang="en-US" smtClean="0"/>
              <a:t>6</a:t>
            </a:fld>
            <a:endParaRPr lang="en-US" altLang="en-US"/>
          </a:p>
        </p:txBody>
      </p:sp>
      <p:graphicFrame>
        <p:nvGraphicFramePr>
          <p:cNvPr id="4" name="Content Placeholder 3">
            <a:extLst>
              <a:ext uri="{FF2B5EF4-FFF2-40B4-BE49-F238E27FC236}">
                <a16:creationId xmlns:a16="http://schemas.microsoft.com/office/drawing/2014/main" id="{D50A735C-EDD3-A452-2767-7D3959CAFC61}"/>
              </a:ext>
            </a:extLst>
          </p:cNvPr>
          <p:cNvGraphicFramePr>
            <a:graphicFrameLocks noGrp="1"/>
          </p:cNvGraphicFramePr>
          <p:nvPr>
            <p:ph sz="quarter" idx="1"/>
            <p:extLst>
              <p:ext uri="{D42A27DB-BD31-4B8C-83A1-F6EECF244321}">
                <p14:modId xmlns:p14="http://schemas.microsoft.com/office/powerpoint/2010/main" val="231452939"/>
              </p:ext>
            </p:extLst>
          </p:nvPr>
        </p:nvGraphicFramePr>
        <p:xfrm>
          <a:off x="457200" y="1113877"/>
          <a:ext cx="8229600" cy="3551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50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sp>
        <p:nvSpPr>
          <p:cNvPr id="7" name="Content Placeholder 6"/>
          <p:cNvSpPr>
            <a:spLocks noGrp="1"/>
          </p:cNvSpPr>
          <p:nvPr>
            <p:ph sz="quarter" idx="1"/>
          </p:nvPr>
        </p:nvSpPr>
        <p:spPr>
          <a:xfrm>
            <a:off x="457200" y="1063943"/>
            <a:ext cx="8229600" cy="3703320"/>
          </a:xfrm>
        </p:spPr>
        <p:txBody>
          <a:bodyPr>
            <a:noAutofit/>
          </a:bodyPr>
          <a:lstStyle/>
          <a:p>
            <a:pPr lvl="1">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User Management</a:t>
            </a:r>
          </a:p>
          <a:p>
            <a:pPr lvl="1">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Book Management
Search and Filter
Order Processing
Payment Gateway Integration</a:t>
            </a:r>
          </a:p>
          <a:p>
            <a:pPr lvl="1">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Admin Module</a:t>
            </a:r>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917"/>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8</a:t>
            </a:fld>
            <a:endParaRPr lang="en-US" altLang="en-US"/>
          </a:p>
        </p:txBody>
      </p:sp>
      <p:sp>
        <p:nvSpPr>
          <p:cNvPr id="6"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7" name="Content Placeholder 6"/>
          <p:cNvSpPr>
            <a:spLocks noGrp="1"/>
          </p:cNvSpPr>
          <p:nvPr>
            <p:ph sz="quarter" idx="1"/>
          </p:nvPr>
        </p:nvSpPr>
        <p:spPr>
          <a:xfrm>
            <a:off x="522185" y="1063943"/>
            <a:ext cx="8229600" cy="3703320"/>
          </a:xfrm>
        </p:spPr>
        <p:txBody>
          <a:bodyPr>
            <a:normAutofit fontScale="77500" lnSpcReduction="20000"/>
          </a:bodyPr>
          <a:lstStyle/>
          <a:p>
            <a:pPr marL="0" indent="0">
              <a:buNone/>
            </a:pPr>
            <a:r>
              <a:rPr lang="en-IN" b="1" dirty="0"/>
              <a:t>1. User Management</a:t>
            </a:r>
            <a:r>
              <a:rPr lang="en-IN" dirty="0"/>
              <a:t>
Allows buyers and sellers to create, update, and manage their profiles.
Implements authentication and authorization.</a:t>
            </a:r>
          </a:p>
          <a:p>
            <a:pPr marL="0" indent="0">
              <a:buNone/>
            </a:pPr>
            <a:endParaRPr lang="en-IN" b="1" dirty="0"/>
          </a:p>
          <a:p>
            <a:pPr marL="0" indent="0">
              <a:buNone/>
            </a:pPr>
            <a:r>
              <a:rPr lang="en-IN" b="1" dirty="0"/>
              <a:t>2. Book Management</a:t>
            </a:r>
            <a:r>
              <a:rPr lang="en-IN" dirty="0"/>
              <a:t>
Enables sellers to add new listings with book details like </a:t>
            </a:r>
            <a:r>
              <a:rPr lang="en-IN" sz="2300" dirty="0"/>
              <a:t>price</a:t>
            </a:r>
            <a:r>
              <a:rPr lang="en-IN" dirty="0"/>
              <a:t>, condition, and availability.
Buyers can browse and view books.</a:t>
            </a:r>
          </a:p>
          <a:p>
            <a:pPr marL="0" indent="0">
              <a:buNone/>
            </a:pPr>
            <a:endParaRPr lang="en-IN" b="1" dirty="0"/>
          </a:p>
          <a:p>
            <a:pPr marL="0" indent="0">
              <a:buNone/>
            </a:pPr>
            <a:r>
              <a:rPr lang="en-IN" b="1" dirty="0"/>
              <a:t>3. Search and Filter</a:t>
            </a:r>
            <a:r>
              <a:rPr lang="en-IN" dirty="0"/>
              <a:t>
Provides advanced filters for refined book searches.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7"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6" name="Content Placeholder 5"/>
          <p:cNvSpPr>
            <a:spLocks noGrp="1"/>
          </p:cNvSpPr>
          <p:nvPr>
            <p:ph sz="quarter" idx="1"/>
          </p:nvPr>
        </p:nvSpPr>
        <p:spPr>
          <a:xfrm>
            <a:off x="457200" y="1123950"/>
            <a:ext cx="8229600" cy="3493770"/>
          </a:xfrm>
        </p:spPr>
        <p:txBody>
          <a:bodyPr>
            <a:normAutofit fontScale="92500" lnSpcReduction="10000"/>
          </a:bodyPr>
          <a:lstStyle/>
          <a:p>
            <a:pPr marL="0" indent="0">
              <a:buNone/>
            </a:pPr>
            <a:r>
              <a:rPr lang="en-IN" sz="2000" b="1" dirty="0"/>
              <a:t>4. Order Processing:</a:t>
            </a:r>
            <a:r>
              <a:rPr lang="en-IN" sz="2000" dirty="0"/>
              <a:t>
Handles cart management, checkout, and real-time order tracking.</a:t>
            </a:r>
          </a:p>
          <a:p>
            <a:pPr marL="0" indent="0">
              <a:buNone/>
            </a:pPr>
            <a:endParaRPr lang="en-IN" sz="2000" b="1" dirty="0"/>
          </a:p>
          <a:p>
            <a:pPr marL="0" indent="0">
              <a:buNone/>
            </a:pPr>
            <a:r>
              <a:rPr lang="en-IN" sz="2000" b="1" dirty="0"/>
              <a:t>5. Payment Gateway Integration:</a:t>
            </a:r>
            <a:r>
              <a:rPr lang="en-IN" sz="2000" dirty="0"/>
              <a:t>
Integrates third-party payment services like PayPal or Stripe.
Ensures secure and smooth payment processing.
</a:t>
            </a:r>
          </a:p>
          <a:p>
            <a:pPr marL="0" indent="0">
              <a:buNone/>
            </a:pPr>
            <a:r>
              <a:rPr lang="en-IN" sz="2000" b="1" dirty="0"/>
              <a:t>6. Admin Modul:</a:t>
            </a:r>
            <a:r>
              <a:rPr lang="en-IN" sz="2000" dirty="0"/>
              <a:t>
Monitors system activity and resolves disputes.
</a:t>
            </a:r>
            <a:r>
              <a:rPr lang="en-IN" sz="2000" dirty="0" err="1"/>
              <a:t>Analyzes</a:t>
            </a:r>
            <a:r>
              <a:rPr lang="en-IN" sz="2000" dirty="0"/>
              <a:t> sales and user engagement metrics.</a:t>
            </a:r>
          </a:p>
          <a:p>
            <a:pPr marL="0" indent="0">
              <a:buNone/>
            </a:pP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570</Words>
  <Application>Microsoft Office PowerPoint</Application>
  <PresentationFormat>On-screen Show (16:9)</PresentationFormat>
  <Paragraphs>100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Gill Sans MT</vt:lpstr>
      <vt:lpstr>Times New Roman</vt:lpstr>
      <vt:lpstr>Wingdings</vt:lpstr>
      <vt:lpstr>Wingdings 3</vt:lpstr>
      <vt:lpstr>Origin</vt:lpstr>
      <vt:lpstr>CGB1201 – JAVA PROGRAMMING PROJECT REVIEW-2</vt:lpstr>
      <vt:lpstr>TITLE OF THE PROJECT</vt:lpstr>
      <vt:lpstr>PROBLEM IDENTIFICATION</vt:lpstr>
      <vt:lpstr>INTRODUCTION </vt:lpstr>
      <vt:lpstr>JAVA PROGRAMMING - CONCEPTS USED</vt:lpstr>
      <vt:lpstr>PROPOSED ARCHITECTURE</vt:lpstr>
      <vt:lpstr>LIST OF MODULES</vt:lpstr>
      <vt:lpstr>MODULE DESCRIPTION</vt:lpstr>
      <vt:lpstr>MODULE DESCRIPTION </vt:lpstr>
      <vt:lpstr>SOURCE CODE </vt:lpstr>
      <vt:lpstr>SOURCE CODE </vt:lpstr>
      <vt:lpstr>SOURCE CODE </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
  <cp:revision>5</cp:revision>
  <dcterms:created xsi:type="dcterms:W3CDTF">2024-12-01T09:22:00Z</dcterms:created>
  <dcterms:modified xsi:type="dcterms:W3CDTF">2024-12-03T08:31:10Z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95AE077B0C20422795142F1AAB117E85_12</vt:lpwstr>
  </property>
  <property fmtid="{D5CDD505-2E9C-101B-9397-08002B2CF9AE}" pid="3" name="KSOProductBuildVer">
    <vt:lpwstr>1033-12.2.0.18911</vt:lpwstr>
  </property>
</Properties>
</file>