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8" r:id="rId20"/>
    <p:sldId id="277"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E1F33A-3E60-4C89-AD54-5AE477103F45}" v="81" dt="2024-11-10T11:26:51.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showGuides="1">
      <p:cViewPr varScale="1">
        <p:scale>
          <a:sx n="78" d="100"/>
          <a:sy n="78" d="100"/>
        </p:scale>
        <p:origin x="878" y="62"/>
      </p:cViewPr>
      <p:guideLst>
        <p:guide orient="horz" pos="2160"/>
        <p:guide pos="3840"/>
      </p:guideLst>
    </p:cSldViewPr>
  </p:slideViewPr>
  <p:outlineViewPr>
    <p:cViewPr>
      <p:scale>
        <a:sx n="33" d="100"/>
        <a:sy n="33" d="100"/>
      </p:scale>
      <p:origin x="0" y="-891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740A-1D7D-A32C-A8F0-65DB5A8D4E72}"/>
              </a:ext>
            </a:extLst>
          </p:cNvPr>
          <p:cNvSpPr>
            <a:spLocks noGrp="1"/>
          </p:cNvSpPr>
          <p:nvPr>
            <p:ph type="ctrTitle"/>
          </p:nvPr>
        </p:nvSpPr>
        <p:spPr>
          <a:xfrm>
            <a:off x="1524000" y="1122363"/>
            <a:ext cx="9144000" cy="877887"/>
          </a:xfrm>
        </p:spPr>
        <p:txBody>
          <a:bodyPr anchor="b">
            <a:normAutofit/>
          </a:bodyPr>
          <a:lstStyle>
            <a:lvl1pPr algn="ctr">
              <a:defRPr sz="44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DDE7EFF5-241D-98CB-F631-4B01A8F883F6}"/>
              </a:ext>
            </a:extLst>
          </p:cNvPr>
          <p:cNvSpPr>
            <a:spLocks noGrp="1"/>
          </p:cNvSpPr>
          <p:nvPr>
            <p:ph type="subTitle" idx="1"/>
          </p:nvPr>
        </p:nvSpPr>
        <p:spPr>
          <a:xfrm>
            <a:off x="1524000" y="2192338"/>
            <a:ext cx="9144000" cy="484187"/>
          </a:xfrm>
        </p:spPr>
        <p:txBody>
          <a:bodyPr>
            <a:no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28A77A-3001-AE8C-1E3B-D6825CCD516E}"/>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5" name="Footer Placeholder 4">
            <a:extLst>
              <a:ext uri="{FF2B5EF4-FFF2-40B4-BE49-F238E27FC236}">
                <a16:creationId xmlns:a16="http://schemas.microsoft.com/office/drawing/2014/main" id="{4A3A46BB-2260-BF52-39FD-FFD05CDBF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70A87-960F-AF3E-DE98-A1293D2B24D8}"/>
              </a:ext>
            </a:extLst>
          </p:cNvPr>
          <p:cNvSpPr>
            <a:spLocks noGrp="1"/>
          </p:cNvSpPr>
          <p:nvPr>
            <p:ph type="sldNum" sz="quarter" idx="12"/>
          </p:nvPr>
        </p:nvSpPr>
        <p:spPr/>
        <p:txBody>
          <a:bodyPr/>
          <a:lstStyle/>
          <a:p>
            <a:fld id="{39CF329C-4C7B-406C-8FC7-9F28BA87F03C}" type="slidenum">
              <a:rPr lang="en-IN" smtClean="0"/>
              <a:t>‹#›</a:t>
            </a:fld>
            <a:endParaRPr lang="en-IN"/>
          </a:p>
        </p:txBody>
      </p:sp>
      <p:sp>
        <p:nvSpPr>
          <p:cNvPr id="10" name="Text Placeholder 9">
            <a:extLst>
              <a:ext uri="{FF2B5EF4-FFF2-40B4-BE49-F238E27FC236}">
                <a16:creationId xmlns:a16="http://schemas.microsoft.com/office/drawing/2014/main" id="{273935F3-5920-2D8F-C402-BFB1C4BD01DF}"/>
              </a:ext>
            </a:extLst>
          </p:cNvPr>
          <p:cNvSpPr>
            <a:spLocks noGrp="1"/>
          </p:cNvSpPr>
          <p:nvPr>
            <p:ph type="body" sz="quarter" idx="13"/>
          </p:nvPr>
        </p:nvSpPr>
        <p:spPr>
          <a:xfrm>
            <a:off x="4478655" y="3429000"/>
            <a:ext cx="3234690" cy="1955800"/>
          </a:xfrm>
        </p:spPr>
        <p:txBody>
          <a:bodyPr>
            <a:noAutofit/>
          </a:bodyPr>
          <a:lstStyle>
            <a:lvl1pPr marL="0" indent="0">
              <a:buFontTx/>
              <a:buNone/>
              <a:defRPr sz="180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endParaRPr lang="en-IN" dirty="0"/>
          </a:p>
        </p:txBody>
      </p:sp>
    </p:spTree>
    <p:extLst>
      <p:ext uri="{BB962C8B-B14F-4D97-AF65-F5344CB8AC3E}">
        <p14:creationId xmlns:p14="http://schemas.microsoft.com/office/powerpoint/2010/main" val="10763611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29" userDrawn="1">
          <p15:clr>
            <a:srgbClr val="FBAE40"/>
          </p15:clr>
        </p15:guide>
        <p15:guide id="4" pos="7151"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920E-64FD-F374-B320-632B068A8C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4C6A57-EEFD-4ED9-F3B4-552247FE6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F332A-836A-1B6A-C06D-5189472E71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8827FA-1F3F-D3F9-7054-608A0C490E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7C7F53-F93E-157A-1C5E-76915D58E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A6CBFA-B3CF-32CE-6B61-65EB9087FFC5}"/>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8" name="Footer Placeholder 7">
            <a:extLst>
              <a:ext uri="{FF2B5EF4-FFF2-40B4-BE49-F238E27FC236}">
                <a16:creationId xmlns:a16="http://schemas.microsoft.com/office/drawing/2014/main" id="{04C02469-8C7A-B84A-2072-C746391F13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E6D339-31E1-14B8-58E4-69C6BF779B1E}"/>
              </a:ext>
            </a:extLst>
          </p:cNvPr>
          <p:cNvSpPr>
            <a:spLocks noGrp="1"/>
          </p:cNvSpPr>
          <p:nvPr>
            <p:ph type="sldNum" sz="quarter" idx="12"/>
          </p:nvPr>
        </p:nvSpPr>
        <p:spPr/>
        <p:txBody>
          <a:bodyPr/>
          <a:lstStyle/>
          <a:p>
            <a:fld id="{39CF329C-4C7B-406C-8FC7-9F28BA87F03C}" type="slidenum">
              <a:rPr lang="en-IN" smtClean="0"/>
              <a:t>‹#›</a:t>
            </a:fld>
            <a:endParaRPr lang="en-IN"/>
          </a:p>
        </p:txBody>
      </p:sp>
    </p:spTree>
    <p:extLst>
      <p:ext uri="{BB962C8B-B14F-4D97-AF65-F5344CB8AC3E}">
        <p14:creationId xmlns:p14="http://schemas.microsoft.com/office/powerpoint/2010/main" val="4287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0681-3B10-4520-110F-A751A1D699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0A816E-9089-2574-2957-61D75BFD6A9D}"/>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4" name="Footer Placeholder 3">
            <a:extLst>
              <a:ext uri="{FF2B5EF4-FFF2-40B4-BE49-F238E27FC236}">
                <a16:creationId xmlns:a16="http://schemas.microsoft.com/office/drawing/2014/main" id="{3AE4F2DC-E134-737A-C1A1-5EF2F89D6B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58B593-81F0-32A3-C343-1C59800AA3C5}"/>
              </a:ext>
            </a:extLst>
          </p:cNvPr>
          <p:cNvSpPr>
            <a:spLocks noGrp="1"/>
          </p:cNvSpPr>
          <p:nvPr>
            <p:ph type="sldNum" sz="quarter" idx="12"/>
          </p:nvPr>
        </p:nvSpPr>
        <p:spPr/>
        <p:txBody>
          <a:bodyPr/>
          <a:lstStyle/>
          <a:p>
            <a:fld id="{39CF329C-4C7B-406C-8FC7-9F28BA87F03C}" type="slidenum">
              <a:rPr lang="en-IN" smtClean="0"/>
              <a:t>‹#›</a:t>
            </a:fld>
            <a:endParaRPr lang="en-IN"/>
          </a:p>
        </p:txBody>
      </p:sp>
    </p:spTree>
    <p:extLst>
      <p:ext uri="{BB962C8B-B14F-4D97-AF65-F5344CB8AC3E}">
        <p14:creationId xmlns:p14="http://schemas.microsoft.com/office/powerpoint/2010/main" val="3872187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D6056-1BA3-F5FE-E6BD-CA96571DB4E2}"/>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3" name="Footer Placeholder 2">
            <a:extLst>
              <a:ext uri="{FF2B5EF4-FFF2-40B4-BE49-F238E27FC236}">
                <a16:creationId xmlns:a16="http://schemas.microsoft.com/office/drawing/2014/main" id="{3A613C81-9C8E-169D-4749-1FD21B4475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4B211-B638-A87C-C79F-7BE7F3CC94B7}"/>
              </a:ext>
            </a:extLst>
          </p:cNvPr>
          <p:cNvSpPr>
            <a:spLocks noGrp="1"/>
          </p:cNvSpPr>
          <p:nvPr>
            <p:ph type="sldNum" sz="quarter" idx="12"/>
          </p:nvPr>
        </p:nvSpPr>
        <p:spPr/>
        <p:txBody>
          <a:bodyPr/>
          <a:lstStyle/>
          <a:p>
            <a:fld id="{39CF329C-4C7B-406C-8FC7-9F28BA87F03C}" type="slidenum">
              <a:rPr lang="en-IN" smtClean="0"/>
              <a:t>‹#›</a:t>
            </a:fld>
            <a:endParaRPr lang="en-IN"/>
          </a:p>
        </p:txBody>
      </p:sp>
    </p:spTree>
    <p:extLst>
      <p:ext uri="{BB962C8B-B14F-4D97-AF65-F5344CB8AC3E}">
        <p14:creationId xmlns:p14="http://schemas.microsoft.com/office/powerpoint/2010/main" val="2788501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05A4-555F-234D-B11D-54C85BB02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6EB3EA-4F75-912A-2BE7-B5CD6FD581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F08AE1-7824-F332-7806-0DEAFE65A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0D2A1-7B47-B42A-CE7E-56C5B85B6826}"/>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6" name="Footer Placeholder 5">
            <a:extLst>
              <a:ext uri="{FF2B5EF4-FFF2-40B4-BE49-F238E27FC236}">
                <a16:creationId xmlns:a16="http://schemas.microsoft.com/office/drawing/2014/main" id="{12CC52D9-A78C-D40A-9104-B4BED0FA2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C807E-A845-0D89-6C69-D06108C88D33}"/>
              </a:ext>
            </a:extLst>
          </p:cNvPr>
          <p:cNvSpPr>
            <a:spLocks noGrp="1"/>
          </p:cNvSpPr>
          <p:nvPr>
            <p:ph type="sldNum" sz="quarter" idx="12"/>
          </p:nvPr>
        </p:nvSpPr>
        <p:spPr/>
        <p:txBody>
          <a:bodyPr/>
          <a:lstStyle/>
          <a:p>
            <a:fld id="{39CF329C-4C7B-406C-8FC7-9F28BA87F03C}" type="slidenum">
              <a:rPr lang="en-IN" smtClean="0"/>
              <a:t>‹#›</a:t>
            </a:fld>
            <a:endParaRPr lang="en-IN"/>
          </a:p>
        </p:txBody>
      </p:sp>
    </p:spTree>
    <p:extLst>
      <p:ext uri="{BB962C8B-B14F-4D97-AF65-F5344CB8AC3E}">
        <p14:creationId xmlns:p14="http://schemas.microsoft.com/office/powerpoint/2010/main" val="2467666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AAD1-C965-9076-FE59-8938D1CD22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2AAB56-939E-1D6E-FAFA-6152DB062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932BB6-6C69-5F5A-9B1E-73489BE01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E658C-5331-50B2-642A-DE591341CDFD}"/>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6" name="Footer Placeholder 5">
            <a:extLst>
              <a:ext uri="{FF2B5EF4-FFF2-40B4-BE49-F238E27FC236}">
                <a16:creationId xmlns:a16="http://schemas.microsoft.com/office/drawing/2014/main" id="{3D527FAC-A3B7-251D-C368-D45BC6A20D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B9696E-BAF9-F447-9FCD-0644094CCA2F}"/>
              </a:ext>
            </a:extLst>
          </p:cNvPr>
          <p:cNvSpPr>
            <a:spLocks noGrp="1"/>
          </p:cNvSpPr>
          <p:nvPr>
            <p:ph type="sldNum" sz="quarter" idx="12"/>
          </p:nvPr>
        </p:nvSpPr>
        <p:spPr/>
        <p:txBody>
          <a:bodyPr/>
          <a:lstStyle/>
          <a:p>
            <a:fld id="{39CF329C-4C7B-406C-8FC7-9F28BA87F03C}" type="slidenum">
              <a:rPr lang="en-IN" smtClean="0"/>
              <a:t>‹#›</a:t>
            </a:fld>
            <a:endParaRPr lang="en-IN"/>
          </a:p>
        </p:txBody>
      </p:sp>
    </p:spTree>
    <p:extLst>
      <p:ext uri="{BB962C8B-B14F-4D97-AF65-F5344CB8AC3E}">
        <p14:creationId xmlns:p14="http://schemas.microsoft.com/office/powerpoint/2010/main" val="3340720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B614-32D2-30AB-552E-BFF9B94A19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F5CEAA-95CF-2588-0F0B-BA43C5EE8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27A12-F1D7-B7DC-B513-AAD33A1D6785}"/>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5" name="Footer Placeholder 4">
            <a:extLst>
              <a:ext uri="{FF2B5EF4-FFF2-40B4-BE49-F238E27FC236}">
                <a16:creationId xmlns:a16="http://schemas.microsoft.com/office/drawing/2014/main" id="{CAE98640-FF83-1364-1D29-8CCC290CA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D04BC-F4CF-5B43-F524-9714B13A237E}"/>
              </a:ext>
            </a:extLst>
          </p:cNvPr>
          <p:cNvSpPr>
            <a:spLocks noGrp="1"/>
          </p:cNvSpPr>
          <p:nvPr>
            <p:ph type="sldNum" sz="quarter" idx="12"/>
          </p:nvPr>
        </p:nvSpPr>
        <p:spPr/>
        <p:txBody>
          <a:bodyPr/>
          <a:lstStyle/>
          <a:p>
            <a:fld id="{39CF329C-4C7B-406C-8FC7-9F28BA87F03C}" type="slidenum">
              <a:rPr lang="en-IN" smtClean="0"/>
              <a:t>‹#›</a:t>
            </a:fld>
            <a:endParaRPr lang="en-IN"/>
          </a:p>
        </p:txBody>
      </p:sp>
    </p:spTree>
    <p:extLst>
      <p:ext uri="{BB962C8B-B14F-4D97-AF65-F5344CB8AC3E}">
        <p14:creationId xmlns:p14="http://schemas.microsoft.com/office/powerpoint/2010/main" val="54526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E6C07-5C64-D28B-7EF3-D4B4793356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A17F1-95F3-DE37-504F-8F7A3316C0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36BF6-CCE4-9878-47AF-66B78D15C64D}"/>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5" name="Footer Placeholder 4">
            <a:extLst>
              <a:ext uri="{FF2B5EF4-FFF2-40B4-BE49-F238E27FC236}">
                <a16:creationId xmlns:a16="http://schemas.microsoft.com/office/drawing/2014/main" id="{41D5D66C-2E32-01C9-C4CE-874AC9E1D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18266-5A49-B6C1-EE30-3B9DA70E0800}"/>
              </a:ext>
            </a:extLst>
          </p:cNvPr>
          <p:cNvSpPr>
            <a:spLocks noGrp="1"/>
          </p:cNvSpPr>
          <p:nvPr>
            <p:ph type="sldNum" sz="quarter" idx="12"/>
          </p:nvPr>
        </p:nvSpPr>
        <p:spPr/>
        <p:txBody>
          <a:bodyPr/>
          <a:lstStyle/>
          <a:p>
            <a:fld id="{39CF329C-4C7B-406C-8FC7-9F28BA87F03C}" type="slidenum">
              <a:rPr lang="en-IN" smtClean="0"/>
              <a:t>‹#›</a:t>
            </a:fld>
            <a:endParaRPr lang="en-IN"/>
          </a:p>
        </p:txBody>
      </p:sp>
    </p:spTree>
    <p:extLst>
      <p:ext uri="{BB962C8B-B14F-4D97-AF65-F5344CB8AC3E}">
        <p14:creationId xmlns:p14="http://schemas.microsoft.com/office/powerpoint/2010/main" val="238692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WIth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740A-1D7D-A32C-A8F0-65DB5A8D4E72}"/>
              </a:ext>
            </a:extLst>
          </p:cNvPr>
          <p:cNvSpPr>
            <a:spLocks noGrp="1"/>
          </p:cNvSpPr>
          <p:nvPr>
            <p:ph type="ctrTitle"/>
          </p:nvPr>
        </p:nvSpPr>
        <p:spPr>
          <a:xfrm>
            <a:off x="839787" y="549275"/>
            <a:ext cx="10512425" cy="671513"/>
          </a:xfrm>
        </p:spPr>
        <p:txBody>
          <a:bodyPr anchor="b">
            <a:normAutofit/>
          </a:bodyPr>
          <a:lstStyle>
            <a:lvl1pPr algn="l">
              <a:defRPr sz="4000"/>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id="{6F28A77A-3001-AE8C-1E3B-D6825CCD516E}"/>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5" name="Footer Placeholder 4">
            <a:extLst>
              <a:ext uri="{FF2B5EF4-FFF2-40B4-BE49-F238E27FC236}">
                <a16:creationId xmlns:a16="http://schemas.microsoft.com/office/drawing/2014/main" id="{4A3A46BB-2260-BF52-39FD-FFD05CDBF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70A87-960F-AF3E-DE98-A1293D2B24D8}"/>
              </a:ext>
            </a:extLst>
          </p:cNvPr>
          <p:cNvSpPr>
            <a:spLocks noGrp="1"/>
          </p:cNvSpPr>
          <p:nvPr>
            <p:ph type="sldNum" sz="quarter" idx="12"/>
          </p:nvPr>
        </p:nvSpPr>
        <p:spPr/>
        <p:txBody>
          <a:bodyPr/>
          <a:lstStyle/>
          <a:p>
            <a:fld id="{39CF329C-4C7B-406C-8FC7-9F28BA87F03C}" type="slidenum">
              <a:rPr lang="en-IN" smtClean="0"/>
              <a:t>‹#›</a:t>
            </a:fld>
            <a:endParaRPr lang="en-IN"/>
          </a:p>
        </p:txBody>
      </p:sp>
      <p:sp>
        <p:nvSpPr>
          <p:cNvPr id="9" name="Text Placeholder 7">
            <a:extLst>
              <a:ext uri="{FF2B5EF4-FFF2-40B4-BE49-F238E27FC236}">
                <a16:creationId xmlns:a16="http://schemas.microsoft.com/office/drawing/2014/main" id="{AC65A35D-73FA-A7D6-DEE2-7708AF808832}"/>
              </a:ext>
            </a:extLst>
          </p:cNvPr>
          <p:cNvSpPr>
            <a:spLocks noGrp="1"/>
          </p:cNvSpPr>
          <p:nvPr>
            <p:ph type="body" sz="quarter" idx="14"/>
          </p:nvPr>
        </p:nvSpPr>
        <p:spPr>
          <a:xfrm>
            <a:off x="839788" y="1679261"/>
            <a:ext cx="10514012" cy="4629464"/>
          </a:xfrm>
        </p:spPr>
        <p:txBody>
          <a:bodyPr>
            <a:normAutofit/>
          </a:bodyPr>
          <a:lstStyle>
            <a:lvl1pPr>
              <a:defRPr sz="1800"/>
            </a:lvl1pPr>
            <a:lvl2pPr marL="447675" indent="-228600">
              <a:tabLst>
                <a:tab pos="538163" algn="l"/>
              </a:tabLst>
              <a:defRPr sz="1800"/>
            </a:lvl2pPr>
            <a:lvl3pPr marL="720725" indent="-254000">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628021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29" userDrawn="1">
          <p15:clr>
            <a:srgbClr val="FBAE40"/>
          </p15:clr>
        </p15:guide>
        <p15:guide id="4" pos="7151"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ist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740A-1D7D-A32C-A8F0-65DB5A8D4E72}"/>
              </a:ext>
            </a:extLst>
          </p:cNvPr>
          <p:cNvSpPr>
            <a:spLocks noGrp="1"/>
          </p:cNvSpPr>
          <p:nvPr>
            <p:ph type="ctrTitle"/>
          </p:nvPr>
        </p:nvSpPr>
        <p:spPr>
          <a:xfrm>
            <a:off x="839787" y="549275"/>
            <a:ext cx="10512425" cy="671513"/>
          </a:xfrm>
        </p:spPr>
        <p:txBody>
          <a:bodyPr anchor="b">
            <a:normAutofit/>
          </a:bodyPr>
          <a:lstStyle>
            <a:lvl1pPr algn="l">
              <a:defRPr sz="4000"/>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id="{6F28A77A-3001-AE8C-1E3B-D6825CCD516E}"/>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5" name="Footer Placeholder 4">
            <a:extLst>
              <a:ext uri="{FF2B5EF4-FFF2-40B4-BE49-F238E27FC236}">
                <a16:creationId xmlns:a16="http://schemas.microsoft.com/office/drawing/2014/main" id="{4A3A46BB-2260-BF52-39FD-FFD05CDBF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70A87-960F-AF3E-DE98-A1293D2B24D8}"/>
              </a:ext>
            </a:extLst>
          </p:cNvPr>
          <p:cNvSpPr>
            <a:spLocks noGrp="1"/>
          </p:cNvSpPr>
          <p:nvPr>
            <p:ph type="sldNum" sz="quarter" idx="12"/>
          </p:nvPr>
        </p:nvSpPr>
        <p:spPr/>
        <p:txBody>
          <a:bodyPr/>
          <a:lstStyle/>
          <a:p>
            <a:fld id="{39CF329C-4C7B-406C-8FC7-9F28BA87F03C}" type="slidenum">
              <a:rPr lang="en-IN" smtClean="0"/>
              <a:t>‹#›</a:t>
            </a:fld>
            <a:endParaRPr lang="en-IN"/>
          </a:p>
        </p:txBody>
      </p:sp>
      <p:sp>
        <p:nvSpPr>
          <p:cNvPr id="9" name="Text Placeholder 7">
            <a:extLst>
              <a:ext uri="{FF2B5EF4-FFF2-40B4-BE49-F238E27FC236}">
                <a16:creationId xmlns:a16="http://schemas.microsoft.com/office/drawing/2014/main" id="{AC65A35D-73FA-A7D6-DEE2-7708AF808832}"/>
              </a:ext>
            </a:extLst>
          </p:cNvPr>
          <p:cNvSpPr>
            <a:spLocks noGrp="1"/>
          </p:cNvSpPr>
          <p:nvPr>
            <p:ph type="body" sz="quarter" idx="14"/>
          </p:nvPr>
        </p:nvSpPr>
        <p:spPr>
          <a:xfrm>
            <a:off x="839788" y="1679261"/>
            <a:ext cx="10514012" cy="4629464"/>
          </a:xfrm>
        </p:spPr>
        <p:txBody>
          <a:bodyPr>
            <a:normAutofit/>
          </a:bodyPr>
          <a:lstStyle>
            <a:lvl1pPr marL="342900" indent="-342900">
              <a:buFont typeface="+mj-lt"/>
              <a:buAutoNum type="arabicPeriod"/>
              <a:defRPr sz="1800"/>
            </a:lvl1pPr>
            <a:lvl2pPr marL="561975" indent="-342900">
              <a:buFont typeface="+mj-lt"/>
              <a:buAutoNum type="arabicPeriod"/>
              <a:tabLst>
                <a:tab pos="538163" algn="l"/>
              </a:tabLst>
              <a:defRPr sz="1800"/>
            </a:lvl2pPr>
            <a:lvl3pPr marL="809625" indent="-342900">
              <a:buFont typeface="+mj-lt"/>
              <a:buAutoNum type="arabicPeriod"/>
              <a:defRPr sz="1800"/>
            </a:lvl3pPr>
            <a:lvl4pPr>
              <a:defRPr sz="1800"/>
            </a:lvl4pPr>
            <a:lvl5pPr>
              <a:defRPr sz="1800"/>
            </a:lvl5pPr>
          </a:lstStyle>
          <a:p>
            <a:pPr lvl="0"/>
            <a:r>
              <a:rPr lang="en-US" dirty="0"/>
              <a:t>Click to edit Master text styles</a:t>
            </a:r>
          </a:p>
        </p:txBody>
      </p:sp>
    </p:spTree>
    <p:extLst>
      <p:ext uri="{BB962C8B-B14F-4D97-AF65-F5344CB8AC3E}">
        <p14:creationId xmlns:p14="http://schemas.microsoft.com/office/powerpoint/2010/main" val="40351010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29" userDrawn="1">
          <p15:clr>
            <a:srgbClr val="FBAE40"/>
          </p15:clr>
        </p15:guide>
        <p15:guide id="4" pos="7151"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pos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740A-1D7D-A32C-A8F0-65DB5A8D4E72}"/>
              </a:ext>
            </a:extLst>
          </p:cNvPr>
          <p:cNvSpPr>
            <a:spLocks noGrp="1"/>
          </p:cNvSpPr>
          <p:nvPr>
            <p:ph type="ctrTitle"/>
          </p:nvPr>
        </p:nvSpPr>
        <p:spPr>
          <a:xfrm>
            <a:off x="839787" y="549275"/>
            <a:ext cx="10512425" cy="671513"/>
          </a:xfrm>
        </p:spPr>
        <p:txBody>
          <a:bodyPr anchor="b">
            <a:normAutofit/>
          </a:bodyPr>
          <a:lstStyle>
            <a:lvl1pPr algn="l">
              <a:defRPr sz="4000"/>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id="{6F28A77A-3001-AE8C-1E3B-D6825CCD516E}"/>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5" name="Footer Placeholder 4">
            <a:extLst>
              <a:ext uri="{FF2B5EF4-FFF2-40B4-BE49-F238E27FC236}">
                <a16:creationId xmlns:a16="http://schemas.microsoft.com/office/drawing/2014/main" id="{4A3A46BB-2260-BF52-39FD-FFD05CDBF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70A87-960F-AF3E-DE98-A1293D2B24D8}"/>
              </a:ext>
            </a:extLst>
          </p:cNvPr>
          <p:cNvSpPr>
            <a:spLocks noGrp="1"/>
          </p:cNvSpPr>
          <p:nvPr>
            <p:ph type="sldNum" sz="quarter" idx="12"/>
          </p:nvPr>
        </p:nvSpPr>
        <p:spPr/>
        <p:txBody>
          <a:bodyPr/>
          <a:lstStyle/>
          <a:p>
            <a:fld id="{39CF329C-4C7B-406C-8FC7-9F28BA87F03C}" type="slidenum">
              <a:rPr lang="en-IN" smtClean="0"/>
              <a:t>‹#›</a:t>
            </a:fld>
            <a:endParaRPr lang="en-IN"/>
          </a:p>
        </p:txBody>
      </p:sp>
      <p:sp>
        <p:nvSpPr>
          <p:cNvPr id="10" name="Text Placeholder 9">
            <a:extLst>
              <a:ext uri="{FF2B5EF4-FFF2-40B4-BE49-F238E27FC236}">
                <a16:creationId xmlns:a16="http://schemas.microsoft.com/office/drawing/2014/main" id="{A4B99B99-6D86-0E1D-40A3-82392B526971}"/>
              </a:ext>
            </a:extLst>
          </p:cNvPr>
          <p:cNvSpPr>
            <a:spLocks noGrp="1"/>
          </p:cNvSpPr>
          <p:nvPr>
            <p:ph type="body" sz="quarter" idx="13"/>
          </p:nvPr>
        </p:nvSpPr>
        <p:spPr>
          <a:xfrm>
            <a:off x="839788" y="1595438"/>
            <a:ext cx="10512425" cy="4713287"/>
          </a:xfrm>
        </p:spPr>
        <p:txBody>
          <a:bodyPr/>
          <a:lstStyle>
            <a:lvl1pPr marL="263525" indent="-263525">
              <a:buFont typeface="+mj-lt"/>
              <a:buAutoNum type="arabicPeriod"/>
              <a:defRPr/>
            </a:lvl1pPr>
            <a:lvl2pPr marL="538163" indent="-274638">
              <a:defRPr/>
            </a:lvl2pPr>
            <a:lvl3pPr marL="803275" indent="-22860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1100258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29" userDrawn="1">
          <p15:clr>
            <a:srgbClr val="FBAE40"/>
          </p15:clr>
        </p15:guide>
        <p15:guide id="4" pos="7151"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E623969-436F-426C-77D2-9BE835D0F95C}"/>
              </a:ext>
            </a:extLst>
          </p:cNvPr>
          <p:cNvSpPr>
            <a:spLocks noGrp="1"/>
          </p:cNvSpPr>
          <p:nvPr>
            <p:ph type="pic" sz="quarter" idx="15"/>
          </p:nvPr>
        </p:nvSpPr>
        <p:spPr>
          <a:xfrm>
            <a:off x="838200" y="1679259"/>
            <a:ext cx="10515600" cy="4629600"/>
          </a:xfrm>
        </p:spPr>
        <p:txBody>
          <a:bodyPr/>
          <a:lstStyle/>
          <a:p>
            <a:endParaRPr lang="en-IN" dirty="0"/>
          </a:p>
        </p:txBody>
      </p:sp>
      <p:sp>
        <p:nvSpPr>
          <p:cNvPr id="2" name="Title 1">
            <a:extLst>
              <a:ext uri="{FF2B5EF4-FFF2-40B4-BE49-F238E27FC236}">
                <a16:creationId xmlns:a16="http://schemas.microsoft.com/office/drawing/2014/main" id="{4215740A-1D7D-A32C-A8F0-65DB5A8D4E72}"/>
              </a:ext>
            </a:extLst>
          </p:cNvPr>
          <p:cNvSpPr>
            <a:spLocks noGrp="1"/>
          </p:cNvSpPr>
          <p:nvPr>
            <p:ph type="ctrTitle"/>
          </p:nvPr>
        </p:nvSpPr>
        <p:spPr>
          <a:xfrm>
            <a:off x="839787" y="549275"/>
            <a:ext cx="10512425" cy="671513"/>
          </a:xfrm>
        </p:spPr>
        <p:txBody>
          <a:bodyPr anchor="b">
            <a:normAutofit/>
          </a:bodyPr>
          <a:lstStyle>
            <a:lvl1pPr algn="l">
              <a:defRPr sz="4000"/>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id="{6F28A77A-3001-AE8C-1E3B-D6825CCD516E}"/>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5" name="Footer Placeholder 4">
            <a:extLst>
              <a:ext uri="{FF2B5EF4-FFF2-40B4-BE49-F238E27FC236}">
                <a16:creationId xmlns:a16="http://schemas.microsoft.com/office/drawing/2014/main" id="{4A3A46BB-2260-BF52-39FD-FFD05CDBF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70A87-960F-AF3E-DE98-A1293D2B24D8}"/>
              </a:ext>
            </a:extLst>
          </p:cNvPr>
          <p:cNvSpPr>
            <a:spLocks noGrp="1"/>
          </p:cNvSpPr>
          <p:nvPr>
            <p:ph type="sldNum" sz="quarter" idx="12"/>
          </p:nvPr>
        </p:nvSpPr>
        <p:spPr/>
        <p:txBody>
          <a:bodyPr/>
          <a:lstStyle/>
          <a:p>
            <a:fld id="{39CF329C-4C7B-406C-8FC7-9F28BA87F03C}" type="slidenum">
              <a:rPr lang="en-IN" smtClean="0"/>
              <a:t>‹#›</a:t>
            </a:fld>
            <a:endParaRPr lang="en-IN"/>
          </a:p>
        </p:txBody>
      </p:sp>
      <p:sp>
        <p:nvSpPr>
          <p:cNvPr id="7" name="Text Placeholder 6">
            <a:extLst>
              <a:ext uri="{FF2B5EF4-FFF2-40B4-BE49-F238E27FC236}">
                <a16:creationId xmlns:a16="http://schemas.microsoft.com/office/drawing/2014/main" id="{C0EDF3CE-6563-B994-A5A0-68B56D76A595}"/>
              </a:ext>
            </a:extLst>
          </p:cNvPr>
          <p:cNvSpPr>
            <a:spLocks noGrp="1"/>
          </p:cNvSpPr>
          <p:nvPr>
            <p:ph type="body" sz="quarter" idx="14"/>
          </p:nvPr>
        </p:nvSpPr>
        <p:spPr>
          <a:xfrm>
            <a:off x="838199" y="1281749"/>
            <a:ext cx="10514013" cy="336550"/>
          </a:xfrm>
        </p:spPr>
        <p:txBody>
          <a:bodyPr/>
          <a:lstStyle>
            <a:lvl1pPr marL="0" indent="0">
              <a:buNone/>
              <a:defRPr/>
            </a:lvl1pPr>
          </a:lstStyle>
          <a:p>
            <a:pPr lvl="0"/>
            <a:endParaRPr lang="en-IN" dirty="0"/>
          </a:p>
        </p:txBody>
      </p:sp>
    </p:spTree>
    <p:extLst>
      <p:ext uri="{BB962C8B-B14F-4D97-AF65-F5344CB8AC3E}">
        <p14:creationId xmlns:p14="http://schemas.microsoft.com/office/powerpoint/2010/main" val="11938342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29" userDrawn="1">
          <p15:clr>
            <a:srgbClr val="FBAE40"/>
          </p15:clr>
        </p15:guide>
        <p15:guide id="4" pos="7151"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s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740A-1D7D-A32C-A8F0-65DB5A8D4E72}"/>
              </a:ext>
            </a:extLst>
          </p:cNvPr>
          <p:cNvSpPr>
            <a:spLocks noGrp="1"/>
          </p:cNvSpPr>
          <p:nvPr>
            <p:ph type="ctrTitle"/>
          </p:nvPr>
        </p:nvSpPr>
        <p:spPr>
          <a:xfrm>
            <a:off x="839788" y="3093244"/>
            <a:ext cx="10512425" cy="671513"/>
          </a:xfrm>
        </p:spPr>
        <p:txBody>
          <a:bodyPr anchor="b">
            <a:normAutofit/>
          </a:bodyPr>
          <a:lstStyle>
            <a:lvl1pPr algn="ctr">
              <a:defRPr sz="4000"/>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id="{6F28A77A-3001-AE8C-1E3B-D6825CCD516E}"/>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5" name="Footer Placeholder 4">
            <a:extLst>
              <a:ext uri="{FF2B5EF4-FFF2-40B4-BE49-F238E27FC236}">
                <a16:creationId xmlns:a16="http://schemas.microsoft.com/office/drawing/2014/main" id="{4A3A46BB-2260-BF52-39FD-FFD05CDBF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70A87-960F-AF3E-DE98-A1293D2B24D8}"/>
              </a:ext>
            </a:extLst>
          </p:cNvPr>
          <p:cNvSpPr>
            <a:spLocks noGrp="1"/>
          </p:cNvSpPr>
          <p:nvPr>
            <p:ph type="sldNum" sz="quarter" idx="12"/>
          </p:nvPr>
        </p:nvSpPr>
        <p:spPr/>
        <p:txBody>
          <a:bodyPr/>
          <a:lstStyle/>
          <a:p>
            <a:fld id="{39CF329C-4C7B-406C-8FC7-9F28BA87F03C}" type="slidenum">
              <a:rPr lang="en-IN" smtClean="0"/>
              <a:t>‹#›</a:t>
            </a:fld>
            <a:endParaRPr lang="en-IN"/>
          </a:p>
        </p:txBody>
      </p:sp>
    </p:spTree>
    <p:extLst>
      <p:ext uri="{BB962C8B-B14F-4D97-AF65-F5344CB8AC3E}">
        <p14:creationId xmlns:p14="http://schemas.microsoft.com/office/powerpoint/2010/main" val="41388123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29" userDrawn="1">
          <p15:clr>
            <a:srgbClr val="FBAE40"/>
          </p15:clr>
        </p15:guide>
        <p15:guide id="4" pos="7151"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5615-80BB-6136-314D-1C877905688D}"/>
              </a:ext>
            </a:extLst>
          </p:cNvPr>
          <p:cNvSpPr>
            <a:spLocks noGrp="1"/>
          </p:cNvSpPr>
          <p:nvPr>
            <p:ph type="title"/>
          </p:nvPr>
        </p:nvSpPr>
        <p:spPr/>
        <p:txBody>
          <a:bodyPr>
            <a:normAutofit/>
          </a:bodyPr>
          <a:lstStyle>
            <a:lvl1pPr>
              <a:defRPr sz="40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2175D4-8234-68A4-3925-E50883A3D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EAD5D4-8DCD-7342-9B3E-81F5BDC1DAF2}"/>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5" name="Footer Placeholder 4">
            <a:extLst>
              <a:ext uri="{FF2B5EF4-FFF2-40B4-BE49-F238E27FC236}">
                <a16:creationId xmlns:a16="http://schemas.microsoft.com/office/drawing/2014/main" id="{72DE884C-AE86-EEDF-324A-5AFDD71732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4DCC50-1956-9775-0BEB-5D39AFEE51B3}"/>
              </a:ext>
            </a:extLst>
          </p:cNvPr>
          <p:cNvSpPr>
            <a:spLocks noGrp="1"/>
          </p:cNvSpPr>
          <p:nvPr>
            <p:ph type="sldNum" sz="quarter" idx="12"/>
          </p:nvPr>
        </p:nvSpPr>
        <p:spPr/>
        <p:txBody>
          <a:bodyPr/>
          <a:lstStyle/>
          <a:p>
            <a:fld id="{39CF329C-4C7B-406C-8FC7-9F28BA87F03C}" type="slidenum">
              <a:rPr lang="en-IN" smtClean="0"/>
              <a:t>‹#›</a:t>
            </a:fld>
            <a:endParaRPr lang="en-IN"/>
          </a:p>
        </p:txBody>
      </p:sp>
    </p:spTree>
    <p:extLst>
      <p:ext uri="{BB962C8B-B14F-4D97-AF65-F5344CB8AC3E}">
        <p14:creationId xmlns:p14="http://schemas.microsoft.com/office/powerpoint/2010/main" val="199550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07D5-5101-64E6-EA63-F0AB7FA977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FB7668-D764-9AC0-0F91-400E627B6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6EA40B-F1E6-3C01-7170-169B145C3DC6}"/>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5" name="Footer Placeholder 4">
            <a:extLst>
              <a:ext uri="{FF2B5EF4-FFF2-40B4-BE49-F238E27FC236}">
                <a16:creationId xmlns:a16="http://schemas.microsoft.com/office/drawing/2014/main" id="{58FC321B-E18B-1FA2-0C55-A10E69473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45B0B-FF05-3D22-125B-E899F8A4A0E4}"/>
              </a:ext>
            </a:extLst>
          </p:cNvPr>
          <p:cNvSpPr>
            <a:spLocks noGrp="1"/>
          </p:cNvSpPr>
          <p:nvPr>
            <p:ph type="sldNum" sz="quarter" idx="12"/>
          </p:nvPr>
        </p:nvSpPr>
        <p:spPr/>
        <p:txBody>
          <a:bodyPr/>
          <a:lstStyle/>
          <a:p>
            <a:fld id="{39CF329C-4C7B-406C-8FC7-9F28BA87F03C}" type="slidenum">
              <a:rPr lang="en-IN" smtClean="0"/>
              <a:t>‹#›</a:t>
            </a:fld>
            <a:endParaRPr lang="en-IN"/>
          </a:p>
        </p:txBody>
      </p:sp>
    </p:spTree>
    <p:extLst>
      <p:ext uri="{BB962C8B-B14F-4D97-AF65-F5344CB8AC3E}">
        <p14:creationId xmlns:p14="http://schemas.microsoft.com/office/powerpoint/2010/main" val="382886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C962-7FE3-FF5F-C44D-B5727DC979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E20562-6CFA-C6C8-A9F2-6BC3754469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2D01E3-BE77-342E-AF13-2CEE57A5A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F44DF4-986C-DC6C-4CAF-7D35B8FA1B9F}"/>
              </a:ext>
            </a:extLst>
          </p:cNvPr>
          <p:cNvSpPr>
            <a:spLocks noGrp="1"/>
          </p:cNvSpPr>
          <p:nvPr>
            <p:ph type="dt" sz="half" idx="10"/>
          </p:nvPr>
        </p:nvSpPr>
        <p:spPr/>
        <p:txBody>
          <a:bodyPr/>
          <a:lstStyle/>
          <a:p>
            <a:fld id="{0316771D-EC56-4007-B71A-91F57643C6F2}" type="datetimeFigureOut">
              <a:rPr lang="en-IN" smtClean="0"/>
              <a:t>15-11-2024</a:t>
            </a:fld>
            <a:endParaRPr lang="en-IN"/>
          </a:p>
        </p:txBody>
      </p:sp>
      <p:sp>
        <p:nvSpPr>
          <p:cNvPr id="6" name="Footer Placeholder 5">
            <a:extLst>
              <a:ext uri="{FF2B5EF4-FFF2-40B4-BE49-F238E27FC236}">
                <a16:creationId xmlns:a16="http://schemas.microsoft.com/office/drawing/2014/main" id="{CF6E7656-A33F-BE06-44CA-90393D25B8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5F269-63B6-B62C-AEAB-BE55B59768A8}"/>
              </a:ext>
            </a:extLst>
          </p:cNvPr>
          <p:cNvSpPr>
            <a:spLocks noGrp="1"/>
          </p:cNvSpPr>
          <p:nvPr>
            <p:ph type="sldNum" sz="quarter" idx="12"/>
          </p:nvPr>
        </p:nvSpPr>
        <p:spPr/>
        <p:txBody>
          <a:bodyPr/>
          <a:lstStyle/>
          <a:p>
            <a:fld id="{39CF329C-4C7B-406C-8FC7-9F28BA87F03C}" type="slidenum">
              <a:rPr lang="en-IN" smtClean="0"/>
              <a:t>‹#›</a:t>
            </a:fld>
            <a:endParaRPr lang="en-IN"/>
          </a:p>
        </p:txBody>
      </p:sp>
    </p:spTree>
    <p:extLst>
      <p:ext uri="{BB962C8B-B14F-4D97-AF65-F5344CB8AC3E}">
        <p14:creationId xmlns:p14="http://schemas.microsoft.com/office/powerpoint/2010/main" val="35123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64B5C-4C0A-94E3-7655-EAAFD385EB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C52065-822E-38D1-87E0-1ECBBBD75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D98D568F-E426-3EF3-FBFC-9A48BEE69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0316771D-EC56-4007-B71A-91F57643C6F2}" type="datetimeFigureOut">
              <a:rPr lang="en-IN" smtClean="0"/>
              <a:pPr/>
              <a:t>15-11-2024</a:t>
            </a:fld>
            <a:endParaRPr lang="en-IN"/>
          </a:p>
        </p:txBody>
      </p:sp>
      <p:sp>
        <p:nvSpPr>
          <p:cNvPr id="5" name="Footer Placeholder 4">
            <a:extLst>
              <a:ext uri="{FF2B5EF4-FFF2-40B4-BE49-F238E27FC236}">
                <a16:creationId xmlns:a16="http://schemas.microsoft.com/office/drawing/2014/main" id="{EB8C8058-04FF-81A7-357D-71CC75B44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C292FBFE-F70A-BDFE-5379-8741BFC1C5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39CF329C-4C7B-406C-8FC7-9F28BA87F03C}" type="slidenum">
              <a:rPr lang="en-IN" smtClean="0"/>
              <a:pPr/>
              <a:t>‹#›</a:t>
            </a:fld>
            <a:endParaRPr lang="en-IN"/>
          </a:p>
        </p:txBody>
      </p:sp>
    </p:spTree>
    <p:extLst>
      <p:ext uri="{BB962C8B-B14F-4D97-AF65-F5344CB8AC3E}">
        <p14:creationId xmlns:p14="http://schemas.microsoft.com/office/powerpoint/2010/main" val="255822375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1" r:id="rId4"/>
    <p:sldLayoutId id="2147483662" r:id="rId5"/>
    <p:sldLayoutId id="2147483663"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10F606-14A3-ABD8-9B86-A305C4B96B0B}"/>
              </a:ext>
            </a:extLst>
          </p:cNvPr>
          <p:cNvSpPr>
            <a:spLocks noGrp="1"/>
          </p:cNvSpPr>
          <p:nvPr>
            <p:ph type="ctrTitle"/>
          </p:nvPr>
        </p:nvSpPr>
        <p:spPr/>
        <p:txBody>
          <a:bodyPr/>
          <a:lstStyle/>
          <a:p>
            <a:r>
              <a:rPr lang="en-US" b="1" dirty="0"/>
              <a:t>E-Commerce (</a:t>
            </a:r>
            <a:r>
              <a:rPr lang="en-US" b="1" dirty="0" err="1"/>
              <a:t>ShopEZ</a:t>
            </a:r>
            <a:r>
              <a:rPr lang="en-US" b="1" dirty="0"/>
              <a:t>)</a:t>
            </a:r>
            <a:endParaRPr lang="en-IN" b="1" dirty="0"/>
          </a:p>
        </p:txBody>
      </p:sp>
      <p:sp>
        <p:nvSpPr>
          <p:cNvPr id="5" name="Subtitle 4">
            <a:extLst>
              <a:ext uri="{FF2B5EF4-FFF2-40B4-BE49-F238E27FC236}">
                <a16:creationId xmlns:a16="http://schemas.microsoft.com/office/drawing/2014/main" id="{D512C08E-0947-C212-5D26-34D56101B03E}"/>
              </a:ext>
            </a:extLst>
          </p:cNvPr>
          <p:cNvSpPr>
            <a:spLocks noGrp="1"/>
          </p:cNvSpPr>
          <p:nvPr>
            <p:ph type="subTitle" idx="1"/>
          </p:nvPr>
        </p:nvSpPr>
        <p:spPr/>
        <p:txBody>
          <a:bodyPr/>
          <a:lstStyle/>
          <a:p>
            <a:r>
              <a:rPr lang="en-US" b="1" dirty="0"/>
              <a:t>Team Members</a:t>
            </a:r>
            <a:endParaRPr lang="en-IN" b="1" dirty="0"/>
          </a:p>
        </p:txBody>
      </p:sp>
      <p:sp>
        <p:nvSpPr>
          <p:cNvPr id="6" name="Text Placeholder 5">
            <a:extLst>
              <a:ext uri="{FF2B5EF4-FFF2-40B4-BE49-F238E27FC236}">
                <a16:creationId xmlns:a16="http://schemas.microsoft.com/office/drawing/2014/main" id="{134D1D6C-FCF9-31D7-8E4E-33DE4BB9EC89}"/>
              </a:ext>
            </a:extLst>
          </p:cNvPr>
          <p:cNvSpPr>
            <a:spLocks noGrp="1"/>
          </p:cNvSpPr>
          <p:nvPr>
            <p:ph type="body" sz="quarter" idx="13"/>
          </p:nvPr>
        </p:nvSpPr>
        <p:spPr>
          <a:xfrm>
            <a:off x="5216753" y="3429000"/>
            <a:ext cx="1758495" cy="1714315"/>
          </a:xfrm>
        </p:spPr>
        <p:txBody>
          <a:bodyPr wrap="none" lIns="0" tIns="0" rIns="0" bIns="0">
            <a:spAutoFit/>
          </a:bodyPr>
          <a:lstStyle/>
          <a:p>
            <a:r>
              <a:rPr lang="en-US" sz="2400" dirty="0"/>
              <a:t>Thilochana. G</a:t>
            </a:r>
          </a:p>
          <a:p>
            <a:r>
              <a:rPr lang="en-US" sz="2400" dirty="0"/>
              <a:t>Sowmya. S. S</a:t>
            </a:r>
          </a:p>
          <a:p>
            <a:r>
              <a:rPr lang="en-US" sz="2400" dirty="0"/>
              <a:t>Nithish. G</a:t>
            </a:r>
          </a:p>
          <a:p>
            <a:r>
              <a:rPr lang="en-US" sz="2400" dirty="0"/>
              <a:t>Tejesh. J</a:t>
            </a:r>
            <a:endParaRPr lang="en-IN" sz="2400" dirty="0"/>
          </a:p>
        </p:txBody>
      </p:sp>
    </p:spTree>
    <p:extLst>
      <p:ext uri="{BB962C8B-B14F-4D97-AF65-F5344CB8AC3E}">
        <p14:creationId xmlns:p14="http://schemas.microsoft.com/office/powerpoint/2010/main" val="2287400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CE6C-8301-69F6-C1F9-27958BDECD70}"/>
              </a:ext>
            </a:extLst>
          </p:cNvPr>
          <p:cNvSpPr>
            <a:spLocks noGrp="1"/>
          </p:cNvSpPr>
          <p:nvPr>
            <p:ph type="ctrTitle"/>
          </p:nvPr>
        </p:nvSpPr>
        <p:spPr/>
        <p:txBody>
          <a:bodyPr>
            <a:normAutofit/>
          </a:bodyPr>
          <a:lstStyle/>
          <a:p>
            <a:r>
              <a:rPr lang="en-IN" b="1" dirty="0"/>
              <a:t>FRONT-END DEVELOPMENT</a:t>
            </a:r>
          </a:p>
        </p:txBody>
      </p:sp>
      <p:sp>
        <p:nvSpPr>
          <p:cNvPr id="3" name="Text Placeholder 2">
            <a:extLst>
              <a:ext uri="{FF2B5EF4-FFF2-40B4-BE49-F238E27FC236}">
                <a16:creationId xmlns:a16="http://schemas.microsoft.com/office/drawing/2014/main" id="{B7401C9A-FEED-0E8A-0358-51272BE09611}"/>
              </a:ext>
            </a:extLst>
          </p:cNvPr>
          <p:cNvSpPr>
            <a:spLocks noGrp="1"/>
          </p:cNvSpPr>
          <p:nvPr>
            <p:ph type="body" sz="quarter" idx="14"/>
          </p:nvPr>
        </p:nvSpPr>
        <p:spPr/>
        <p:txBody>
          <a:bodyPr/>
          <a:lstStyle/>
          <a:p>
            <a:pPr>
              <a:lnSpc>
                <a:spcPct val="150000"/>
              </a:lnSpc>
              <a:spcBef>
                <a:spcPts val="0"/>
              </a:spcBef>
              <a:spcAft>
                <a:spcPts val="600"/>
              </a:spcAft>
            </a:pPr>
            <a:r>
              <a:rPr lang="en-US" b="1" dirty="0"/>
              <a:t>Technologies Used: </a:t>
            </a:r>
            <a:r>
              <a:rPr lang="en-US" dirty="0"/>
              <a:t>HTML, JavaScript, Ui/Ux. </a:t>
            </a:r>
          </a:p>
          <a:p>
            <a:pPr>
              <a:lnSpc>
                <a:spcPct val="150000"/>
              </a:lnSpc>
              <a:spcBef>
                <a:spcPts val="0"/>
              </a:spcBef>
              <a:spcAft>
                <a:spcPts val="600"/>
              </a:spcAft>
            </a:pPr>
            <a:r>
              <a:rPr lang="en-US" b="1" dirty="0"/>
              <a:t>Product Catalog:</a:t>
            </a:r>
            <a:r>
              <a:rPr lang="en-US" dirty="0"/>
              <a:t> Display categories, product filters, and sorting options.</a:t>
            </a:r>
          </a:p>
          <a:p>
            <a:pPr>
              <a:lnSpc>
                <a:spcPct val="150000"/>
              </a:lnSpc>
              <a:spcBef>
                <a:spcPts val="0"/>
              </a:spcBef>
              <a:spcAft>
                <a:spcPts val="600"/>
              </a:spcAft>
            </a:pPr>
            <a:r>
              <a:rPr lang="en-US" b="1" dirty="0"/>
              <a:t>Product Pages: </a:t>
            </a:r>
            <a:r>
              <a:rPr lang="en-US" dirty="0"/>
              <a:t>Detail for each item, including descriptions, images, prices, and reviews.</a:t>
            </a:r>
          </a:p>
          <a:p>
            <a:pPr>
              <a:lnSpc>
                <a:spcPct val="150000"/>
              </a:lnSpc>
              <a:spcBef>
                <a:spcPts val="0"/>
              </a:spcBef>
              <a:spcAft>
                <a:spcPts val="600"/>
              </a:spcAft>
            </a:pPr>
            <a:r>
              <a:rPr lang="en-US" b="1" dirty="0"/>
              <a:t>Shopping Cart: </a:t>
            </a:r>
            <a:r>
              <a:rPr lang="en-US" dirty="0"/>
              <a:t>Ability to add/remove items, view total price, and checkout.</a:t>
            </a:r>
          </a:p>
          <a:p>
            <a:pPr>
              <a:lnSpc>
                <a:spcPct val="150000"/>
              </a:lnSpc>
              <a:spcBef>
                <a:spcPts val="0"/>
              </a:spcBef>
              <a:spcAft>
                <a:spcPts val="600"/>
              </a:spcAft>
            </a:pPr>
            <a:r>
              <a:rPr lang="en-US" b="1" dirty="0"/>
              <a:t>Checkout Flow: </a:t>
            </a:r>
            <a:r>
              <a:rPr lang="en-US" dirty="0"/>
              <a:t>Secure forms for billing, shipping, and payment.</a:t>
            </a:r>
          </a:p>
          <a:p>
            <a:pPr>
              <a:lnSpc>
                <a:spcPct val="150000"/>
              </a:lnSpc>
              <a:spcBef>
                <a:spcPts val="0"/>
              </a:spcBef>
              <a:spcAft>
                <a:spcPts val="600"/>
              </a:spcAft>
            </a:pPr>
            <a:r>
              <a:rPr lang="en-US" b="1" dirty="0"/>
              <a:t>User Account: </a:t>
            </a:r>
            <a:r>
              <a:rPr lang="en-US" dirty="0"/>
              <a:t>Registration, login, order history, and password management.</a:t>
            </a:r>
          </a:p>
          <a:p>
            <a:pPr>
              <a:lnSpc>
                <a:spcPct val="150000"/>
              </a:lnSpc>
              <a:spcBef>
                <a:spcPts val="0"/>
              </a:spcBef>
              <a:spcAft>
                <a:spcPts val="600"/>
              </a:spcAft>
            </a:pPr>
            <a:r>
              <a:rPr lang="en-US" b="1" dirty="0"/>
              <a:t>Search Functionality: </a:t>
            </a:r>
            <a:r>
              <a:rPr lang="en-US" dirty="0"/>
              <a:t>Search by name, category, and other filters.</a:t>
            </a:r>
            <a:endParaRPr lang="en-IN" dirty="0"/>
          </a:p>
        </p:txBody>
      </p:sp>
    </p:spTree>
    <p:extLst>
      <p:ext uri="{BB962C8B-B14F-4D97-AF65-F5344CB8AC3E}">
        <p14:creationId xmlns:p14="http://schemas.microsoft.com/office/powerpoint/2010/main" val="3529501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8ECD-8671-DBEF-4ED7-9A30E17E122B}"/>
              </a:ext>
            </a:extLst>
          </p:cNvPr>
          <p:cNvSpPr>
            <a:spLocks noGrp="1"/>
          </p:cNvSpPr>
          <p:nvPr>
            <p:ph type="ctrTitle"/>
          </p:nvPr>
        </p:nvSpPr>
        <p:spPr>
          <a:xfrm>
            <a:off x="839787" y="549275"/>
            <a:ext cx="10512425" cy="671513"/>
          </a:xfrm>
        </p:spPr>
        <p:txBody>
          <a:bodyPr>
            <a:normAutofit/>
          </a:bodyPr>
          <a:lstStyle/>
          <a:p>
            <a:r>
              <a:rPr lang="en-IN" b="1" dirty="0"/>
              <a:t>BACK-END DEVELOPMENT</a:t>
            </a:r>
          </a:p>
        </p:txBody>
      </p:sp>
      <p:sp>
        <p:nvSpPr>
          <p:cNvPr id="3" name="Text Placeholder 2">
            <a:extLst>
              <a:ext uri="{FF2B5EF4-FFF2-40B4-BE49-F238E27FC236}">
                <a16:creationId xmlns:a16="http://schemas.microsoft.com/office/drawing/2014/main" id="{70D807D4-FE7E-5D1D-762E-A9428D8C5FBD}"/>
              </a:ext>
            </a:extLst>
          </p:cNvPr>
          <p:cNvSpPr>
            <a:spLocks noGrp="1"/>
          </p:cNvSpPr>
          <p:nvPr>
            <p:ph type="body" sz="quarter" idx="13"/>
          </p:nvPr>
        </p:nvSpPr>
        <p:spPr>
          <a:xfrm>
            <a:off x="839788" y="1595438"/>
            <a:ext cx="10512425" cy="4713287"/>
          </a:xfrm>
        </p:spPr>
        <p:txBody>
          <a:bodyPr>
            <a:normAutofit/>
          </a:bodyPr>
          <a:lstStyle/>
          <a:p>
            <a:pPr>
              <a:lnSpc>
                <a:spcPct val="100000"/>
              </a:lnSpc>
              <a:spcAft>
                <a:spcPts val="600"/>
              </a:spcAft>
            </a:pPr>
            <a:r>
              <a:rPr lang="en-IN" b="1" dirty="0"/>
              <a:t>Tech Stack</a:t>
            </a:r>
          </a:p>
          <a:p>
            <a:pPr lvl="1">
              <a:lnSpc>
                <a:spcPct val="100000"/>
              </a:lnSpc>
              <a:spcAft>
                <a:spcPts val="600"/>
              </a:spcAft>
            </a:pPr>
            <a:r>
              <a:rPr lang="en-IN" b="1" dirty="0"/>
              <a:t>Programming Language: </a:t>
            </a:r>
            <a:r>
              <a:rPr lang="en-IN" dirty="0"/>
              <a:t>Node.js (JavaScript), Python (Django/Flask), Ruby on Rails, or Java (Spring Boot) are popular choices.</a:t>
            </a:r>
          </a:p>
          <a:p>
            <a:pPr lvl="1">
              <a:lnSpc>
                <a:spcPct val="100000"/>
              </a:lnSpc>
              <a:spcAft>
                <a:spcPts val="600"/>
              </a:spcAft>
            </a:pPr>
            <a:r>
              <a:rPr lang="en-IN" b="1" dirty="0"/>
              <a:t>Framework: </a:t>
            </a:r>
            <a:r>
              <a:rPr lang="en-IN" dirty="0"/>
              <a:t>Express.js for Node.js, Django for Python, or a framework suited to the chosen language.</a:t>
            </a:r>
          </a:p>
          <a:p>
            <a:pPr lvl="1">
              <a:lnSpc>
                <a:spcPct val="100000"/>
              </a:lnSpc>
              <a:spcAft>
                <a:spcPts val="600"/>
              </a:spcAft>
            </a:pPr>
            <a:r>
              <a:rPr lang="en-IN" b="1" dirty="0"/>
              <a:t>Database: </a:t>
            </a:r>
            <a:r>
              <a:rPr lang="en-IN" dirty="0"/>
              <a:t>PostgreSQL or MySQL for relational databases. MongoDB if opting for a NoSQL database.</a:t>
            </a:r>
          </a:p>
          <a:p>
            <a:pPr lvl="1">
              <a:lnSpc>
                <a:spcPct val="100000"/>
              </a:lnSpc>
              <a:spcAft>
                <a:spcPts val="600"/>
              </a:spcAft>
            </a:pPr>
            <a:r>
              <a:rPr lang="en-IN" b="1" dirty="0"/>
              <a:t>Authentication: </a:t>
            </a:r>
            <a:r>
              <a:rPr lang="en-IN" dirty="0"/>
              <a:t>JSON Web Tokens (JWT) or OAuth 2.0.</a:t>
            </a:r>
          </a:p>
          <a:p>
            <a:pPr lvl="1">
              <a:lnSpc>
                <a:spcPct val="100000"/>
              </a:lnSpc>
              <a:spcAft>
                <a:spcPts val="600"/>
              </a:spcAft>
            </a:pPr>
            <a:r>
              <a:rPr lang="en-IN" b="1" dirty="0"/>
              <a:t>Caching: </a:t>
            </a:r>
            <a:r>
              <a:rPr lang="en-IN" dirty="0"/>
              <a:t>Redis or Memcached for caching frequently accessed data.</a:t>
            </a:r>
          </a:p>
          <a:p>
            <a:pPr lvl="1">
              <a:lnSpc>
                <a:spcPct val="100000"/>
              </a:lnSpc>
              <a:spcAft>
                <a:spcPts val="600"/>
              </a:spcAft>
            </a:pPr>
            <a:r>
              <a:rPr lang="en-IN" b="1" dirty="0"/>
              <a:t>File Storage: </a:t>
            </a:r>
            <a:r>
              <a:rPr lang="en-IN" dirty="0"/>
              <a:t>Amazon S3 or Google Cloud Storage for storing product images, user avatars, etc.</a:t>
            </a:r>
          </a:p>
          <a:p>
            <a:pPr lvl="1">
              <a:lnSpc>
                <a:spcPct val="100000"/>
              </a:lnSpc>
              <a:spcAft>
                <a:spcPts val="600"/>
              </a:spcAft>
            </a:pPr>
            <a:r>
              <a:rPr lang="en-IN" b="1" dirty="0"/>
              <a:t>Search Engine: </a:t>
            </a:r>
            <a:r>
              <a:rPr lang="en-IN" dirty="0"/>
              <a:t>Elasticsearch for efficient product search and filtering.</a:t>
            </a:r>
          </a:p>
          <a:p>
            <a:pPr lvl="1">
              <a:lnSpc>
                <a:spcPct val="100000"/>
              </a:lnSpc>
              <a:spcAft>
                <a:spcPts val="600"/>
              </a:spcAft>
            </a:pPr>
            <a:r>
              <a:rPr lang="en-IN" b="1" dirty="0"/>
              <a:t>Payment Processing: </a:t>
            </a:r>
            <a:r>
              <a:rPr lang="en-IN" dirty="0"/>
              <a:t>Stripe, PayPal, or Square for secure payment integration.</a:t>
            </a:r>
          </a:p>
          <a:p>
            <a:pPr lvl="1">
              <a:lnSpc>
                <a:spcPct val="100000"/>
              </a:lnSpc>
              <a:spcAft>
                <a:spcPts val="600"/>
              </a:spcAft>
            </a:pPr>
            <a:r>
              <a:rPr lang="en-IN" b="1" dirty="0"/>
              <a:t>Cloud Provider: </a:t>
            </a:r>
            <a:r>
              <a:rPr lang="en-IN" dirty="0"/>
              <a:t>AWS, Google Cloud Platform, or Azure.</a:t>
            </a:r>
          </a:p>
        </p:txBody>
      </p:sp>
    </p:spTree>
    <p:extLst>
      <p:ext uri="{BB962C8B-B14F-4D97-AF65-F5344CB8AC3E}">
        <p14:creationId xmlns:p14="http://schemas.microsoft.com/office/powerpoint/2010/main" val="372221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67C7E-E728-6609-8FAB-B009187C39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552EB0-14B7-74B2-0D78-E94285EF50B1}"/>
              </a:ext>
            </a:extLst>
          </p:cNvPr>
          <p:cNvSpPr>
            <a:spLocks noGrp="1"/>
          </p:cNvSpPr>
          <p:nvPr>
            <p:ph type="ctrTitle"/>
          </p:nvPr>
        </p:nvSpPr>
        <p:spPr>
          <a:xfrm>
            <a:off x="839787" y="549275"/>
            <a:ext cx="10512425" cy="671513"/>
          </a:xfrm>
        </p:spPr>
        <p:txBody>
          <a:bodyPr>
            <a:normAutofit/>
          </a:bodyPr>
          <a:lstStyle/>
          <a:p>
            <a:r>
              <a:rPr lang="en-IN" b="1" dirty="0"/>
              <a:t>BACK-END DEVELOPMENT</a:t>
            </a:r>
          </a:p>
        </p:txBody>
      </p:sp>
      <p:sp>
        <p:nvSpPr>
          <p:cNvPr id="3" name="Text Placeholder 2">
            <a:extLst>
              <a:ext uri="{FF2B5EF4-FFF2-40B4-BE49-F238E27FC236}">
                <a16:creationId xmlns:a16="http://schemas.microsoft.com/office/drawing/2014/main" id="{2808C95A-40BB-4882-BE98-C71501D92EF5}"/>
              </a:ext>
            </a:extLst>
          </p:cNvPr>
          <p:cNvSpPr>
            <a:spLocks noGrp="1"/>
          </p:cNvSpPr>
          <p:nvPr>
            <p:ph type="body" sz="quarter" idx="13"/>
          </p:nvPr>
        </p:nvSpPr>
        <p:spPr>
          <a:xfrm>
            <a:off x="839788" y="1595438"/>
            <a:ext cx="10512425" cy="4713287"/>
          </a:xfrm>
        </p:spPr>
        <p:txBody>
          <a:bodyPr>
            <a:normAutofit fontScale="85000" lnSpcReduction="20000"/>
          </a:bodyPr>
          <a:lstStyle/>
          <a:p>
            <a:pPr>
              <a:lnSpc>
                <a:spcPct val="100000"/>
              </a:lnSpc>
              <a:spcAft>
                <a:spcPts val="600"/>
              </a:spcAft>
              <a:buAutoNum type="arabicPeriod" startAt="2"/>
            </a:pPr>
            <a:r>
              <a:rPr lang="en-IN" b="1" dirty="0"/>
              <a:t>API Design</a:t>
            </a:r>
          </a:p>
          <a:p>
            <a:pPr lvl="1">
              <a:lnSpc>
                <a:spcPct val="100000"/>
              </a:lnSpc>
              <a:spcAft>
                <a:spcPts val="600"/>
              </a:spcAft>
            </a:pPr>
            <a:r>
              <a:rPr lang="en-IN" b="1" dirty="0"/>
              <a:t>RESTful APIs: </a:t>
            </a:r>
            <a:r>
              <a:rPr lang="en-IN" dirty="0"/>
              <a:t>For most CRUD operations.</a:t>
            </a:r>
          </a:p>
          <a:p>
            <a:pPr lvl="1">
              <a:lnSpc>
                <a:spcPct val="100000"/>
              </a:lnSpc>
              <a:spcAft>
                <a:spcPts val="600"/>
              </a:spcAft>
            </a:pPr>
            <a:r>
              <a:rPr lang="en-IN" b="1" dirty="0" err="1"/>
              <a:t>GraphQL</a:t>
            </a:r>
            <a:r>
              <a:rPr lang="en-IN" b="1" dirty="0"/>
              <a:t> (optional): </a:t>
            </a:r>
            <a:r>
              <a:rPr lang="en-IN" dirty="0"/>
              <a:t>If flexible querying is required by the frontend.</a:t>
            </a:r>
          </a:p>
          <a:p>
            <a:pPr lvl="1">
              <a:lnSpc>
                <a:spcPct val="100000"/>
              </a:lnSpc>
              <a:spcAft>
                <a:spcPts val="600"/>
              </a:spcAft>
            </a:pPr>
            <a:r>
              <a:rPr lang="en-IN" b="1" dirty="0"/>
              <a:t>User Authentication:</a:t>
            </a:r>
          </a:p>
          <a:p>
            <a:pPr lvl="2">
              <a:lnSpc>
                <a:spcPct val="100000"/>
              </a:lnSpc>
              <a:spcAft>
                <a:spcPts val="600"/>
              </a:spcAft>
              <a:buSzPct val="80000"/>
              <a:buFont typeface="Wingdings" panose="05000000000000000000" pitchFamily="2" charset="2"/>
              <a:buChar char="§"/>
            </a:pPr>
            <a:r>
              <a:rPr lang="en-IN" dirty="0"/>
              <a:t>POST /</a:t>
            </a:r>
            <a:r>
              <a:rPr lang="en-IN" dirty="0" err="1"/>
              <a:t>api</a:t>
            </a:r>
            <a:r>
              <a:rPr lang="en-IN" dirty="0"/>
              <a:t>/auth/signup: Register a new user.</a:t>
            </a:r>
          </a:p>
          <a:p>
            <a:pPr lvl="2">
              <a:lnSpc>
                <a:spcPct val="100000"/>
              </a:lnSpc>
              <a:spcAft>
                <a:spcPts val="600"/>
              </a:spcAft>
              <a:buSzPct val="80000"/>
              <a:buFont typeface="Wingdings" panose="05000000000000000000" pitchFamily="2" charset="2"/>
              <a:buChar char="§"/>
            </a:pPr>
            <a:r>
              <a:rPr lang="en-IN" dirty="0"/>
              <a:t>POST /</a:t>
            </a:r>
            <a:r>
              <a:rPr lang="en-IN" dirty="0" err="1"/>
              <a:t>api</a:t>
            </a:r>
            <a:r>
              <a:rPr lang="en-IN" dirty="0"/>
              <a:t>/auth/</a:t>
            </a:r>
            <a:r>
              <a:rPr lang="en-IN" dirty="0" err="1"/>
              <a:t>login:User</a:t>
            </a:r>
            <a:r>
              <a:rPr lang="en-IN" dirty="0"/>
              <a:t> login.</a:t>
            </a:r>
          </a:p>
          <a:p>
            <a:pPr lvl="2">
              <a:lnSpc>
                <a:spcPct val="100000"/>
              </a:lnSpc>
              <a:spcAft>
                <a:spcPts val="600"/>
              </a:spcAft>
              <a:buSzPct val="80000"/>
              <a:buFont typeface="Wingdings" panose="05000000000000000000" pitchFamily="2" charset="2"/>
              <a:buChar char="§"/>
            </a:pPr>
            <a:r>
              <a:rPr lang="en-IN" dirty="0"/>
              <a:t>POST /</a:t>
            </a:r>
            <a:r>
              <a:rPr lang="en-IN" dirty="0" err="1"/>
              <a:t>api</a:t>
            </a:r>
            <a:r>
              <a:rPr lang="en-IN" dirty="0"/>
              <a:t>/auth/logout: User logout.</a:t>
            </a:r>
          </a:p>
          <a:p>
            <a:pPr lvl="2">
              <a:lnSpc>
                <a:spcPct val="100000"/>
              </a:lnSpc>
              <a:spcAft>
                <a:spcPts val="600"/>
              </a:spcAft>
              <a:buSzPct val="80000"/>
              <a:buFont typeface="Wingdings" panose="05000000000000000000" pitchFamily="2" charset="2"/>
              <a:buChar char="§"/>
            </a:pPr>
            <a:r>
              <a:rPr lang="en-IN" dirty="0"/>
              <a:t>POST /</a:t>
            </a:r>
            <a:r>
              <a:rPr lang="en-IN" dirty="0" err="1"/>
              <a:t>api</a:t>
            </a:r>
            <a:r>
              <a:rPr lang="en-IN" dirty="0"/>
              <a:t>/auth/refresh-token: Refresh authentication tokens.</a:t>
            </a:r>
          </a:p>
          <a:p>
            <a:pPr lvl="1">
              <a:lnSpc>
                <a:spcPct val="100000"/>
              </a:lnSpc>
              <a:spcAft>
                <a:spcPts val="600"/>
              </a:spcAft>
            </a:pPr>
            <a:r>
              <a:rPr lang="en-IN" b="1" dirty="0"/>
              <a:t>Products:</a:t>
            </a:r>
          </a:p>
          <a:p>
            <a:pPr lvl="2">
              <a:lnSpc>
                <a:spcPct val="100000"/>
              </a:lnSpc>
              <a:spcAft>
                <a:spcPts val="600"/>
              </a:spcAft>
              <a:buSzPct val="80000"/>
              <a:buFont typeface="Wingdings" panose="05000000000000000000" pitchFamily="2" charset="2"/>
              <a:buChar char="§"/>
            </a:pPr>
            <a:r>
              <a:rPr lang="en-IN" dirty="0"/>
              <a:t>GET /</a:t>
            </a:r>
            <a:r>
              <a:rPr lang="en-IN" dirty="0" err="1"/>
              <a:t>api</a:t>
            </a:r>
            <a:r>
              <a:rPr lang="en-IN" dirty="0"/>
              <a:t>/products: Fetch all products with filters (e.g., price, category).</a:t>
            </a:r>
          </a:p>
          <a:p>
            <a:pPr lvl="2">
              <a:lnSpc>
                <a:spcPct val="100000"/>
              </a:lnSpc>
              <a:spcAft>
                <a:spcPts val="600"/>
              </a:spcAft>
              <a:buSzPct val="80000"/>
              <a:buFont typeface="Wingdings" panose="05000000000000000000" pitchFamily="2" charset="2"/>
              <a:buChar char="§"/>
            </a:pPr>
            <a:r>
              <a:rPr lang="en-IN" dirty="0"/>
              <a:t>GET /</a:t>
            </a:r>
            <a:r>
              <a:rPr lang="en-IN" dirty="0" err="1"/>
              <a:t>api</a:t>
            </a:r>
            <a:r>
              <a:rPr lang="en-IN" dirty="0"/>
              <a:t>/products/:id: Fetch product details by ID.</a:t>
            </a:r>
          </a:p>
          <a:p>
            <a:pPr lvl="2">
              <a:lnSpc>
                <a:spcPct val="100000"/>
              </a:lnSpc>
              <a:spcAft>
                <a:spcPts val="600"/>
              </a:spcAft>
              <a:buSzPct val="80000"/>
              <a:buFont typeface="Wingdings" panose="05000000000000000000" pitchFamily="2" charset="2"/>
              <a:buChar char="§"/>
            </a:pPr>
            <a:r>
              <a:rPr lang="en-IN" dirty="0"/>
              <a:t>POST /</a:t>
            </a:r>
            <a:r>
              <a:rPr lang="en-IN" dirty="0" err="1"/>
              <a:t>api</a:t>
            </a:r>
            <a:r>
              <a:rPr lang="en-IN" dirty="0"/>
              <a:t>/products: Create a new product (Admin-only).</a:t>
            </a:r>
          </a:p>
          <a:p>
            <a:pPr lvl="2">
              <a:lnSpc>
                <a:spcPct val="100000"/>
              </a:lnSpc>
              <a:spcAft>
                <a:spcPts val="600"/>
              </a:spcAft>
              <a:buSzPct val="80000"/>
              <a:buFont typeface="Wingdings" panose="05000000000000000000" pitchFamily="2" charset="2"/>
              <a:buChar char="§"/>
            </a:pPr>
            <a:r>
              <a:rPr lang="en-IN" dirty="0"/>
              <a:t>PUT /</a:t>
            </a:r>
            <a:r>
              <a:rPr lang="en-IN" dirty="0" err="1"/>
              <a:t>api</a:t>
            </a:r>
            <a:r>
              <a:rPr lang="en-IN" dirty="0"/>
              <a:t>/products/:id: Update product details (Admin-only).</a:t>
            </a:r>
          </a:p>
          <a:p>
            <a:pPr lvl="2">
              <a:lnSpc>
                <a:spcPct val="100000"/>
              </a:lnSpc>
              <a:spcAft>
                <a:spcPts val="600"/>
              </a:spcAft>
              <a:buSzPct val="80000"/>
              <a:buFont typeface="Wingdings" panose="05000000000000000000" pitchFamily="2" charset="2"/>
              <a:buChar char="§"/>
            </a:pPr>
            <a:r>
              <a:rPr lang="en-IN" dirty="0"/>
              <a:t>DELETE /</a:t>
            </a:r>
            <a:r>
              <a:rPr lang="en-IN" dirty="0" err="1"/>
              <a:t>api</a:t>
            </a:r>
            <a:r>
              <a:rPr lang="en-IN" dirty="0"/>
              <a:t>/products/:id: Delete a product (Admin-only).</a:t>
            </a:r>
          </a:p>
        </p:txBody>
      </p:sp>
    </p:spTree>
    <p:extLst>
      <p:ext uri="{BB962C8B-B14F-4D97-AF65-F5344CB8AC3E}">
        <p14:creationId xmlns:p14="http://schemas.microsoft.com/office/powerpoint/2010/main" val="113890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8D328-62A4-B2F2-8669-D94238495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8107A-E843-4A3D-65DE-61C7E041DC3F}"/>
              </a:ext>
            </a:extLst>
          </p:cNvPr>
          <p:cNvSpPr>
            <a:spLocks noGrp="1"/>
          </p:cNvSpPr>
          <p:nvPr>
            <p:ph type="ctrTitle"/>
          </p:nvPr>
        </p:nvSpPr>
        <p:spPr>
          <a:xfrm>
            <a:off x="839787" y="549275"/>
            <a:ext cx="10512425" cy="671513"/>
          </a:xfrm>
        </p:spPr>
        <p:txBody>
          <a:bodyPr>
            <a:normAutofit/>
          </a:bodyPr>
          <a:lstStyle/>
          <a:p>
            <a:r>
              <a:rPr lang="en-IN" b="1" dirty="0"/>
              <a:t>BACK-END DEVELOPMENT</a:t>
            </a:r>
          </a:p>
        </p:txBody>
      </p:sp>
      <p:sp>
        <p:nvSpPr>
          <p:cNvPr id="3" name="Text Placeholder 2">
            <a:extLst>
              <a:ext uri="{FF2B5EF4-FFF2-40B4-BE49-F238E27FC236}">
                <a16:creationId xmlns:a16="http://schemas.microsoft.com/office/drawing/2014/main" id="{63BB022C-8553-5FD7-1095-7BC26A8050DE}"/>
              </a:ext>
            </a:extLst>
          </p:cNvPr>
          <p:cNvSpPr>
            <a:spLocks noGrp="1"/>
          </p:cNvSpPr>
          <p:nvPr>
            <p:ph type="body" sz="quarter" idx="13"/>
          </p:nvPr>
        </p:nvSpPr>
        <p:spPr>
          <a:xfrm>
            <a:off x="839788" y="1595438"/>
            <a:ext cx="10512425" cy="4713287"/>
          </a:xfrm>
        </p:spPr>
        <p:txBody>
          <a:bodyPr>
            <a:normAutofit/>
          </a:bodyPr>
          <a:lstStyle/>
          <a:p>
            <a:pPr>
              <a:lnSpc>
                <a:spcPct val="100000"/>
              </a:lnSpc>
              <a:spcAft>
                <a:spcPts val="600"/>
              </a:spcAft>
              <a:buAutoNum type="arabicPeriod" startAt="2"/>
            </a:pPr>
            <a:r>
              <a:rPr lang="en-IN" b="1" dirty="0"/>
              <a:t>API Design</a:t>
            </a:r>
          </a:p>
          <a:p>
            <a:pPr lvl="1">
              <a:lnSpc>
                <a:spcPct val="100000"/>
              </a:lnSpc>
              <a:spcAft>
                <a:spcPts val="600"/>
              </a:spcAft>
            </a:pPr>
            <a:r>
              <a:rPr lang="en-IN" b="1" dirty="0"/>
              <a:t>Categories:</a:t>
            </a:r>
          </a:p>
          <a:p>
            <a:pPr lvl="2">
              <a:lnSpc>
                <a:spcPct val="100000"/>
              </a:lnSpc>
              <a:spcAft>
                <a:spcPts val="600"/>
              </a:spcAft>
              <a:buSzPct val="80000"/>
              <a:buFont typeface="Wingdings" panose="05000000000000000000" pitchFamily="2" charset="2"/>
              <a:buChar char="§"/>
            </a:pPr>
            <a:r>
              <a:rPr lang="en-IN" dirty="0"/>
              <a:t>GET /</a:t>
            </a:r>
            <a:r>
              <a:rPr lang="en-IN" dirty="0" err="1"/>
              <a:t>api</a:t>
            </a:r>
            <a:r>
              <a:rPr lang="en-IN" dirty="0"/>
              <a:t>/categories: Fetch all categories.</a:t>
            </a:r>
          </a:p>
          <a:p>
            <a:pPr lvl="2">
              <a:lnSpc>
                <a:spcPct val="100000"/>
              </a:lnSpc>
              <a:spcAft>
                <a:spcPts val="600"/>
              </a:spcAft>
              <a:buSzPct val="80000"/>
              <a:buFont typeface="Wingdings" panose="05000000000000000000" pitchFamily="2" charset="2"/>
              <a:buChar char="§"/>
            </a:pPr>
            <a:r>
              <a:rPr lang="en-IN" dirty="0"/>
              <a:t>POST /</a:t>
            </a:r>
            <a:r>
              <a:rPr lang="en-IN" dirty="0" err="1"/>
              <a:t>api</a:t>
            </a:r>
            <a:r>
              <a:rPr lang="en-IN" dirty="0"/>
              <a:t>/categories: Create a category (Admin-only).</a:t>
            </a:r>
          </a:p>
          <a:p>
            <a:pPr lvl="2">
              <a:lnSpc>
                <a:spcPct val="100000"/>
              </a:lnSpc>
              <a:spcAft>
                <a:spcPts val="600"/>
              </a:spcAft>
              <a:buSzPct val="80000"/>
              <a:buFont typeface="Wingdings" panose="05000000000000000000" pitchFamily="2" charset="2"/>
              <a:buChar char="§"/>
            </a:pPr>
            <a:r>
              <a:rPr lang="en-IN" dirty="0"/>
              <a:t>PUT /</a:t>
            </a:r>
            <a:r>
              <a:rPr lang="en-IN" dirty="0" err="1"/>
              <a:t>api</a:t>
            </a:r>
            <a:r>
              <a:rPr lang="en-IN" dirty="0"/>
              <a:t>/categories/:id: Update a category (Admin-only).</a:t>
            </a:r>
          </a:p>
          <a:p>
            <a:pPr lvl="2">
              <a:lnSpc>
                <a:spcPct val="100000"/>
              </a:lnSpc>
              <a:spcAft>
                <a:spcPts val="600"/>
              </a:spcAft>
              <a:buSzPct val="80000"/>
              <a:buFont typeface="Wingdings" panose="05000000000000000000" pitchFamily="2" charset="2"/>
              <a:buChar char="§"/>
            </a:pPr>
            <a:r>
              <a:rPr lang="en-IN" dirty="0"/>
              <a:t>DELETE /</a:t>
            </a:r>
            <a:r>
              <a:rPr lang="en-IN" dirty="0" err="1"/>
              <a:t>api</a:t>
            </a:r>
            <a:r>
              <a:rPr lang="en-IN" dirty="0"/>
              <a:t>/categories/:id: Delete a category (Admin-only).</a:t>
            </a:r>
          </a:p>
          <a:p>
            <a:pPr lvl="1">
              <a:lnSpc>
                <a:spcPct val="100000"/>
              </a:lnSpc>
              <a:spcAft>
                <a:spcPts val="600"/>
              </a:spcAft>
              <a:buSzPct val="100000"/>
            </a:pPr>
            <a:r>
              <a:rPr lang="en-IN" b="1" dirty="0"/>
              <a:t>Cart:</a:t>
            </a:r>
          </a:p>
          <a:p>
            <a:pPr lvl="2">
              <a:lnSpc>
                <a:spcPct val="100000"/>
              </a:lnSpc>
              <a:spcAft>
                <a:spcPts val="600"/>
              </a:spcAft>
              <a:buSzPct val="80000"/>
              <a:buFont typeface="Wingdings" panose="05000000000000000000" pitchFamily="2" charset="2"/>
              <a:buChar char="§"/>
            </a:pPr>
            <a:r>
              <a:rPr lang="en-IN" dirty="0"/>
              <a:t>POST /</a:t>
            </a:r>
            <a:r>
              <a:rPr lang="en-IN" dirty="0" err="1"/>
              <a:t>api</a:t>
            </a:r>
            <a:r>
              <a:rPr lang="en-IN" dirty="0"/>
              <a:t>/cart: Add an item to the cart.</a:t>
            </a:r>
          </a:p>
          <a:p>
            <a:pPr lvl="2">
              <a:lnSpc>
                <a:spcPct val="100000"/>
              </a:lnSpc>
              <a:spcAft>
                <a:spcPts val="600"/>
              </a:spcAft>
              <a:buSzPct val="80000"/>
              <a:buFont typeface="Wingdings" panose="05000000000000000000" pitchFamily="2" charset="2"/>
              <a:buChar char="§"/>
            </a:pPr>
            <a:r>
              <a:rPr lang="en-IN" dirty="0"/>
              <a:t>GET /</a:t>
            </a:r>
            <a:r>
              <a:rPr lang="en-IN" dirty="0" err="1"/>
              <a:t>api</a:t>
            </a:r>
            <a:r>
              <a:rPr lang="en-IN" dirty="0"/>
              <a:t>/cart: Fetch user's cart items.</a:t>
            </a:r>
          </a:p>
          <a:p>
            <a:pPr lvl="2">
              <a:lnSpc>
                <a:spcPct val="100000"/>
              </a:lnSpc>
              <a:spcAft>
                <a:spcPts val="600"/>
              </a:spcAft>
              <a:buSzPct val="80000"/>
              <a:buFont typeface="Wingdings" panose="05000000000000000000" pitchFamily="2" charset="2"/>
              <a:buChar char="§"/>
            </a:pPr>
            <a:r>
              <a:rPr lang="en-IN" dirty="0"/>
              <a:t>PUT /</a:t>
            </a:r>
            <a:r>
              <a:rPr lang="en-IN" dirty="0" err="1"/>
              <a:t>api</a:t>
            </a:r>
            <a:r>
              <a:rPr lang="en-IN" dirty="0"/>
              <a:t>/cart/:</a:t>
            </a:r>
            <a:r>
              <a:rPr lang="en-IN" dirty="0" err="1"/>
              <a:t>itemId</a:t>
            </a:r>
            <a:r>
              <a:rPr lang="en-IN" dirty="0"/>
              <a:t>: Update item quantity in cart.</a:t>
            </a:r>
          </a:p>
          <a:p>
            <a:pPr lvl="2">
              <a:lnSpc>
                <a:spcPct val="100000"/>
              </a:lnSpc>
              <a:spcAft>
                <a:spcPts val="600"/>
              </a:spcAft>
              <a:buSzPct val="80000"/>
              <a:buFont typeface="Wingdings" panose="05000000000000000000" pitchFamily="2" charset="2"/>
              <a:buChar char="§"/>
            </a:pPr>
            <a:r>
              <a:rPr lang="en-IN" dirty="0"/>
              <a:t>DELETE /</a:t>
            </a:r>
            <a:r>
              <a:rPr lang="en-IN" dirty="0" err="1"/>
              <a:t>api</a:t>
            </a:r>
            <a:r>
              <a:rPr lang="en-IN" dirty="0"/>
              <a:t>/cart/:</a:t>
            </a:r>
            <a:r>
              <a:rPr lang="en-IN" dirty="0" err="1"/>
              <a:t>itemId</a:t>
            </a:r>
            <a:r>
              <a:rPr lang="en-IN" dirty="0"/>
              <a:t>: Remove an item from cart.</a:t>
            </a:r>
          </a:p>
        </p:txBody>
      </p:sp>
    </p:spTree>
    <p:extLst>
      <p:ext uri="{BB962C8B-B14F-4D97-AF65-F5344CB8AC3E}">
        <p14:creationId xmlns:p14="http://schemas.microsoft.com/office/powerpoint/2010/main" val="142109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7B432-19E4-3B3D-6319-16FCC3550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B2CCF7-ED94-D975-390F-E6F4E0A7308C}"/>
              </a:ext>
            </a:extLst>
          </p:cNvPr>
          <p:cNvSpPr>
            <a:spLocks noGrp="1"/>
          </p:cNvSpPr>
          <p:nvPr>
            <p:ph type="ctrTitle"/>
          </p:nvPr>
        </p:nvSpPr>
        <p:spPr>
          <a:xfrm>
            <a:off x="839787" y="549275"/>
            <a:ext cx="10512425" cy="671513"/>
          </a:xfrm>
        </p:spPr>
        <p:txBody>
          <a:bodyPr>
            <a:normAutofit/>
          </a:bodyPr>
          <a:lstStyle/>
          <a:p>
            <a:r>
              <a:rPr lang="en-IN" b="1" dirty="0"/>
              <a:t>BACK-END DEVELOPMENT</a:t>
            </a:r>
          </a:p>
        </p:txBody>
      </p:sp>
      <p:sp>
        <p:nvSpPr>
          <p:cNvPr id="3" name="Text Placeholder 2">
            <a:extLst>
              <a:ext uri="{FF2B5EF4-FFF2-40B4-BE49-F238E27FC236}">
                <a16:creationId xmlns:a16="http://schemas.microsoft.com/office/drawing/2014/main" id="{2A92E47A-E54B-B7B1-BF0E-12C259D3D860}"/>
              </a:ext>
            </a:extLst>
          </p:cNvPr>
          <p:cNvSpPr>
            <a:spLocks noGrp="1"/>
          </p:cNvSpPr>
          <p:nvPr>
            <p:ph type="body" sz="quarter" idx="13"/>
          </p:nvPr>
        </p:nvSpPr>
        <p:spPr>
          <a:xfrm>
            <a:off x="839788" y="1595438"/>
            <a:ext cx="10512425" cy="4713287"/>
          </a:xfrm>
        </p:spPr>
        <p:txBody>
          <a:bodyPr>
            <a:normAutofit lnSpcReduction="10000"/>
          </a:bodyPr>
          <a:lstStyle/>
          <a:p>
            <a:pPr>
              <a:lnSpc>
                <a:spcPct val="100000"/>
              </a:lnSpc>
              <a:spcAft>
                <a:spcPts val="600"/>
              </a:spcAft>
              <a:buAutoNum type="arabicPeriod" startAt="2"/>
            </a:pPr>
            <a:r>
              <a:rPr lang="en-IN" b="1" dirty="0"/>
              <a:t>API Design</a:t>
            </a:r>
          </a:p>
          <a:p>
            <a:pPr lvl="1">
              <a:lnSpc>
                <a:spcPct val="100000"/>
              </a:lnSpc>
              <a:spcAft>
                <a:spcPts val="600"/>
              </a:spcAft>
            </a:pPr>
            <a:r>
              <a:rPr lang="en-IN" dirty="0"/>
              <a:t>Orders:</a:t>
            </a:r>
          </a:p>
          <a:p>
            <a:pPr lvl="2">
              <a:lnSpc>
                <a:spcPct val="100000"/>
              </a:lnSpc>
              <a:spcAft>
                <a:spcPts val="600"/>
              </a:spcAft>
              <a:buSzPct val="80000"/>
              <a:buFont typeface="Wingdings" panose="05000000000000000000" pitchFamily="2" charset="2"/>
              <a:buChar char="§"/>
            </a:pPr>
            <a:r>
              <a:rPr lang="en-IN" dirty="0"/>
              <a:t>POST /</a:t>
            </a:r>
            <a:r>
              <a:rPr lang="en-IN" dirty="0" err="1"/>
              <a:t>api</a:t>
            </a:r>
            <a:r>
              <a:rPr lang="en-IN" dirty="0"/>
              <a:t>/orders: Place an order.</a:t>
            </a:r>
          </a:p>
          <a:p>
            <a:pPr lvl="2">
              <a:lnSpc>
                <a:spcPct val="100000"/>
              </a:lnSpc>
              <a:spcAft>
                <a:spcPts val="600"/>
              </a:spcAft>
              <a:buSzPct val="80000"/>
              <a:buFont typeface="Wingdings" panose="05000000000000000000" pitchFamily="2" charset="2"/>
              <a:buChar char="§"/>
            </a:pPr>
            <a:r>
              <a:rPr lang="en-IN" dirty="0"/>
              <a:t>GET /</a:t>
            </a:r>
            <a:r>
              <a:rPr lang="en-IN" dirty="0" err="1"/>
              <a:t>api</a:t>
            </a:r>
            <a:r>
              <a:rPr lang="en-IN" dirty="0"/>
              <a:t>/orders: Fetch all orders for a user.</a:t>
            </a:r>
          </a:p>
          <a:p>
            <a:pPr lvl="2">
              <a:lnSpc>
                <a:spcPct val="100000"/>
              </a:lnSpc>
              <a:spcAft>
                <a:spcPts val="600"/>
              </a:spcAft>
              <a:buSzPct val="80000"/>
              <a:buFont typeface="Wingdings" panose="05000000000000000000" pitchFamily="2" charset="2"/>
              <a:buChar char="§"/>
            </a:pPr>
            <a:r>
              <a:rPr lang="en-IN" dirty="0"/>
              <a:t>GET /</a:t>
            </a:r>
            <a:r>
              <a:rPr lang="en-IN" dirty="0" err="1"/>
              <a:t>api</a:t>
            </a:r>
            <a:r>
              <a:rPr lang="en-IN" dirty="0"/>
              <a:t>/orders/:id: Fetch order details.</a:t>
            </a:r>
          </a:p>
          <a:p>
            <a:pPr lvl="2">
              <a:lnSpc>
                <a:spcPct val="100000"/>
              </a:lnSpc>
              <a:spcAft>
                <a:spcPts val="600"/>
              </a:spcAft>
              <a:buSzPct val="80000"/>
              <a:buFont typeface="Wingdings" panose="05000000000000000000" pitchFamily="2" charset="2"/>
              <a:buChar char="§"/>
            </a:pPr>
            <a:r>
              <a:rPr lang="en-IN" dirty="0"/>
              <a:t>PUT /</a:t>
            </a:r>
            <a:r>
              <a:rPr lang="en-IN" dirty="0" err="1"/>
              <a:t>api</a:t>
            </a:r>
            <a:r>
              <a:rPr lang="en-IN" dirty="0"/>
              <a:t>/orders/:id/status: Update order status (Admin-only).</a:t>
            </a:r>
          </a:p>
          <a:p>
            <a:pPr lvl="1">
              <a:lnSpc>
                <a:spcPct val="100000"/>
              </a:lnSpc>
              <a:spcAft>
                <a:spcPts val="600"/>
              </a:spcAft>
              <a:buSzPct val="100000"/>
            </a:pPr>
            <a:r>
              <a:rPr lang="en-IN" dirty="0"/>
              <a:t>Payments:</a:t>
            </a:r>
          </a:p>
          <a:p>
            <a:pPr lvl="2">
              <a:lnSpc>
                <a:spcPct val="100000"/>
              </a:lnSpc>
              <a:spcAft>
                <a:spcPts val="600"/>
              </a:spcAft>
              <a:buSzPct val="80000"/>
              <a:buFont typeface="Wingdings" panose="05000000000000000000" pitchFamily="2" charset="2"/>
              <a:buChar char="§"/>
            </a:pPr>
            <a:r>
              <a:rPr lang="en-IN" dirty="0"/>
              <a:t>POST /</a:t>
            </a:r>
            <a:r>
              <a:rPr lang="en-IN" dirty="0" err="1"/>
              <a:t>api</a:t>
            </a:r>
            <a:r>
              <a:rPr lang="en-IN" dirty="0"/>
              <a:t>/payments: Process payment.</a:t>
            </a:r>
          </a:p>
          <a:p>
            <a:pPr lvl="2">
              <a:lnSpc>
                <a:spcPct val="100000"/>
              </a:lnSpc>
              <a:spcAft>
                <a:spcPts val="600"/>
              </a:spcAft>
              <a:buSzPct val="80000"/>
              <a:buFont typeface="Wingdings" panose="05000000000000000000" pitchFamily="2" charset="2"/>
              <a:buChar char="§"/>
            </a:pPr>
            <a:r>
              <a:rPr lang="en-IN" dirty="0"/>
              <a:t>GET /</a:t>
            </a:r>
            <a:r>
              <a:rPr lang="en-IN" dirty="0" err="1"/>
              <a:t>api</a:t>
            </a:r>
            <a:r>
              <a:rPr lang="en-IN" dirty="0"/>
              <a:t>/payments/status/:</a:t>
            </a:r>
            <a:r>
              <a:rPr lang="en-IN" dirty="0" err="1"/>
              <a:t>orderId</a:t>
            </a:r>
            <a:r>
              <a:rPr lang="en-IN" dirty="0"/>
              <a:t>: Check payment status for an order.</a:t>
            </a:r>
          </a:p>
          <a:p>
            <a:pPr lvl="1">
              <a:lnSpc>
                <a:spcPct val="100000"/>
              </a:lnSpc>
              <a:spcAft>
                <a:spcPts val="600"/>
              </a:spcAft>
              <a:buSzPct val="100000"/>
            </a:pPr>
            <a:r>
              <a:rPr lang="en-IN" dirty="0"/>
              <a:t>Reviews:</a:t>
            </a:r>
          </a:p>
          <a:p>
            <a:pPr lvl="2">
              <a:lnSpc>
                <a:spcPct val="100000"/>
              </a:lnSpc>
              <a:spcAft>
                <a:spcPts val="600"/>
              </a:spcAft>
              <a:buSzPct val="80000"/>
              <a:buFont typeface="Wingdings" panose="05000000000000000000" pitchFamily="2" charset="2"/>
              <a:buChar char="§"/>
            </a:pPr>
            <a:r>
              <a:rPr lang="en-IN" dirty="0"/>
              <a:t>POST /</a:t>
            </a:r>
            <a:r>
              <a:rPr lang="en-IN" dirty="0" err="1"/>
              <a:t>api</a:t>
            </a:r>
            <a:r>
              <a:rPr lang="en-IN" dirty="0"/>
              <a:t>/reviews: Add a review for a product.</a:t>
            </a:r>
          </a:p>
          <a:p>
            <a:pPr lvl="2">
              <a:lnSpc>
                <a:spcPct val="100000"/>
              </a:lnSpc>
              <a:spcAft>
                <a:spcPts val="600"/>
              </a:spcAft>
              <a:buSzPct val="80000"/>
              <a:buFont typeface="Wingdings" panose="05000000000000000000" pitchFamily="2" charset="2"/>
              <a:buChar char="§"/>
            </a:pPr>
            <a:r>
              <a:rPr lang="en-IN" dirty="0"/>
              <a:t>GET /</a:t>
            </a:r>
            <a:r>
              <a:rPr lang="en-IN" dirty="0" err="1"/>
              <a:t>api</a:t>
            </a:r>
            <a:r>
              <a:rPr lang="en-IN" dirty="0"/>
              <a:t>/reviews/:</a:t>
            </a:r>
            <a:r>
              <a:rPr lang="en-IN" dirty="0" err="1"/>
              <a:t>productId</a:t>
            </a:r>
            <a:r>
              <a:rPr lang="en-IN" dirty="0"/>
              <a:t>: Fetch all reviews for a product.</a:t>
            </a:r>
          </a:p>
        </p:txBody>
      </p:sp>
    </p:spTree>
    <p:extLst>
      <p:ext uri="{BB962C8B-B14F-4D97-AF65-F5344CB8AC3E}">
        <p14:creationId xmlns:p14="http://schemas.microsoft.com/office/powerpoint/2010/main" val="55930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B613-A9B6-8C0C-CDC4-3066FE634307}"/>
              </a:ext>
            </a:extLst>
          </p:cNvPr>
          <p:cNvSpPr>
            <a:spLocks noGrp="1"/>
          </p:cNvSpPr>
          <p:nvPr>
            <p:ph type="ctrTitle"/>
          </p:nvPr>
        </p:nvSpPr>
        <p:spPr/>
        <p:txBody>
          <a:bodyPr>
            <a:normAutofit/>
          </a:bodyPr>
          <a:lstStyle/>
          <a:p>
            <a:r>
              <a:rPr lang="en-IN" b="1" dirty="0"/>
              <a:t>SHOPEZ LOGO</a:t>
            </a:r>
          </a:p>
        </p:txBody>
      </p:sp>
      <p:pic>
        <p:nvPicPr>
          <p:cNvPr id="5" name="Picture 4">
            <a:extLst>
              <a:ext uri="{FF2B5EF4-FFF2-40B4-BE49-F238E27FC236}">
                <a16:creationId xmlns:a16="http://schemas.microsoft.com/office/drawing/2014/main" id="{34D29AA4-249C-B8BE-89E2-7C77F8BA04F5}"/>
              </a:ext>
            </a:extLst>
          </p:cNvPr>
          <p:cNvPicPr>
            <a:picLocks noChangeAspect="1"/>
          </p:cNvPicPr>
          <p:nvPr/>
        </p:nvPicPr>
        <p:blipFill>
          <a:blip r:embed="rId2"/>
          <a:srcRect l="487" t="871" r="1251"/>
          <a:stretch/>
        </p:blipFill>
        <p:spPr>
          <a:xfrm>
            <a:off x="3525520" y="1219340"/>
            <a:ext cx="5140960" cy="5089739"/>
          </a:xfrm>
          <a:prstGeom prst="rect">
            <a:avLst/>
          </a:prstGeom>
        </p:spPr>
      </p:pic>
    </p:spTree>
    <p:extLst>
      <p:ext uri="{BB962C8B-B14F-4D97-AF65-F5344CB8AC3E}">
        <p14:creationId xmlns:p14="http://schemas.microsoft.com/office/powerpoint/2010/main" val="2738927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51E4-EABC-726B-D7D4-48F23372F3E2}"/>
              </a:ext>
            </a:extLst>
          </p:cNvPr>
          <p:cNvSpPr>
            <a:spLocks noGrp="1"/>
          </p:cNvSpPr>
          <p:nvPr>
            <p:ph type="ctrTitle"/>
          </p:nvPr>
        </p:nvSpPr>
        <p:spPr/>
        <p:txBody>
          <a:bodyPr/>
          <a:lstStyle/>
          <a:p>
            <a:r>
              <a:rPr lang="en-IN" dirty="0"/>
              <a:t>REGISTRATION PAGE</a:t>
            </a:r>
          </a:p>
        </p:txBody>
      </p:sp>
      <p:sp>
        <p:nvSpPr>
          <p:cNvPr id="3" name="Text Placeholder 2">
            <a:extLst>
              <a:ext uri="{FF2B5EF4-FFF2-40B4-BE49-F238E27FC236}">
                <a16:creationId xmlns:a16="http://schemas.microsoft.com/office/drawing/2014/main" id="{FA7795FE-8431-58F4-8F9D-7750A2023C18}"/>
              </a:ext>
            </a:extLst>
          </p:cNvPr>
          <p:cNvSpPr>
            <a:spLocks noGrp="1"/>
          </p:cNvSpPr>
          <p:nvPr>
            <p:ph type="body" sz="quarter" idx="14"/>
          </p:nvPr>
        </p:nvSpPr>
        <p:spPr/>
        <p:txBody>
          <a:bodyPr/>
          <a:lstStyle/>
          <a:p>
            <a:endParaRPr lang="en-IN" dirty="0"/>
          </a:p>
        </p:txBody>
      </p:sp>
      <p:pic>
        <p:nvPicPr>
          <p:cNvPr id="5" name="Picture 4">
            <a:extLst>
              <a:ext uri="{FF2B5EF4-FFF2-40B4-BE49-F238E27FC236}">
                <a16:creationId xmlns:a16="http://schemas.microsoft.com/office/drawing/2014/main" id="{188EE1FF-D46F-569D-A01B-962921E1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1118"/>
            <a:ext cx="9690560" cy="4737607"/>
          </a:xfrm>
          <a:prstGeom prst="rect">
            <a:avLst/>
          </a:prstGeom>
        </p:spPr>
      </p:pic>
    </p:spTree>
    <p:extLst>
      <p:ext uri="{BB962C8B-B14F-4D97-AF65-F5344CB8AC3E}">
        <p14:creationId xmlns:p14="http://schemas.microsoft.com/office/powerpoint/2010/main" val="3243052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92CC-DDBC-6B69-BD33-162A79FF67DF}"/>
              </a:ext>
            </a:extLst>
          </p:cNvPr>
          <p:cNvSpPr>
            <a:spLocks noGrp="1"/>
          </p:cNvSpPr>
          <p:nvPr>
            <p:ph type="ctrTitle"/>
          </p:nvPr>
        </p:nvSpPr>
        <p:spPr/>
        <p:txBody>
          <a:bodyPr/>
          <a:lstStyle/>
          <a:p>
            <a:r>
              <a:rPr lang="en-IN" dirty="0"/>
              <a:t>LOGIN PAGE</a:t>
            </a:r>
          </a:p>
        </p:txBody>
      </p:sp>
      <p:sp>
        <p:nvSpPr>
          <p:cNvPr id="3" name="Text Placeholder 2">
            <a:extLst>
              <a:ext uri="{FF2B5EF4-FFF2-40B4-BE49-F238E27FC236}">
                <a16:creationId xmlns:a16="http://schemas.microsoft.com/office/drawing/2014/main" id="{AEB22675-7ACE-E11D-1878-1D8013A9B9C8}"/>
              </a:ext>
            </a:extLst>
          </p:cNvPr>
          <p:cNvSpPr>
            <a:spLocks noGrp="1"/>
          </p:cNvSpPr>
          <p:nvPr>
            <p:ph type="body" sz="quarter" idx="14"/>
          </p:nvPr>
        </p:nvSpPr>
        <p:spPr/>
        <p:txBody>
          <a:bodyPr/>
          <a:lstStyle/>
          <a:p>
            <a:endParaRPr lang="en-IN" dirty="0"/>
          </a:p>
        </p:txBody>
      </p:sp>
      <p:pic>
        <p:nvPicPr>
          <p:cNvPr id="5" name="Picture 4">
            <a:extLst>
              <a:ext uri="{FF2B5EF4-FFF2-40B4-BE49-F238E27FC236}">
                <a16:creationId xmlns:a16="http://schemas.microsoft.com/office/drawing/2014/main" id="{E7788964-13EC-9C42-7FBF-354B8C93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399" y="1602659"/>
            <a:ext cx="10149736" cy="4099460"/>
          </a:xfrm>
          <a:prstGeom prst="rect">
            <a:avLst/>
          </a:prstGeom>
        </p:spPr>
      </p:pic>
    </p:spTree>
    <p:extLst>
      <p:ext uri="{BB962C8B-B14F-4D97-AF65-F5344CB8AC3E}">
        <p14:creationId xmlns:p14="http://schemas.microsoft.com/office/powerpoint/2010/main" val="3615270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18F3-B870-B221-D75D-26B9E383D296}"/>
              </a:ext>
            </a:extLst>
          </p:cNvPr>
          <p:cNvSpPr>
            <a:spLocks noGrp="1"/>
          </p:cNvSpPr>
          <p:nvPr>
            <p:ph type="ctrTitle"/>
          </p:nvPr>
        </p:nvSpPr>
        <p:spPr/>
        <p:txBody>
          <a:bodyPr/>
          <a:lstStyle/>
          <a:p>
            <a:r>
              <a:rPr lang="en-IN" dirty="0"/>
              <a:t>HOME PAGE</a:t>
            </a:r>
          </a:p>
        </p:txBody>
      </p:sp>
      <p:sp>
        <p:nvSpPr>
          <p:cNvPr id="3" name="Text Placeholder 2">
            <a:extLst>
              <a:ext uri="{FF2B5EF4-FFF2-40B4-BE49-F238E27FC236}">
                <a16:creationId xmlns:a16="http://schemas.microsoft.com/office/drawing/2014/main" id="{F072FB73-C234-0BD3-13DB-5ED2D58D2960}"/>
              </a:ext>
            </a:extLst>
          </p:cNvPr>
          <p:cNvSpPr>
            <a:spLocks noGrp="1"/>
          </p:cNvSpPr>
          <p:nvPr>
            <p:ph type="body" sz="quarter" idx="14"/>
          </p:nvPr>
        </p:nvSpPr>
        <p:spPr/>
        <p:txBody>
          <a:bodyPr/>
          <a:lstStyle/>
          <a:p>
            <a:endParaRPr lang="en-IN" dirty="0"/>
          </a:p>
        </p:txBody>
      </p:sp>
      <p:pic>
        <p:nvPicPr>
          <p:cNvPr id="5" name="Picture 4">
            <a:extLst>
              <a:ext uri="{FF2B5EF4-FFF2-40B4-BE49-F238E27FC236}">
                <a16:creationId xmlns:a16="http://schemas.microsoft.com/office/drawing/2014/main" id="{BCDB5F7A-74C7-2B05-7B66-A4A42F64E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20" y="1632145"/>
            <a:ext cx="9861754" cy="4723696"/>
          </a:xfrm>
          <a:prstGeom prst="rect">
            <a:avLst/>
          </a:prstGeom>
        </p:spPr>
      </p:pic>
    </p:spTree>
    <p:extLst>
      <p:ext uri="{BB962C8B-B14F-4D97-AF65-F5344CB8AC3E}">
        <p14:creationId xmlns:p14="http://schemas.microsoft.com/office/powerpoint/2010/main" val="3592232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0F4A-341F-AB39-079D-74711AAB576D}"/>
              </a:ext>
            </a:extLst>
          </p:cNvPr>
          <p:cNvSpPr>
            <a:spLocks noGrp="1"/>
          </p:cNvSpPr>
          <p:nvPr>
            <p:ph type="ctrTitle"/>
          </p:nvPr>
        </p:nvSpPr>
        <p:spPr/>
        <p:txBody>
          <a:bodyPr/>
          <a:lstStyle/>
          <a:p>
            <a:r>
              <a:rPr lang="en-IN" dirty="0"/>
              <a:t>PRODUCT PAGE</a:t>
            </a:r>
          </a:p>
        </p:txBody>
      </p:sp>
      <p:sp>
        <p:nvSpPr>
          <p:cNvPr id="3" name="Text Placeholder 2">
            <a:extLst>
              <a:ext uri="{FF2B5EF4-FFF2-40B4-BE49-F238E27FC236}">
                <a16:creationId xmlns:a16="http://schemas.microsoft.com/office/drawing/2014/main" id="{AF5CEE64-51B9-9863-ADC5-C154F3EFB33B}"/>
              </a:ext>
            </a:extLst>
          </p:cNvPr>
          <p:cNvSpPr>
            <a:spLocks noGrp="1"/>
          </p:cNvSpPr>
          <p:nvPr>
            <p:ph type="body" sz="quarter" idx="14"/>
          </p:nvPr>
        </p:nvSpPr>
        <p:spPr/>
        <p:txBody>
          <a:bodyPr/>
          <a:lstStyle/>
          <a:p>
            <a:endParaRPr lang="en-IN" dirty="0"/>
          </a:p>
        </p:txBody>
      </p:sp>
      <p:pic>
        <p:nvPicPr>
          <p:cNvPr id="5" name="Picture 4">
            <a:extLst>
              <a:ext uri="{FF2B5EF4-FFF2-40B4-BE49-F238E27FC236}">
                <a16:creationId xmlns:a16="http://schemas.microsoft.com/office/drawing/2014/main" id="{721D979B-5422-17F2-6E90-04928BC34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04248"/>
            <a:ext cx="9655277" cy="4830307"/>
          </a:xfrm>
          <a:prstGeom prst="rect">
            <a:avLst/>
          </a:prstGeom>
        </p:spPr>
      </p:pic>
    </p:spTree>
    <p:extLst>
      <p:ext uri="{BB962C8B-B14F-4D97-AF65-F5344CB8AC3E}">
        <p14:creationId xmlns:p14="http://schemas.microsoft.com/office/powerpoint/2010/main" val="354038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AAFC-9AEA-8DDB-51D5-330408328232}"/>
              </a:ext>
            </a:extLst>
          </p:cNvPr>
          <p:cNvSpPr>
            <a:spLocks noGrp="1"/>
          </p:cNvSpPr>
          <p:nvPr>
            <p:ph type="ctrTitle"/>
          </p:nvPr>
        </p:nvSpPr>
        <p:spPr/>
        <p:txBody>
          <a:bodyPr/>
          <a:lstStyle/>
          <a:p>
            <a:r>
              <a:rPr lang="en-US" b="1" dirty="0"/>
              <a:t>ABSTRACT</a:t>
            </a:r>
            <a:endParaRPr lang="en-IN" b="1" dirty="0"/>
          </a:p>
        </p:txBody>
      </p:sp>
      <p:sp>
        <p:nvSpPr>
          <p:cNvPr id="3" name="Text Placeholder 2">
            <a:extLst>
              <a:ext uri="{FF2B5EF4-FFF2-40B4-BE49-F238E27FC236}">
                <a16:creationId xmlns:a16="http://schemas.microsoft.com/office/drawing/2014/main" id="{887E3262-E21F-3410-C321-42B2EB47A1CC}"/>
              </a:ext>
            </a:extLst>
          </p:cNvPr>
          <p:cNvSpPr>
            <a:spLocks noGrp="1"/>
          </p:cNvSpPr>
          <p:nvPr>
            <p:ph type="body" sz="quarter" idx="14"/>
          </p:nvPr>
        </p:nvSpPr>
        <p:spPr/>
        <p:txBody>
          <a:bodyPr/>
          <a:lstStyle/>
          <a:p>
            <a:pPr>
              <a:spcAft>
                <a:spcPts val="600"/>
              </a:spcAft>
            </a:pPr>
            <a:r>
              <a:rPr lang="en-US" dirty="0" err="1"/>
              <a:t>ShopEZ</a:t>
            </a:r>
            <a:r>
              <a:rPr lang="en-US" dirty="0"/>
              <a:t> is a dynamic and user-centric e-commerce platform designed to revolutionize the online shopping experience.</a:t>
            </a:r>
          </a:p>
          <a:p>
            <a:pPr>
              <a:spcAft>
                <a:spcPts val="600"/>
              </a:spcAft>
            </a:pPr>
            <a:r>
              <a:rPr lang="en-US" dirty="0"/>
              <a:t>By leveraging cutting-edge technology and an intuitive interface, </a:t>
            </a:r>
            <a:r>
              <a:rPr lang="en-US" dirty="0" err="1"/>
              <a:t>ShopEZ</a:t>
            </a:r>
            <a:r>
              <a:rPr lang="en-US" dirty="0"/>
              <a:t> provides customers with a seamless, efficient, and personalized shopping journey.</a:t>
            </a:r>
          </a:p>
          <a:p>
            <a:pPr>
              <a:spcAft>
                <a:spcPts val="600"/>
              </a:spcAft>
            </a:pPr>
            <a:r>
              <a:rPr lang="en-US" dirty="0"/>
              <a:t>The platform offers a wide range of products across various categories, from fashion and electronics to home goods and more, ensuring that users have access to the latest trends and top-quality items.</a:t>
            </a:r>
          </a:p>
          <a:p>
            <a:pPr>
              <a:spcAft>
                <a:spcPts val="600"/>
              </a:spcAft>
            </a:pPr>
            <a:r>
              <a:rPr lang="en-US" dirty="0"/>
              <a:t>With features like personalized recommendations, secure payment options, and fast shipping, </a:t>
            </a:r>
            <a:r>
              <a:rPr lang="en-US" dirty="0" err="1"/>
              <a:t>ShopEZ</a:t>
            </a:r>
            <a:r>
              <a:rPr lang="en-US" dirty="0"/>
              <a:t> aims to enhance convenience, streamline purchases, and foster customer satisfaction.</a:t>
            </a:r>
          </a:p>
          <a:p>
            <a:pPr>
              <a:spcAft>
                <a:spcPts val="600"/>
              </a:spcAft>
            </a:pPr>
            <a:r>
              <a:rPr lang="en-US" dirty="0"/>
              <a:t>As a result, it stands as a reliable and comprehensive solution for modern online shoppers looking for simplicity, variety, and efficiency in one place.</a:t>
            </a:r>
            <a:endParaRPr lang="en-IN" dirty="0"/>
          </a:p>
        </p:txBody>
      </p:sp>
    </p:spTree>
    <p:extLst>
      <p:ext uri="{BB962C8B-B14F-4D97-AF65-F5344CB8AC3E}">
        <p14:creationId xmlns:p14="http://schemas.microsoft.com/office/powerpoint/2010/main" val="1091472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CC3F-0E35-9A91-D374-BA0369A9253C}"/>
              </a:ext>
            </a:extLst>
          </p:cNvPr>
          <p:cNvSpPr>
            <a:spLocks noGrp="1"/>
          </p:cNvSpPr>
          <p:nvPr>
            <p:ph type="ctrTitle"/>
          </p:nvPr>
        </p:nvSpPr>
        <p:spPr/>
        <p:txBody>
          <a:bodyPr/>
          <a:lstStyle/>
          <a:p>
            <a:r>
              <a:rPr lang="en-IN" dirty="0"/>
              <a:t>PAYMENT PAGE</a:t>
            </a:r>
          </a:p>
        </p:txBody>
      </p:sp>
      <p:sp>
        <p:nvSpPr>
          <p:cNvPr id="3" name="Text Placeholder 2">
            <a:extLst>
              <a:ext uri="{FF2B5EF4-FFF2-40B4-BE49-F238E27FC236}">
                <a16:creationId xmlns:a16="http://schemas.microsoft.com/office/drawing/2014/main" id="{4E854DD4-E49B-BBC2-51FB-520925A15F46}"/>
              </a:ext>
            </a:extLst>
          </p:cNvPr>
          <p:cNvSpPr>
            <a:spLocks noGrp="1"/>
          </p:cNvSpPr>
          <p:nvPr>
            <p:ph type="body" sz="quarter" idx="14"/>
          </p:nvPr>
        </p:nvSpPr>
        <p:spPr/>
        <p:txBody>
          <a:bodyPr/>
          <a:lstStyle/>
          <a:p>
            <a:endParaRPr lang="en-IN" dirty="0"/>
          </a:p>
        </p:txBody>
      </p:sp>
      <p:pic>
        <p:nvPicPr>
          <p:cNvPr id="5" name="Picture 4">
            <a:extLst>
              <a:ext uri="{FF2B5EF4-FFF2-40B4-BE49-F238E27FC236}">
                <a16:creationId xmlns:a16="http://schemas.microsoft.com/office/drawing/2014/main" id="{D7E89676-AE5A-8F22-9D4B-30826C22C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05952"/>
            <a:ext cx="9871587" cy="4702773"/>
          </a:xfrm>
          <a:prstGeom prst="rect">
            <a:avLst/>
          </a:prstGeom>
        </p:spPr>
      </p:pic>
    </p:spTree>
    <p:extLst>
      <p:ext uri="{BB962C8B-B14F-4D97-AF65-F5344CB8AC3E}">
        <p14:creationId xmlns:p14="http://schemas.microsoft.com/office/powerpoint/2010/main" val="3428981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EDE5-84E4-0934-A8BD-6E487A1A5D97}"/>
              </a:ext>
            </a:extLst>
          </p:cNvPr>
          <p:cNvSpPr>
            <a:spLocks noGrp="1"/>
          </p:cNvSpPr>
          <p:nvPr>
            <p:ph type="ctrTitle"/>
          </p:nvPr>
        </p:nvSpPr>
        <p:spPr/>
        <p:txBody>
          <a:bodyPr/>
          <a:lstStyle/>
          <a:p>
            <a:r>
              <a:rPr lang="en-US" b="1" dirty="0"/>
              <a:t>CONCLUSION</a:t>
            </a:r>
            <a:endParaRPr lang="en-IN" b="1" dirty="0"/>
          </a:p>
        </p:txBody>
      </p:sp>
      <p:sp>
        <p:nvSpPr>
          <p:cNvPr id="3" name="Text Placeholder 2">
            <a:extLst>
              <a:ext uri="{FF2B5EF4-FFF2-40B4-BE49-F238E27FC236}">
                <a16:creationId xmlns:a16="http://schemas.microsoft.com/office/drawing/2014/main" id="{7BB2EE4C-5118-67C9-84A7-46C3D4690CA7}"/>
              </a:ext>
            </a:extLst>
          </p:cNvPr>
          <p:cNvSpPr>
            <a:spLocks noGrp="1"/>
          </p:cNvSpPr>
          <p:nvPr>
            <p:ph type="body" sz="quarter" idx="14"/>
          </p:nvPr>
        </p:nvSpPr>
        <p:spPr/>
        <p:txBody>
          <a:bodyPr/>
          <a:lstStyle/>
          <a:p>
            <a:pPr>
              <a:lnSpc>
                <a:spcPct val="150000"/>
              </a:lnSpc>
              <a:spcBef>
                <a:spcPts val="0"/>
              </a:spcBef>
              <a:spcAft>
                <a:spcPts val="600"/>
              </a:spcAft>
            </a:pPr>
            <a:r>
              <a:rPr lang="en-US" dirty="0" err="1"/>
              <a:t>ShopEZ</a:t>
            </a:r>
            <a:r>
              <a:rPr lang="en-US" dirty="0"/>
              <a:t> stands out as a user-friendly and efficient e-commerce platform that prioritizes convenience and customer satisfaction.</a:t>
            </a:r>
          </a:p>
          <a:p>
            <a:pPr>
              <a:lnSpc>
                <a:spcPct val="150000"/>
              </a:lnSpc>
              <a:spcBef>
                <a:spcPts val="0"/>
              </a:spcBef>
              <a:spcAft>
                <a:spcPts val="600"/>
              </a:spcAft>
            </a:pPr>
            <a:r>
              <a:rPr lang="en-US" dirty="0"/>
              <a:t>With its intuitive design, wide product selection, and secure payment options, </a:t>
            </a:r>
            <a:r>
              <a:rPr lang="en-US" dirty="0" err="1"/>
              <a:t>ShopEZ</a:t>
            </a:r>
            <a:r>
              <a:rPr lang="en-US" dirty="0"/>
              <a:t> offers a seamless shopping experience.</a:t>
            </a:r>
          </a:p>
          <a:p>
            <a:pPr>
              <a:lnSpc>
                <a:spcPct val="150000"/>
              </a:lnSpc>
              <a:spcBef>
                <a:spcPts val="0"/>
              </a:spcBef>
              <a:spcAft>
                <a:spcPts val="600"/>
              </a:spcAft>
            </a:pPr>
            <a:r>
              <a:rPr lang="en-US" dirty="0"/>
              <a:t>Whether you're a first-time shopper or a seasoned buyer, the platform's commitment to quality and service ensures that every purchase is a hassle-free and enjoyable experience.</a:t>
            </a:r>
          </a:p>
          <a:p>
            <a:pPr>
              <a:lnSpc>
                <a:spcPct val="150000"/>
              </a:lnSpc>
              <a:spcBef>
                <a:spcPts val="0"/>
              </a:spcBef>
              <a:spcAft>
                <a:spcPts val="600"/>
              </a:spcAft>
            </a:pPr>
            <a:r>
              <a:rPr lang="en-US" dirty="0"/>
              <a:t>As e-commerce continues to evolve, </a:t>
            </a:r>
            <a:r>
              <a:rPr lang="en-US" dirty="0" err="1"/>
              <a:t>ShopEZ's</a:t>
            </a:r>
            <a:r>
              <a:rPr lang="en-US" dirty="0"/>
              <a:t> focus on innovation and customer-centric features positions it as a strong contender in the competitive online marketplace.</a:t>
            </a:r>
            <a:endParaRPr lang="en-IN" dirty="0"/>
          </a:p>
        </p:txBody>
      </p:sp>
    </p:spTree>
    <p:extLst>
      <p:ext uri="{BB962C8B-B14F-4D97-AF65-F5344CB8AC3E}">
        <p14:creationId xmlns:p14="http://schemas.microsoft.com/office/powerpoint/2010/main" val="4195856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EB10-63A5-572A-DA9B-0B56EA4108E0}"/>
              </a:ext>
            </a:extLst>
          </p:cNvPr>
          <p:cNvSpPr>
            <a:spLocks noGrp="1"/>
          </p:cNvSpPr>
          <p:nvPr>
            <p:ph type="ctrTitle"/>
          </p:nvPr>
        </p:nvSpPr>
        <p:spPr/>
        <p:txBody>
          <a:bodyPr/>
          <a:lstStyle/>
          <a:p>
            <a:r>
              <a:rPr lang="en-US" b="1" dirty="0"/>
              <a:t>THANK YOU</a:t>
            </a:r>
            <a:endParaRPr lang="en-IN" b="1" dirty="0"/>
          </a:p>
        </p:txBody>
      </p:sp>
    </p:spTree>
    <p:extLst>
      <p:ext uri="{BB962C8B-B14F-4D97-AF65-F5344CB8AC3E}">
        <p14:creationId xmlns:p14="http://schemas.microsoft.com/office/powerpoint/2010/main" val="226047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0467-F1FA-E6E2-2FEE-AABE4A85CBF4}"/>
              </a:ext>
            </a:extLst>
          </p:cNvPr>
          <p:cNvSpPr>
            <a:spLocks noGrp="1"/>
          </p:cNvSpPr>
          <p:nvPr>
            <p:ph type="ctrTitle"/>
          </p:nvPr>
        </p:nvSpPr>
        <p:spPr/>
        <p:txBody>
          <a:bodyPr/>
          <a:lstStyle/>
          <a:p>
            <a:r>
              <a:rPr lang="en-US" b="1" dirty="0"/>
              <a:t>INTRODUCTION</a:t>
            </a:r>
            <a:endParaRPr lang="en-IN" b="1" dirty="0"/>
          </a:p>
        </p:txBody>
      </p:sp>
      <p:sp>
        <p:nvSpPr>
          <p:cNvPr id="3" name="Text Placeholder 2">
            <a:extLst>
              <a:ext uri="{FF2B5EF4-FFF2-40B4-BE49-F238E27FC236}">
                <a16:creationId xmlns:a16="http://schemas.microsoft.com/office/drawing/2014/main" id="{553A26FD-F9F7-293E-42A2-CA82AEFB16F0}"/>
              </a:ext>
            </a:extLst>
          </p:cNvPr>
          <p:cNvSpPr>
            <a:spLocks noGrp="1"/>
          </p:cNvSpPr>
          <p:nvPr>
            <p:ph type="body" sz="quarter" idx="14"/>
          </p:nvPr>
        </p:nvSpPr>
        <p:spPr/>
        <p:txBody>
          <a:bodyPr/>
          <a:lstStyle/>
          <a:p>
            <a:pPr>
              <a:spcAft>
                <a:spcPts val="600"/>
              </a:spcAft>
            </a:pPr>
            <a:r>
              <a:rPr lang="en-US" dirty="0" err="1"/>
              <a:t>ShopEz</a:t>
            </a:r>
            <a:r>
              <a:rPr lang="en-US" dirty="0"/>
              <a:t> is an innovative and user-friendly online shopping platform designed to simplify the way consumers browse, shop, and enjoy their retail experience.</a:t>
            </a:r>
          </a:p>
          <a:p>
            <a:pPr>
              <a:spcAft>
                <a:spcPts val="600"/>
              </a:spcAft>
            </a:pPr>
            <a:r>
              <a:rPr lang="en-US" dirty="0"/>
              <a:t>With a focus on ease of use, personalization, and seamless transactions, </a:t>
            </a:r>
            <a:r>
              <a:rPr lang="en-US" dirty="0" err="1"/>
              <a:t>ShopEz</a:t>
            </a:r>
            <a:r>
              <a:rPr lang="en-US" dirty="0"/>
              <a:t> brings together a wide variety of products from multiple categories, offering everything from fashion to electronics.</a:t>
            </a:r>
          </a:p>
          <a:p>
            <a:pPr>
              <a:spcAft>
                <a:spcPts val="600"/>
              </a:spcAft>
            </a:pPr>
            <a:r>
              <a:rPr lang="en-US" dirty="0"/>
              <a:t>Whether you're a first-time visitor or a loyal customer, </a:t>
            </a:r>
            <a:r>
              <a:rPr lang="en-US" dirty="0" err="1"/>
              <a:t>ShopEz</a:t>
            </a:r>
            <a:r>
              <a:rPr lang="en-US" dirty="0"/>
              <a:t> ensures a smooth and enjoyable shopping journey, helping you find exactly what you need with just a few clicks.</a:t>
            </a:r>
          </a:p>
          <a:p>
            <a:pPr>
              <a:spcAft>
                <a:spcPts val="600"/>
              </a:spcAft>
            </a:pPr>
            <a:r>
              <a:rPr lang="en-US" dirty="0"/>
              <a:t>Discover why </a:t>
            </a:r>
            <a:r>
              <a:rPr lang="en-US" dirty="0" err="1"/>
              <a:t>ShopEz</a:t>
            </a:r>
            <a:r>
              <a:rPr lang="en-US" dirty="0"/>
              <a:t> is quickly becoming the go-to destination for savvy shoppers worldwide.</a:t>
            </a:r>
            <a:endParaRPr lang="en-IN" dirty="0"/>
          </a:p>
        </p:txBody>
      </p:sp>
    </p:spTree>
    <p:extLst>
      <p:ext uri="{BB962C8B-B14F-4D97-AF65-F5344CB8AC3E}">
        <p14:creationId xmlns:p14="http://schemas.microsoft.com/office/powerpoint/2010/main" val="40122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C4C0-4922-A233-9D56-1E2DDED39E81}"/>
              </a:ext>
            </a:extLst>
          </p:cNvPr>
          <p:cNvSpPr>
            <a:spLocks noGrp="1"/>
          </p:cNvSpPr>
          <p:nvPr>
            <p:ph type="ctrTitle"/>
          </p:nvPr>
        </p:nvSpPr>
        <p:spPr/>
        <p:txBody>
          <a:bodyPr/>
          <a:lstStyle/>
          <a:p>
            <a:r>
              <a:rPr lang="en-US" b="1" dirty="0"/>
              <a:t>EXISTING SYSTEM</a:t>
            </a:r>
            <a:endParaRPr lang="en-IN" b="1" dirty="0"/>
          </a:p>
        </p:txBody>
      </p:sp>
      <p:sp>
        <p:nvSpPr>
          <p:cNvPr id="4" name="Text Placeholder 3">
            <a:extLst>
              <a:ext uri="{FF2B5EF4-FFF2-40B4-BE49-F238E27FC236}">
                <a16:creationId xmlns:a16="http://schemas.microsoft.com/office/drawing/2014/main" id="{D0F4AA98-BC02-E20C-5F56-1D4F11D5885D}"/>
              </a:ext>
            </a:extLst>
          </p:cNvPr>
          <p:cNvSpPr>
            <a:spLocks noGrp="1"/>
          </p:cNvSpPr>
          <p:nvPr>
            <p:ph type="body" sz="quarter" idx="14"/>
          </p:nvPr>
        </p:nvSpPr>
        <p:spPr>
          <a:xfrm>
            <a:off x="839788" y="1473200"/>
            <a:ext cx="10514012" cy="4835525"/>
          </a:xfrm>
        </p:spPr>
        <p:txBody>
          <a:bodyPr>
            <a:normAutofit fontScale="85000" lnSpcReduction="10000"/>
          </a:bodyPr>
          <a:lstStyle/>
          <a:p>
            <a:pPr>
              <a:lnSpc>
                <a:spcPct val="120000"/>
              </a:lnSpc>
              <a:spcBef>
                <a:spcPts val="0"/>
              </a:spcBef>
              <a:spcAft>
                <a:spcPts val="600"/>
              </a:spcAft>
            </a:pPr>
            <a:r>
              <a:rPr lang="en-US" b="1" dirty="0"/>
              <a:t>Product Catalog:</a:t>
            </a:r>
            <a:r>
              <a:rPr lang="en-US" dirty="0"/>
              <a:t> The platform offers a wide variety of products across multiple categories such as electronics, fashion, home goods, and more. Users can search, filter, and sort products by various attributes like price, brand, ratings, and specifications</a:t>
            </a:r>
          </a:p>
          <a:p>
            <a:pPr>
              <a:lnSpc>
                <a:spcPct val="120000"/>
              </a:lnSpc>
              <a:spcBef>
                <a:spcPts val="0"/>
              </a:spcBef>
              <a:spcAft>
                <a:spcPts val="600"/>
              </a:spcAft>
            </a:pPr>
            <a:r>
              <a:rPr lang="en-US" b="1" dirty="0"/>
              <a:t>User Accounts: </a:t>
            </a:r>
            <a:r>
              <a:rPr lang="en-US" dirty="0"/>
              <a:t>Customers can create and manage accounts to save preferences, track orders, and receive personalized recommendations. The account system also supports order history, </a:t>
            </a:r>
            <a:r>
              <a:rPr lang="en-US" dirty="0" err="1"/>
              <a:t>wishlist</a:t>
            </a:r>
            <a:r>
              <a:rPr lang="en-US" dirty="0"/>
              <a:t> features, and secure logins.</a:t>
            </a:r>
          </a:p>
          <a:p>
            <a:pPr>
              <a:lnSpc>
                <a:spcPct val="120000"/>
              </a:lnSpc>
              <a:spcBef>
                <a:spcPts val="0"/>
              </a:spcBef>
              <a:spcAft>
                <a:spcPts val="600"/>
              </a:spcAft>
            </a:pPr>
            <a:r>
              <a:rPr lang="en-US" b="1" dirty="0"/>
              <a:t>Shopping Cart &amp; Checkout:</a:t>
            </a:r>
            <a:r>
              <a:rPr lang="en-US" dirty="0"/>
              <a:t> The system includes a shopping cart where users can add items before proceeding to checkout. The checkout process involves entering shipping details, selecting payment methods, and confirming the order.</a:t>
            </a:r>
          </a:p>
          <a:p>
            <a:pPr>
              <a:lnSpc>
                <a:spcPct val="120000"/>
              </a:lnSpc>
              <a:spcBef>
                <a:spcPts val="0"/>
              </a:spcBef>
              <a:spcAft>
                <a:spcPts val="600"/>
              </a:spcAft>
            </a:pPr>
            <a:r>
              <a:rPr lang="en-US" b="1" dirty="0"/>
              <a:t>Payment Gateway Integration:</a:t>
            </a:r>
            <a:r>
              <a:rPr lang="en-US" dirty="0"/>
              <a:t> </a:t>
            </a:r>
            <a:r>
              <a:rPr lang="en-US" dirty="0" err="1"/>
              <a:t>ShopEz</a:t>
            </a:r>
            <a:r>
              <a:rPr lang="en-US" dirty="0"/>
              <a:t> integrates secure payment systems such as credit/debit card payments, digital wallets, and other payment gateways to ensure smooth and safe transactions.</a:t>
            </a:r>
          </a:p>
          <a:p>
            <a:pPr>
              <a:lnSpc>
                <a:spcPct val="120000"/>
              </a:lnSpc>
              <a:spcBef>
                <a:spcPts val="0"/>
              </a:spcBef>
              <a:spcAft>
                <a:spcPts val="600"/>
              </a:spcAft>
            </a:pPr>
            <a:r>
              <a:rPr lang="en-US" b="1" dirty="0"/>
              <a:t>Order Management:</a:t>
            </a:r>
            <a:r>
              <a:rPr lang="en-US" dirty="0"/>
              <a:t> After a purchase is made, the system tracks orders and provides real-time updates on order status, including shipping, delivery, and return processes.</a:t>
            </a:r>
          </a:p>
          <a:p>
            <a:pPr>
              <a:lnSpc>
                <a:spcPct val="120000"/>
              </a:lnSpc>
              <a:spcBef>
                <a:spcPts val="0"/>
              </a:spcBef>
              <a:spcAft>
                <a:spcPts val="600"/>
              </a:spcAft>
            </a:pPr>
            <a:r>
              <a:rPr lang="en-US" b="1" dirty="0"/>
              <a:t>Customer Support: </a:t>
            </a:r>
            <a:r>
              <a:rPr lang="en-US" dirty="0"/>
              <a:t>The platform offers customer service options, such as chat support, email assistance, and FAQs, to address any queries or issues.</a:t>
            </a:r>
          </a:p>
          <a:p>
            <a:pPr>
              <a:lnSpc>
                <a:spcPct val="120000"/>
              </a:lnSpc>
              <a:spcBef>
                <a:spcPts val="0"/>
              </a:spcBef>
              <a:spcAft>
                <a:spcPts val="600"/>
              </a:spcAft>
            </a:pPr>
            <a:r>
              <a:rPr lang="en-US" b="1" dirty="0"/>
              <a:t>Product Reviews and Ratings: </a:t>
            </a:r>
            <a:r>
              <a:rPr lang="en-US" dirty="0"/>
              <a:t>Users can leave feedback on products they’ve purchased, which helps inform future buyers and promotes transparency in product quality.</a:t>
            </a:r>
          </a:p>
          <a:p>
            <a:pPr>
              <a:lnSpc>
                <a:spcPct val="120000"/>
              </a:lnSpc>
              <a:spcBef>
                <a:spcPts val="0"/>
              </a:spcBef>
              <a:spcAft>
                <a:spcPts val="600"/>
              </a:spcAft>
            </a:pPr>
            <a:r>
              <a:rPr lang="en-US" b="1" dirty="0"/>
              <a:t>Inventory Management: </a:t>
            </a:r>
            <a:r>
              <a:rPr lang="en-US" dirty="0"/>
              <a:t>The system tracks product availability and stock levels in real-time, notifying customers of out-of-stock items or new stock arrivals.</a:t>
            </a:r>
            <a:endParaRPr lang="en-IN" dirty="0"/>
          </a:p>
        </p:txBody>
      </p:sp>
    </p:spTree>
    <p:extLst>
      <p:ext uri="{BB962C8B-B14F-4D97-AF65-F5344CB8AC3E}">
        <p14:creationId xmlns:p14="http://schemas.microsoft.com/office/powerpoint/2010/main" val="257047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3CC9-968D-17CE-3825-BFBE6D4EA28E}"/>
              </a:ext>
            </a:extLst>
          </p:cNvPr>
          <p:cNvSpPr>
            <a:spLocks noGrp="1"/>
          </p:cNvSpPr>
          <p:nvPr>
            <p:ph type="ctrTitle"/>
          </p:nvPr>
        </p:nvSpPr>
        <p:spPr/>
        <p:txBody>
          <a:bodyPr/>
          <a:lstStyle/>
          <a:p>
            <a:r>
              <a:rPr lang="en-US" b="1" dirty="0"/>
              <a:t>PROPOSED SYSTEM</a:t>
            </a:r>
            <a:endParaRPr lang="en-IN" b="1" dirty="0"/>
          </a:p>
        </p:txBody>
      </p:sp>
      <p:sp>
        <p:nvSpPr>
          <p:cNvPr id="3" name="Text Placeholder 2">
            <a:extLst>
              <a:ext uri="{FF2B5EF4-FFF2-40B4-BE49-F238E27FC236}">
                <a16:creationId xmlns:a16="http://schemas.microsoft.com/office/drawing/2014/main" id="{5EF9C7A8-6BE5-1B11-62EC-689841FF35AB}"/>
              </a:ext>
            </a:extLst>
          </p:cNvPr>
          <p:cNvSpPr>
            <a:spLocks noGrp="1"/>
          </p:cNvSpPr>
          <p:nvPr>
            <p:ph type="body" sz="quarter" idx="13"/>
          </p:nvPr>
        </p:nvSpPr>
        <p:spPr>
          <a:xfrm>
            <a:off x="839788" y="1473517"/>
            <a:ext cx="10512425" cy="4834800"/>
          </a:xfrm>
        </p:spPr>
        <p:txBody>
          <a:bodyPr>
            <a:normAutofit fontScale="70000" lnSpcReduction="20000"/>
          </a:bodyPr>
          <a:lstStyle/>
          <a:p>
            <a:pPr>
              <a:spcAft>
                <a:spcPts val="600"/>
              </a:spcAft>
            </a:pPr>
            <a:r>
              <a:rPr lang="en-US" b="1" dirty="0"/>
              <a:t>User Management</a:t>
            </a:r>
          </a:p>
          <a:p>
            <a:pPr lvl="1">
              <a:spcAft>
                <a:spcPts val="600"/>
              </a:spcAft>
            </a:pPr>
            <a:r>
              <a:rPr lang="en-US" b="1" dirty="0"/>
              <a:t>Registration &amp; Login: </a:t>
            </a:r>
            <a:r>
              <a:rPr lang="en-US" dirty="0"/>
              <a:t>Users can sign up and log in using email, social media accounts, or single sign-on (SSO) options like Google or Facebook.</a:t>
            </a:r>
          </a:p>
          <a:p>
            <a:pPr lvl="1">
              <a:spcAft>
                <a:spcPts val="600"/>
              </a:spcAft>
            </a:pPr>
            <a:r>
              <a:rPr lang="en-US" b="1" dirty="0"/>
              <a:t>Profile Management: </a:t>
            </a:r>
            <a:r>
              <a:rPr lang="en-US" dirty="0"/>
              <a:t>Users can manage their personal information, preferences, and payment methods.</a:t>
            </a:r>
          </a:p>
          <a:p>
            <a:pPr>
              <a:spcAft>
                <a:spcPts val="600"/>
              </a:spcAft>
            </a:pPr>
            <a:r>
              <a:rPr lang="en-US" b="1" dirty="0"/>
              <a:t>Product Management</a:t>
            </a:r>
          </a:p>
          <a:p>
            <a:pPr lvl="1">
              <a:spcAft>
                <a:spcPts val="600"/>
              </a:spcAft>
            </a:pPr>
            <a:r>
              <a:rPr lang="en-US" b="1" dirty="0"/>
              <a:t>Product Catalog: </a:t>
            </a:r>
            <a:r>
              <a:rPr lang="en-US" dirty="0"/>
              <a:t>A rich product catalog with detailed product descriptions, high-quality images, specifications, and pricing.</a:t>
            </a:r>
          </a:p>
          <a:p>
            <a:pPr lvl="1">
              <a:spcAft>
                <a:spcPts val="600"/>
              </a:spcAft>
            </a:pPr>
            <a:r>
              <a:rPr lang="en-US" b="1" dirty="0"/>
              <a:t>Search and Filter: </a:t>
            </a:r>
            <a:r>
              <a:rPr lang="en-US" dirty="0"/>
              <a:t>Advanced search capabilities allowing users to filter products by categories, price range, brand, ratings, etc.3.</a:t>
            </a:r>
          </a:p>
          <a:p>
            <a:pPr>
              <a:spcAft>
                <a:spcPts val="600"/>
              </a:spcAft>
            </a:pPr>
            <a:r>
              <a:rPr lang="en-US" b="1" dirty="0"/>
              <a:t>Shopping Cart &amp; Checkout</a:t>
            </a:r>
          </a:p>
          <a:p>
            <a:pPr lvl="1">
              <a:spcAft>
                <a:spcPts val="600"/>
              </a:spcAft>
            </a:pPr>
            <a:r>
              <a:rPr lang="en-US" b="1" dirty="0"/>
              <a:t>Shopping Cart: </a:t>
            </a:r>
            <a:r>
              <a:rPr lang="en-US" dirty="0"/>
              <a:t>Users can add items to their shopping cart, view details, and modify quantities.</a:t>
            </a:r>
          </a:p>
          <a:p>
            <a:pPr lvl="1">
              <a:spcAft>
                <a:spcPts val="600"/>
              </a:spcAft>
            </a:pPr>
            <a:r>
              <a:rPr lang="en-US" b="1" dirty="0"/>
              <a:t>Discounts &amp; Coupons:</a:t>
            </a:r>
            <a:r>
              <a:rPr lang="en-US" dirty="0"/>
              <a:t> Integration of discount codes and promotions that can be applied during checkout.</a:t>
            </a:r>
          </a:p>
          <a:p>
            <a:pPr>
              <a:spcAft>
                <a:spcPts val="600"/>
              </a:spcAft>
            </a:pPr>
            <a:r>
              <a:rPr lang="en-US" b="1" dirty="0"/>
              <a:t>Order Management &amp; Fulfillment</a:t>
            </a:r>
          </a:p>
          <a:p>
            <a:pPr lvl="1">
              <a:spcAft>
                <a:spcPts val="600"/>
              </a:spcAft>
            </a:pPr>
            <a:r>
              <a:rPr lang="en-US" b="1" dirty="0"/>
              <a:t>Order Confirmation: </a:t>
            </a:r>
            <a:r>
              <a:rPr lang="en-US" dirty="0"/>
              <a:t>Automated order confirmation emails and SMS notifications.</a:t>
            </a:r>
          </a:p>
          <a:p>
            <a:pPr lvl="1">
              <a:spcAft>
                <a:spcPts val="600"/>
              </a:spcAft>
            </a:pPr>
            <a:r>
              <a:rPr lang="en-US" b="1" dirty="0"/>
              <a:t>Shipping Integration: </a:t>
            </a:r>
            <a:r>
              <a:rPr lang="en-US" dirty="0"/>
              <a:t>Integration with third-party shipping services (e.g., UPS, FedEx) for tracking and real-time updates.</a:t>
            </a:r>
          </a:p>
          <a:p>
            <a:pPr>
              <a:spcAft>
                <a:spcPts val="600"/>
              </a:spcAft>
            </a:pPr>
            <a:r>
              <a:rPr lang="en-US" b="1" dirty="0"/>
              <a:t>Admin Dashboard</a:t>
            </a:r>
          </a:p>
          <a:p>
            <a:pPr lvl="1">
              <a:spcAft>
                <a:spcPts val="600"/>
              </a:spcAft>
            </a:pPr>
            <a:r>
              <a:rPr lang="en-US" b="1" dirty="0"/>
              <a:t>User Management: </a:t>
            </a:r>
            <a:r>
              <a:rPr lang="en-US" dirty="0"/>
              <a:t>Admins can manage users, handle customer support tickets, and resolve issues.</a:t>
            </a:r>
          </a:p>
          <a:p>
            <a:pPr>
              <a:spcAft>
                <a:spcPts val="600"/>
              </a:spcAft>
            </a:pPr>
            <a:r>
              <a:rPr lang="en-US" b="1" dirty="0"/>
              <a:t>Security &amp; Privacy</a:t>
            </a:r>
          </a:p>
          <a:p>
            <a:pPr lvl="1">
              <a:spcAft>
                <a:spcPts val="600"/>
              </a:spcAft>
            </a:pPr>
            <a:r>
              <a:rPr lang="en-US" b="1" dirty="0"/>
              <a:t>Data Encryption: </a:t>
            </a:r>
            <a:r>
              <a:rPr lang="en-US" dirty="0"/>
              <a:t>End-to-end encryption for sensitive user data, including payment and personal information.</a:t>
            </a:r>
            <a:endParaRPr lang="en-IN" dirty="0"/>
          </a:p>
        </p:txBody>
      </p:sp>
    </p:spTree>
    <p:extLst>
      <p:ext uri="{BB962C8B-B14F-4D97-AF65-F5344CB8AC3E}">
        <p14:creationId xmlns:p14="http://schemas.microsoft.com/office/powerpoint/2010/main" val="101843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A104-5992-5005-8D06-9F6EE382376A}"/>
              </a:ext>
            </a:extLst>
          </p:cNvPr>
          <p:cNvSpPr>
            <a:spLocks noGrp="1"/>
          </p:cNvSpPr>
          <p:nvPr>
            <p:ph type="ctrTitle"/>
          </p:nvPr>
        </p:nvSpPr>
        <p:spPr/>
        <p:txBody>
          <a:bodyPr>
            <a:normAutofit/>
          </a:bodyPr>
          <a:lstStyle/>
          <a:p>
            <a:r>
              <a:rPr lang="en-IN" b="1" dirty="0"/>
              <a:t>FUTURE IMPLEMENTATIONS</a:t>
            </a:r>
          </a:p>
        </p:txBody>
      </p:sp>
      <p:sp>
        <p:nvSpPr>
          <p:cNvPr id="3" name="Text Placeholder 2">
            <a:extLst>
              <a:ext uri="{FF2B5EF4-FFF2-40B4-BE49-F238E27FC236}">
                <a16:creationId xmlns:a16="http://schemas.microsoft.com/office/drawing/2014/main" id="{A215E8E0-AD37-7328-2C7B-C4DE9474EBEB}"/>
              </a:ext>
            </a:extLst>
          </p:cNvPr>
          <p:cNvSpPr>
            <a:spLocks noGrp="1"/>
          </p:cNvSpPr>
          <p:nvPr>
            <p:ph type="body" sz="quarter" idx="14"/>
          </p:nvPr>
        </p:nvSpPr>
        <p:spPr>
          <a:xfrm>
            <a:off x="3662032" y="1679261"/>
            <a:ext cx="4867936" cy="2000548"/>
          </a:xfrm>
        </p:spPr>
        <p:txBody>
          <a:bodyPr wrap="none" lIns="0" tIns="0" rIns="0" bIns="0">
            <a:spAutoFit/>
          </a:bodyPr>
          <a:lstStyle/>
          <a:p>
            <a:pPr marL="342900" indent="-342900">
              <a:lnSpc>
                <a:spcPct val="100000"/>
              </a:lnSpc>
              <a:spcBef>
                <a:spcPts val="0"/>
              </a:spcBef>
              <a:spcAft>
                <a:spcPts val="1200"/>
              </a:spcAft>
              <a:buFont typeface="+mj-lt"/>
              <a:buAutoNum type="arabicPeriod"/>
            </a:pPr>
            <a:r>
              <a:rPr lang="en-US" dirty="0"/>
              <a:t>AI &amp; Machine Learning Integration</a:t>
            </a:r>
          </a:p>
          <a:p>
            <a:pPr marL="342900" indent="-342900">
              <a:lnSpc>
                <a:spcPct val="100000"/>
              </a:lnSpc>
              <a:spcBef>
                <a:spcPts val="0"/>
              </a:spcBef>
              <a:spcAft>
                <a:spcPts val="1200"/>
              </a:spcAft>
              <a:buFont typeface="+mj-lt"/>
              <a:buAutoNum type="arabicPeriod"/>
            </a:pPr>
            <a:r>
              <a:rPr lang="en-US" dirty="0"/>
              <a:t>Augmented Reality (AR) &amp; Virtual Reality (VR)</a:t>
            </a:r>
          </a:p>
          <a:p>
            <a:pPr marL="342900" indent="-342900">
              <a:lnSpc>
                <a:spcPct val="100000"/>
              </a:lnSpc>
              <a:spcBef>
                <a:spcPts val="0"/>
              </a:spcBef>
              <a:spcAft>
                <a:spcPts val="1200"/>
              </a:spcAft>
              <a:buFont typeface="+mj-lt"/>
              <a:buAutoNum type="arabicPeriod"/>
            </a:pPr>
            <a:r>
              <a:rPr lang="en-US" dirty="0"/>
              <a:t>Enhanced Mobile &amp; Cross-Platform Features</a:t>
            </a:r>
          </a:p>
          <a:p>
            <a:pPr marL="342900" indent="-342900">
              <a:lnSpc>
                <a:spcPct val="100000"/>
              </a:lnSpc>
              <a:spcBef>
                <a:spcPts val="0"/>
              </a:spcBef>
              <a:spcAft>
                <a:spcPts val="1200"/>
              </a:spcAft>
              <a:buFont typeface="+mj-lt"/>
              <a:buAutoNum type="arabicPeriod"/>
            </a:pPr>
            <a:r>
              <a:rPr lang="en-US" dirty="0"/>
              <a:t>Sustainability and Eco-Friendly Initiatives</a:t>
            </a:r>
          </a:p>
          <a:p>
            <a:pPr marL="342900" indent="-342900">
              <a:lnSpc>
                <a:spcPct val="100000"/>
              </a:lnSpc>
              <a:spcBef>
                <a:spcPts val="0"/>
              </a:spcBef>
              <a:spcAft>
                <a:spcPts val="1200"/>
              </a:spcAft>
              <a:buFont typeface="+mj-lt"/>
              <a:buAutoNum type="arabicPeriod"/>
            </a:pPr>
            <a:r>
              <a:rPr lang="en-US" dirty="0"/>
              <a:t>Data Analytics and Predictive Insights.</a:t>
            </a:r>
            <a:endParaRPr lang="en-IN" dirty="0"/>
          </a:p>
        </p:txBody>
      </p:sp>
    </p:spTree>
    <p:extLst>
      <p:ext uri="{BB962C8B-B14F-4D97-AF65-F5344CB8AC3E}">
        <p14:creationId xmlns:p14="http://schemas.microsoft.com/office/powerpoint/2010/main" val="61943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026EE-D5FF-F343-6B72-41AAC5229685}"/>
              </a:ext>
            </a:extLst>
          </p:cNvPr>
          <p:cNvSpPr>
            <a:spLocks noGrp="1"/>
          </p:cNvSpPr>
          <p:nvPr>
            <p:ph type="ctrTitle"/>
          </p:nvPr>
        </p:nvSpPr>
        <p:spPr/>
        <p:txBody>
          <a:bodyPr>
            <a:normAutofit/>
          </a:bodyPr>
          <a:lstStyle/>
          <a:p>
            <a:r>
              <a:rPr lang="en-IN" b="1" dirty="0"/>
              <a:t>ER  DIAGRAM</a:t>
            </a:r>
          </a:p>
        </p:txBody>
      </p:sp>
      <p:pic>
        <p:nvPicPr>
          <p:cNvPr id="8" name="Picture 7">
            <a:extLst>
              <a:ext uri="{FF2B5EF4-FFF2-40B4-BE49-F238E27FC236}">
                <a16:creationId xmlns:a16="http://schemas.microsoft.com/office/drawing/2014/main" id="{F014A0C6-39DA-9172-FA3E-9F138AAF1AD0}"/>
              </a:ext>
            </a:extLst>
          </p:cNvPr>
          <p:cNvPicPr>
            <a:picLocks noChangeAspect="1"/>
          </p:cNvPicPr>
          <p:nvPr/>
        </p:nvPicPr>
        <p:blipFill>
          <a:blip r:embed="rId2">
            <a:clrChange>
              <a:clrFrom>
                <a:srgbClr val="FFFFFF"/>
              </a:clrFrom>
              <a:clrTo>
                <a:srgbClr val="FFFFFF">
                  <a:alpha val="0"/>
                </a:srgbClr>
              </a:clrTo>
            </a:clrChange>
          </a:blip>
          <a:srcRect l="4882" t="1569" r="4363" b="1980"/>
          <a:stretch/>
        </p:blipFill>
        <p:spPr>
          <a:xfrm>
            <a:off x="2401440" y="1220787"/>
            <a:ext cx="7389120" cy="5087937"/>
          </a:xfrm>
          <a:prstGeom prst="rect">
            <a:avLst/>
          </a:prstGeom>
        </p:spPr>
      </p:pic>
    </p:spTree>
    <p:extLst>
      <p:ext uri="{BB962C8B-B14F-4D97-AF65-F5344CB8AC3E}">
        <p14:creationId xmlns:p14="http://schemas.microsoft.com/office/powerpoint/2010/main" val="342532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E4ADC-E0E2-4B5F-A3FF-F6AFE5715A8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501E987-FE95-0ED4-3E63-A53682009536}"/>
              </a:ext>
            </a:extLst>
          </p:cNvPr>
          <p:cNvSpPr>
            <a:spLocks noGrp="1"/>
          </p:cNvSpPr>
          <p:nvPr>
            <p:ph type="ctrTitle"/>
          </p:nvPr>
        </p:nvSpPr>
        <p:spPr/>
        <p:txBody>
          <a:bodyPr>
            <a:normAutofit/>
          </a:bodyPr>
          <a:lstStyle/>
          <a:p>
            <a:r>
              <a:rPr lang="en-IN" b="1" dirty="0"/>
              <a:t>ARCHITECTURE  DIAGRAM</a:t>
            </a:r>
          </a:p>
        </p:txBody>
      </p:sp>
      <p:pic>
        <p:nvPicPr>
          <p:cNvPr id="4" name="Picture 3">
            <a:extLst>
              <a:ext uri="{FF2B5EF4-FFF2-40B4-BE49-F238E27FC236}">
                <a16:creationId xmlns:a16="http://schemas.microsoft.com/office/drawing/2014/main" id="{342ED9BB-DB33-CAD2-F325-15FD440DC682}"/>
              </a:ext>
            </a:extLst>
          </p:cNvPr>
          <p:cNvPicPr>
            <a:picLocks noChangeAspect="1"/>
          </p:cNvPicPr>
          <p:nvPr/>
        </p:nvPicPr>
        <p:blipFill>
          <a:blip r:embed="rId2"/>
          <a:srcRect b="17718"/>
          <a:stretch/>
        </p:blipFill>
        <p:spPr>
          <a:xfrm>
            <a:off x="2575794" y="1218656"/>
            <a:ext cx="7040413" cy="5090069"/>
          </a:xfrm>
          <a:prstGeom prst="rect">
            <a:avLst/>
          </a:prstGeom>
        </p:spPr>
      </p:pic>
    </p:spTree>
    <p:extLst>
      <p:ext uri="{BB962C8B-B14F-4D97-AF65-F5344CB8AC3E}">
        <p14:creationId xmlns:p14="http://schemas.microsoft.com/office/powerpoint/2010/main" val="76911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6FFA5-415E-1340-995E-F0704EF0B57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ACD4FE2-4603-8A9F-97AB-5AEE6AE855FF}"/>
              </a:ext>
            </a:extLst>
          </p:cNvPr>
          <p:cNvSpPr>
            <a:spLocks noGrp="1"/>
          </p:cNvSpPr>
          <p:nvPr>
            <p:ph type="ctrTitle"/>
          </p:nvPr>
        </p:nvSpPr>
        <p:spPr/>
        <p:txBody>
          <a:bodyPr>
            <a:normAutofit/>
          </a:bodyPr>
          <a:lstStyle/>
          <a:p>
            <a:r>
              <a:rPr lang="en-US" b="1" dirty="0"/>
              <a:t>F</a:t>
            </a:r>
            <a:r>
              <a:rPr lang="en-IN" b="1" dirty="0"/>
              <a:t>LOW CHART</a:t>
            </a:r>
          </a:p>
        </p:txBody>
      </p:sp>
      <p:pic>
        <p:nvPicPr>
          <p:cNvPr id="7" name="Picture 6">
            <a:extLst>
              <a:ext uri="{FF2B5EF4-FFF2-40B4-BE49-F238E27FC236}">
                <a16:creationId xmlns:a16="http://schemas.microsoft.com/office/drawing/2014/main" id="{7C035465-BEAB-6751-079B-66639FA381D9}"/>
              </a:ext>
            </a:extLst>
          </p:cNvPr>
          <p:cNvPicPr>
            <a:picLocks noChangeAspect="1"/>
          </p:cNvPicPr>
          <p:nvPr/>
        </p:nvPicPr>
        <p:blipFill>
          <a:blip r:embed="rId2"/>
          <a:stretch>
            <a:fillRect/>
          </a:stretch>
        </p:blipFill>
        <p:spPr>
          <a:xfrm>
            <a:off x="1681079" y="1222736"/>
            <a:ext cx="8829843" cy="5085989"/>
          </a:xfrm>
          <a:prstGeom prst="rect">
            <a:avLst/>
          </a:prstGeom>
        </p:spPr>
      </p:pic>
    </p:spTree>
    <p:extLst>
      <p:ext uri="{BB962C8B-B14F-4D97-AF65-F5344CB8AC3E}">
        <p14:creationId xmlns:p14="http://schemas.microsoft.com/office/powerpoint/2010/main" val="329254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1508</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Times New Roman</vt:lpstr>
      <vt:lpstr>Wingdings</vt:lpstr>
      <vt:lpstr>Office Theme</vt:lpstr>
      <vt:lpstr>E-Commerce (ShopEZ)</vt:lpstr>
      <vt:lpstr>ABSTRACT</vt:lpstr>
      <vt:lpstr>INTRODUCTION</vt:lpstr>
      <vt:lpstr>EXISTING SYSTEM</vt:lpstr>
      <vt:lpstr>PROPOSED SYSTEM</vt:lpstr>
      <vt:lpstr>FUTURE IMPLEMENTATIONS</vt:lpstr>
      <vt:lpstr>ER  DIAGRAM</vt:lpstr>
      <vt:lpstr>ARCHITECTURE  DIAGRAM</vt:lpstr>
      <vt:lpstr>FLOW CHART</vt:lpstr>
      <vt:lpstr>FRONT-END DEVELOPMENT</vt:lpstr>
      <vt:lpstr>BACK-END DEVELOPMENT</vt:lpstr>
      <vt:lpstr>BACK-END DEVELOPMENT</vt:lpstr>
      <vt:lpstr>BACK-END DEVELOPMENT</vt:lpstr>
      <vt:lpstr>BACK-END DEVELOPMENT</vt:lpstr>
      <vt:lpstr>SHOPEZ LOGO</vt:lpstr>
      <vt:lpstr>REGISTRATION PAGE</vt:lpstr>
      <vt:lpstr>LOGIN PAGE</vt:lpstr>
      <vt:lpstr>HOME PAGE</vt:lpstr>
      <vt:lpstr>PRODUCT PAGE</vt:lpstr>
      <vt:lpstr>PAYMENT PAGE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sanjay s</dc:creator>
  <cp:lastModifiedBy>Thilo 25</cp:lastModifiedBy>
  <cp:revision>2</cp:revision>
  <dcterms:created xsi:type="dcterms:W3CDTF">2024-11-10T09:44:49Z</dcterms:created>
  <dcterms:modified xsi:type="dcterms:W3CDTF">2024-11-15T17:34:31Z</dcterms:modified>
</cp:coreProperties>
</file>