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2985433"/>
            <a:ext cx="8379476" cy="2123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IN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.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I</a:t>
            </a:r>
            <a:r>
              <a:rPr altLang="en-GB" dirty="0" sz="2400" lang="en-US"/>
              <a:t>L</a:t>
            </a:r>
            <a:r>
              <a:rPr altLang="en-GB" dirty="0" sz="2400" lang="en-US"/>
              <a:t>O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endParaRPr dirty="0" sz="2400" lang="en-US"/>
          </a:p>
          <a:p>
            <a:r>
              <a:rPr dirty="0" sz="2400" lang="en-US"/>
              <a:t>REGISTERNO</a:t>
            </a:r>
            <a:r>
              <a:rPr altLang="en-GB" dirty="0" sz="2400" lang="en-US"/>
              <a:t>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5</a:t>
            </a:r>
            <a:r>
              <a:rPr altLang="en-GB" dirty="0" sz="2400" lang="en-US"/>
              <a:t>0</a:t>
            </a:r>
            <a:r>
              <a:rPr altLang="en-GB" dirty="0" sz="2400" lang="en-US"/>
              <a:t>9</a:t>
            </a:r>
            <a:r>
              <a:rPr altLang="en-GB" dirty="0" sz="2400" lang="en-US"/>
              <a:t>0</a:t>
            </a:r>
            <a:r>
              <a:rPr altLang="en-GB" dirty="0" sz="2400" lang="en-US"/>
              <a:t>/</a:t>
            </a:r>
            <a:r>
              <a:rPr altLang="en-GB" dirty="0" sz="2400" lang="en-US"/>
              <a:t>asunm219unm219ncas2225cc114</a:t>
            </a:r>
            <a:r>
              <a:rPr altLang="en-GB" dirty="0" sz="2400" lang="en-US"/>
              <a:t>7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IN"/>
              <a:t> COMMERCE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IN"/>
              <a:t>: NAZARETH COLLEGE OF ARTS AND SCIENCE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435863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813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429091"/>
            <a:ext cx="8298746" cy="34442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479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310639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9362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444240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396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8346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2024-03-28T06:07:22Z</dcterms:created>
  <dcterms:modified xsi:type="dcterms:W3CDTF">2024-09-06T06:53:49Z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6ac921607c0f4edaba174f78323d29e9</vt:lpwstr>
  </property>
</Properties>
</file>