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6" r:id="rId1"/>
  </p:sldMasterIdLst>
  <p:notesMasterIdLst>
    <p:notesMasterId r:id="rId2"/>
  </p:notesMasterIdLst>
  <p:sldIdLst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8/31/2024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628651"/>
            <a:ext cx="11201401" cy="2137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476256" y="3072210"/>
            <a:ext cx="10844212" cy="1551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3122181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ne’s Arts And Science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5AEF69885AEE297956A47B0225E647E7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445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1551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397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807930"/>
            <a:ext cx="3854528" cy="13087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2024-09-09T07:10:54Z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08a8039eafa144b18155ef4cfe9f107b</vt:lpwstr>
  </property>
</Properties>
</file>