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75" r:id="rId4"/>
    <p:sldId id="258" r:id="rId5"/>
    <p:sldId id="276" r:id="rId6"/>
    <p:sldId id="277" r:id="rId7"/>
    <p:sldId id="271" r:id="rId8"/>
    <p:sldId id="272" r:id="rId9"/>
    <p:sldId id="278" r:id="rId10"/>
    <p:sldId id="259" r:id="rId11"/>
    <p:sldId id="279" r:id="rId12"/>
    <p:sldId id="261" r:id="rId13"/>
    <p:sldId id="269" r:id="rId14"/>
    <p:sldId id="280" r:id="rId15"/>
    <p:sldId id="281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1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8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3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743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811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56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44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3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1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2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36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9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6347-7178-4239-9845-D28A7D1020BD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92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hyperlink" Target="https://www.sound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assetstore.unity.com/publishers/106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43494" y="964420"/>
            <a:ext cx="10305011" cy="1246765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Elemantal</a:t>
            </a:r>
            <a:r>
              <a:rPr lang="fr-CA" dirty="0" smtClean="0"/>
              <a:t> Clash :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2970270"/>
            <a:ext cx="9144000" cy="2316625"/>
          </a:xfrm>
        </p:spPr>
        <p:txBody>
          <a:bodyPr>
            <a:normAutofit/>
          </a:bodyPr>
          <a:lstStyle/>
          <a:p>
            <a:pPr algn="ctr"/>
            <a:r>
              <a:rPr lang="fr-CA" sz="2400" dirty="0" smtClean="0"/>
              <a:t>Développé par :  </a:t>
            </a:r>
          </a:p>
          <a:p>
            <a:pPr algn="ctr"/>
            <a:r>
              <a:rPr lang="fr-CA" sz="2400" dirty="0" smtClean="0"/>
              <a:t>Yohan ORANGE</a:t>
            </a:r>
          </a:p>
          <a:p>
            <a:pPr algn="ctr"/>
            <a:r>
              <a:rPr lang="fr-CA" sz="2400" dirty="0" smtClean="0"/>
              <a:t>Etienne </a:t>
            </a:r>
            <a:r>
              <a:rPr lang="fr-CA" sz="2400" dirty="0" err="1" smtClean="0"/>
              <a:t>Lacasse</a:t>
            </a:r>
            <a:endParaRPr lang="fr-CA" sz="2400" dirty="0" smtClean="0"/>
          </a:p>
          <a:p>
            <a:pPr algn="ctr"/>
            <a:r>
              <a:rPr lang="fr-CA" sz="2400" dirty="0" smtClean="0"/>
              <a:t>Pierre-Luc Bégin </a:t>
            </a:r>
          </a:p>
          <a:p>
            <a:pPr algn="ctr"/>
            <a:r>
              <a:rPr lang="fr-CA" sz="2400" dirty="0" smtClean="0"/>
              <a:t>Marc-Olivier </a:t>
            </a:r>
            <a:r>
              <a:rPr lang="fr-CA" sz="2400" dirty="0"/>
              <a:t>L</a:t>
            </a:r>
            <a:r>
              <a:rPr lang="fr-CA" sz="2400" dirty="0" smtClean="0"/>
              <a:t>avoie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8443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74967" y="623057"/>
            <a:ext cx="5442065" cy="1293028"/>
          </a:xfrm>
        </p:spPr>
        <p:txBody>
          <a:bodyPr/>
          <a:lstStyle/>
          <a:p>
            <a:pPr algn="l"/>
            <a:r>
              <a:rPr lang="fr-CA" dirty="0" smtClean="0"/>
              <a:t>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Barre de vie : </a:t>
            </a:r>
            <a:r>
              <a:rPr lang="en-US" cap="all" dirty="0">
                <a:hlinkClick r:id="rId4"/>
              </a:rPr>
              <a:t>TANK &amp; HEALER </a:t>
            </a:r>
            <a:r>
              <a:rPr lang="en-US" cap="all" dirty="0" smtClean="0">
                <a:hlinkClick r:id="rId4"/>
              </a:rPr>
              <a:t>STUDIO</a:t>
            </a:r>
            <a:r>
              <a:rPr lang="en-US" cap="all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Health Bar FREE</a:t>
            </a:r>
          </a:p>
          <a:p>
            <a:r>
              <a:rPr lang="fr-CA" dirty="0" smtClean="0"/>
              <a:t>HUD : Police : </a:t>
            </a:r>
            <a:r>
              <a:rPr lang="fr-CA" dirty="0"/>
              <a:t>Crimes of </a:t>
            </a:r>
            <a:r>
              <a:rPr lang="fr-CA" dirty="0" smtClean="0"/>
              <a:t>Grindelwald, </a:t>
            </a:r>
            <a:r>
              <a:rPr lang="en-US" dirty="0"/>
              <a:t>The Wild Breath of </a:t>
            </a:r>
            <a:r>
              <a:rPr lang="en-US" dirty="0" smtClean="0"/>
              <a:t>Zelda.</a:t>
            </a:r>
          </a:p>
          <a:p>
            <a:r>
              <a:rPr lang="en-US" dirty="0" smtClean="0"/>
              <a:t>Image des </a:t>
            </a:r>
            <a:r>
              <a:rPr lang="fr-CA" dirty="0" smtClean="0"/>
              <a:t>objets</a:t>
            </a:r>
            <a:r>
              <a:rPr lang="en-US" dirty="0" smtClean="0"/>
              <a:t> et personage : </a:t>
            </a:r>
            <a:r>
              <a:rPr lang="en-US" dirty="0">
                <a:hlinkClick r:id="rId5"/>
              </a:rPr>
              <a:t>https://www.spriters-resource.com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Audio : </a:t>
            </a:r>
            <a:r>
              <a:rPr lang="en-US" dirty="0">
                <a:hlinkClick r:id="rId6"/>
              </a:rPr>
              <a:t>https://www.sounds-resource.com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, Game </a:t>
            </a:r>
            <a:r>
              <a:rPr lang="en-US" dirty="0"/>
              <a:t>of Thrones - Main Titles -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Djawadi</a:t>
            </a:r>
            <a:r>
              <a:rPr lang="en-US" dirty="0"/>
              <a:t> (Season 7 Soundtrack) [official</a:t>
            </a:r>
            <a:r>
              <a:rPr lang="en-US" dirty="0" smtClean="0"/>
              <a:t>]</a:t>
            </a:r>
          </a:p>
          <a:p>
            <a:r>
              <a:rPr lang="en-US" dirty="0" smtClean="0"/>
              <a:t>Google image</a:t>
            </a:r>
            <a:endParaRPr lang="en-US" dirty="0" smtClean="0"/>
          </a:p>
          <a:p>
            <a:r>
              <a:rPr lang="fr-CA" dirty="0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prises</a:t>
            </a:r>
            <a:r>
              <a:rPr lang="en-US" dirty="0" smtClean="0"/>
              <a:t> sur internet, </a:t>
            </a:r>
            <a:r>
              <a:rPr lang="fr-CA" dirty="0" smtClean="0"/>
              <a:t>aucune</a:t>
            </a:r>
            <a:r>
              <a:rPr lang="en-US" dirty="0" smtClean="0"/>
              <a:t> resources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manuellement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03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Organisation des </a:t>
            </a:r>
            <a:r>
              <a:rPr lang="fr-CA" dirty="0" err="1" smtClean="0"/>
              <a:t>assets</a:t>
            </a:r>
            <a:endParaRPr lang="fr-CA" dirty="0" smtClean="0"/>
          </a:p>
          <a:p>
            <a:r>
              <a:rPr lang="fr-CA" dirty="0" smtClean="0"/>
              <a:t>Organisation du code</a:t>
            </a:r>
            <a:endParaRPr lang="fr-CA" dirty="0"/>
          </a:p>
          <a:p>
            <a:r>
              <a:rPr lang="fr-CA" dirty="0" smtClean="0"/>
              <a:t>Code qui nous rend fiers</a:t>
            </a:r>
          </a:p>
          <a:p>
            <a:r>
              <a:rPr lang="fr-CA" dirty="0"/>
              <a:t>Code </a:t>
            </a:r>
            <a:r>
              <a:rPr lang="fr-CA" dirty="0" smtClean="0"/>
              <a:t>qui ne </a:t>
            </a:r>
            <a:r>
              <a:rPr lang="fr-CA" dirty="0"/>
              <a:t>nous </a:t>
            </a:r>
            <a:r>
              <a:rPr lang="fr-CA" dirty="0" smtClean="0"/>
              <a:t>rend pas fiers</a:t>
            </a:r>
          </a:p>
          <a:p>
            <a:r>
              <a:rPr lang="fr-CA" dirty="0" smtClean="0"/>
              <a:t>Avancement</a:t>
            </a:r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pPr algn="ctr"/>
            <a:r>
              <a:rPr lang="fr-CA" dirty="0" smtClean="0"/>
              <a:t>Présentation Du code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09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Organisation des </a:t>
            </a:r>
            <a:r>
              <a:rPr lang="fr-CA" dirty="0" err="1" smtClean="0"/>
              <a:t>assets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6745" y="3512559"/>
            <a:ext cx="105727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Code qui nous rend fiers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Yohan </a:t>
            </a:r>
            <a:r>
              <a:rPr lang="fr-CA" dirty="0" smtClean="0"/>
              <a:t>: </a:t>
            </a:r>
            <a:endParaRPr lang="fr-CA" dirty="0" smtClean="0"/>
          </a:p>
          <a:p>
            <a:pPr lvl="1"/>
            <a:r>
              <a:rPr lang="fr-CA" dirty="0" err="1" smtClean="0"/>
              <a:t>Spawn</a:t>
            </a:r>
            <a:r>
              <a:rPr lang="fr-CA" dirty="0" smtClean="0"/>
              <a:t> Objet</a:t>
            </a:r>
          </a:p>
          <a:p>
            <a:r>
              <a:rPr lang="fr-CA" dirty="0" smtClean="0"/>
              <a:t>Marco </a:t>
            </a:r>
            <a:r>
              <a:rPr lang="fr-CA" dirty="0" smtClean="0"/>
              <a:t>: </a:t>
            </a:r>
            <a:endParaRPr lang="fr-CA" dirty="0" smtClean="0"/>
          </a:p>
          <a:p>
            <a:pPr lvl="1"/>
            <a:r>
              <a:rPr lang="fr-CA" dirty="0" err="1" smtClean="0"/>
              <a:t>Fire</a:t>
            </a:r>
            <a:r>
              <a:rPr lang="fr-CA" dirty="0" smtClean="0"/>
              <a:t> Gu</a:t>
            </a:r>
            <a:r>
              <a:rPr lang="fr-CA" dirty="0"/>
              <a:t>n</a:t>
            </a:r>
            <a:endParaRPr lang="fr-CA" dirty="0" smtClean="0"/>
          </a:p>
          <a:p>
            <a:r>
              <a:rPr lang="fr-CA" dirty="0" smtClean="0"/>
              <a:t>Pierre-Luc </a:t>
            </a:r>
            <a:r>
              <a:rPr lang="fr-CA" dirty="0" smtClean="0"/>
              <a:t>: </a:t>
            </a:r>
            <a:endParaRPr lang="fr-CA" dirty="0" smtClean="0"/>
          </a:p>
          <a:p>
            <a:pPr lvl="1"/>
            <a:r>
              <a:rPr lang="fr-CA" dirty="0" err="1" smtClean="0"/>
              <a:t>AudioForCharacter</a:t>
            </a:r>
            <a:endParaRPr lang="fr-CA" dirty="0"/>
          </a:p>
          <a:p>
            <a:r>
              <a:rPr lang="fr-CA" dirty="0" smtClean="0"/>
              <a:t>Étienne :</a:t>
            </a:r>
          </a:p>
          <a:p>
            <a:pPr lvl="1"/>
            <a:r>
              <a:rPr lang="fr-CA" dirty="0" err="1"/>
              <a:t>MultiplayerManager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01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20981" y="731122"/>
            <a:ext cx="8969433" cy="1293028"/>
          </a:xfrm>
        </p:spPr>
        <p:txBody>
          <a:bodyPr/>
          <a:lstStyle/>
          <a:p>
            <a:pPr algn="ctr"/>
            <a:r>
              <a:rPr lang="fr-CA" dirty="0" smtClean="0"/>
              <a:t>Code qui ne nous rend pas fiers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Le code en général est fait pour 2 joueurs.</a:t>
            </a:r>
          </a:p>
        </p:txBody>
      </p:sp>
    </p:spTree>
    <p:extLst>
      <p:ext uri="{BB962C8B-B14F-4D97-AF65-F5344CB8AC3E}">
        <p14:creationId xmlns:p14="http://schemas.microsoft.com/office/powerpoint/2010/main" val="36852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20981" y="731122"/>
            <a:ext cx="8969433" cy="1293028"/>
          </a:xfrm>
        </p:spPr>
        <p:txBody>
          <a:bodyPr/>
          <a:lstStyle/>
          <a:p>
            <a:pPr algn="ctr"/>
            <a:r>
              <a:rPr lang="fr-CA" dirty="0" smtClean="0"/>
              <a:t>Avancement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On est moins avancé que prévu</a:t>
            </a:r>
          </a:p>
        </p:txBody>
      </p:sp>
    </p:spTree>
    <p:extLst>
      <p:ext uri="{BB962C8B-B14F-4D97-AF65-F5344CB8AC3E}">
        <p14:creationId xmlns:p14="http://schemas.microsoft.com/office/powerpoint/2010/main" val="40768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Attentes du cours : </a:t>
            </a:r>
            <a:r>
              <a:rPr lang="fr-CA" dirty="0" smtClean="0"/>
              <a:t>Faire un jeu, avoir du plaisir, obtenir de nouvelles connaissances</a:t>
            </a:r>
            <a:endParaRPr lang="fr-CA" dirty="0" smtClean="0"/>
          </a:p>
          <a:p>
            <a:r>
              <a:rPr lang="fr-CA" dirty="0" smtClean="0"/>
              <a:t>Rencontre de l’attente : </a:t>
            </a:r>
            <a:r>
              <a:rPr lang="fr-CA" dirty="0" smtClean="0"/>
              <a:t>Oui</a:t>
            </a:r>
            <a:endParaRPr lang="fr-CA" dirty="0" smtClean="0"/>
          </a:p>
          <a:p>
            <a:r>
              <a:rPr lang="fr-CA" dirty="0" smtClean="0"/>
              <a:t>Jeu à temps perdu </a:t>
            </a:r>
            <a:r>
              <a:rPr lang="fr-CA" dirty="0" smtClean="0"/>
              <a:t>: C’est une possibilité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5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06386" y="747748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Objectif du jeu : Éliminer son adversaire (Worms et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Live).</a:t>
            </a:r>
          </a:p>
          <a:p>
            <a:r>
              <a:rPr lang="fr-CA" dirty="0" smtClean="0"/>
              <a:t>Mécaniques du jeu : - Condition de victoire : Éliminer l’adversaire et ne pas 			      tomber dans le vide.</a:t>
            </a:r>
          </a:p>
          <a:p>
            <a:pPr marL="0" indent="0">
              <a:buNone/>
            </a:pPr>
            <a:r>
              <a:rPr lang="fr-CA" dirty="0" smtClean="0"/>
              <a:t>			    - Condition de défaite : Être éliminer et être tomber 				      dans le vide.</a:t>
            </a:r>
          </a:p>
          <a:p>
            <a:pPr marL="0" indent="0">
              <a:buNone/>
            </a:pPr>
            <a:r>
              <a:rPr lang="fr-CA" dirty="0" smtClean="0"/>
              <a:t>			    - Interaction avec l’environnement et ses objets : La 			      carte se détruit avec les attaques des joueurs. Les 				      potions permettent de récupérer des points de vie et 			      des points de mana. </a:t>
            </a:r>
          </a:p>
          <a:p>
            <a:r>
              <a:rPr lang="fr-CA" dirty="0" smtClean="0"/>
              <a:t>Les contrôles : Les touches (W,S,A,D et les flèches) permettent de se déplacer. La souris permet de tirer. La touche ?  Pour gérer la flèche.</a:t>
            </a: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4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Sprint 1</a:t>
            </a:r>
          </a:p>
          <a:p>
            <a:r>
              <a:rPr lang="fr-CA" dirty="0" smtClean="0"/>
              <a:t>Sprint 2</a:t>
            </a:r>
          </a:p>
          <a:p>
            <a:r>
              <a:rPr lang="fr-CA" dirty="0" smtClean="0"/>
              <a:t>Sprint 3</a:t>
            </a:r>
          </a:p>
          <a:p>
            <a:r>
              <a:rPr lang="fr-CA" dirty="0"/>
              <a:t>Techniques de </a:t>
            </a:r>
            <a:r>
              <a:rPr lang="fr-CA" dirty="0" smtClean="0"/>
              <a:t>développement</a:t>
            </a:r>
          </a:p>
          <a:p>
            <a:r>
              <a:rPr lang="fr-CA" dirty="0" smtClean="0"/>
              <a:t>Difficultés</a:t>
            </a:r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65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4913" y="614743"/>
            <a:ext cx="11842174" cy="1293028"/>
          </a:xfrm>
        </p:spPr>
        <p:txBody>
          <a:bodyPr/>
          <a:lstStyle/>
          <a:p>
            <a:pPr algn="ctr"/>
            <a:r>
              <a:rPr lang="fr-CA" dirty="0" smtClean="0"/>
              <a:t>Sprint 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2194560"/>
            <a:ext cx="6571211" cy="4024125"/>
          </a:xfrm>
        </p:spPr>
        <p:txBody>
          <a:bodyPr/>
          <a:lstStyle/>
          <a:p>
            <a:r>
              <a:rPr lang="fr-CA" dirty="0" smtClean="0"/>
              <a:t>Conception </a:t>
            </a:r>
            <a:r>
              <a:rPr lang="fr-CA" dirty="0" smtClean="0"/>
              <a:t>des base du jeu en faisant 4 scènes différente. La première scène contient la carte du jeu. La deuxième contient la barre de vie. La troisième les tirs et la 4</a:t>
            </a:r>
            <a:r>
              <a:rPr lang="fr-CA" baseline="30000" dirty="0" smtClean="0"/>
              <a:t>e</a:t>
            </a:r>
            <a:r>
              <a:rPr lang="fr-CA" dirty="0" smtClean="0"/>
              <a:t> scène le personnage.</a:t>
            </a:r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369137" y="2056260"/>
            <a:ext cx="26479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4913" y="614743"/>
            <a:ext cx="11842174" cy="1293028"/>
          </a:xfrm>
        </p:spPr>
        <p:txBody>
          <a:bodyPr/>
          <a:lstStyle/>
          <a:p>
            <a:pPr algn="ctr"/>
            <a:r>
              <a:rPr lang="fr-CA" dirty="0" smtClean="0"/>
              <a:t>Sprint 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68436" y="4607329"/>
            <a:ext cx="1550324" cy="515389"/>
          </a:xfrm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Étienne :</a:t>
            </a:r>
            <a:endParaRPr lang="fr-CA" dirty="0" smtClean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34950" y="2132215"/>
            <a:ext cx="2619375" cy="453390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68436" y="3619846"/>
            <a:ext cx="1550324" cy="51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Pierre-Luc :</a:t>
            </a:r>
            <a:endParaRPr lang="fr-CA" dirty="0" smtClean="0"/>
          </a:p>
        </p:txBody>
      </p:sp>
      <p:sp>
        <p:nvSpPr>
          <p:cNvPr id="7" name="Espace réservé du contenu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768436" y="5622866"/>
            <a:ext cx="1677787" cy="51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Marco :</a:t>
            </a:r>
            <a:endParaRPr lang="fr-CA" dirty="0" smtClean="0"/>
          </a:p>
        </p:txBody>
      </p:sp>
      <p:sp>
        <p:nvSpPr>
          <p:cNvPr id="8" name="Espace réservé du contenu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68436" y="2632363"/>
            <a:ext cx="1550324" cy="51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Yohan :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6634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3174250" y="22434"/>
            <a:ext cx="11842174" cy="1293028"/>
          </a:xfrm>
        </p:spPr>
        <p:txBody>
          <a:bodyPr/>
          <a:lstStyle/>
          <a:p>
            <a:pPr algn="ctr"/>
            <a:r>
              <a:rPr lang="fr-CA" dirty="0" smtClean="0"/>
              <a:t>Sprint 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50520" y="3853521"/>
            <a:ext cx="1550324" cy="515389"/>
          </a:xfrm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Étienne :</a:t>
            </a:r>
            <a:endParaRPr lang="fr-CA" dirty="0" smtClean="0"/>
          </a:p>
        </p:txBody>
      </p:sp>
      <p:sp>
        <p:nvSpPr>
          <p:cNvPr id="6" name="Espace réservé du contenu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750520" y="3075882"/>
            <a:ext cx="1550324" cy="51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Pierre-Luc :</a:t>
            </a:r>
            <a:endParaRPr lang="fr-CA" dirty="0" smtClean="0"/>
          </a:p>
        </p:txBody>
      </p:sp>
      <p:sp>
        <p:nvSpPr>
          <p:cNvPr id="7" name="Espace réservé du contenu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750520" y="5745362"/>
            <a:ext cx="1677787" cy="51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Marco :</a:t>
            </a:r>
            <a:endParaRPr lang="fr-CA" dirty="0" smtClean="0"/>
          </a:p>
        </p:txBody>
      </p:sp>
      <p:sp>
        <p:nvSpPr>
          <p:cNvPr id="8" name="Espace réservé du contenu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50520" y="1315462"/>
            <a:ext cx="1550324" cy="51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Yohan :</a:t>
            </a:r>
            <a:endParaRPr lang="fr-CA" dirty="0" smtClean="0"/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300844" y="728982"/>
            <a:ext cx="2163245" cy="5962302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750520" y="4799442"/>
            <a:ext cx="1677787" cy="51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Marco :</a:t>
            </a:r>
            <a:endParaRPr lang="fr-CA" dirty="0" smtClean="0"/>
          </a:p>
        </p:txBody>
      </p:sp>
      <p:sp>
        <p:nvSpPr>
          <p:cNvPr id="11" name="Espace réservé du contenu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750520" y="2093101"/>
            <a:ext cx="1677787" cy="51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Étienne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Yohan :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1646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dirty="0" smtClean="0"/>
              <a:t>des branches pour chaque story : </a:t>
            </a:r>
            <a:endParaRPr lang="fr-CA" dirty="0" smtClean="0"/>
          </a:p>
          <a:p>
            <a:pPr lvl="1"/>
            <a:r>
              <a:rPr lang="fr-CA" dirty="0" smtClean="0"/>
              <a:t>Chaque </a:t>
            </a:r>
            <a:r>
              <a:rPr lang="fr-CA" dirty="0" smtClean="0"/>
              <a:t>membre de l’équipe à utiliser une branche différente pour chaque parti : </a:t>
            </a:r>
            <a:r>
              <a:rPr lang="fr-CA" dirty="0" smtClean="0"/>
              <a:t>Exemple </a:t>
            </a:r>
            <a:r>
              <a:rPr lang="fr-CA" dirty="0" smtClean="0"/>
              <a:t>branche pour le son, arme et barre de </a:t>
            </a:r>
            <a:r>
              <a:rPr lang="fr-CA" dirty="0" smtClean="0"/>
              <a:t>vie.</a:t>
            </a:r>
            <a:endParaRPr lang="fr-CA" dirty="0" smtClean="0"/>
          </a:p>
          <a:p>
            <a:r>
              <a:rPr lang="fr-CA" dirty="0" smtClean="0"/>
              <a:t>On essayait d’utiliser </a:t>
            </a:r>
            <a:r>
              <a:rPr lang="fr-CA" dirty="0" smtClean="0"/>
              <a:t>des scènes différentes pour nos test. </a:t>
            </a:r>
          </a:p>
          <a:p>
            <a:r>
              <a:rPr lang="fr-CA" dirty="0" smtClean="0"/>
              <a:t>Pair </a:t>
            </a:r>
            <a:r>
              <a:rPr lang="fr-CA" dirty="0" err="1" smtClean="0"/>
              <a:t>Programming</a:t>
            </a:r>
            <a:r>
              <a:rPr lang="fr-CA" dirty="0" smtClean="0"/>
              <a:t> : Souvent </a:t>
            </a:r>
            <a:r>
              <a:rPr lang="fr-CA" dirty="0" smtClean="0"/>
              <a:t>seul, </a:t>
            </a:r>
            <a:r>
              <a:rPr lang="fr-CA" dirty="0" smtClean="0"/>
              <a:t>mais entraide quand nécessaire.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pPr algn="ctr"/>
            <a:r>
              <a:rPr lang="fr-CA" dirty="0"/>
              <a:t>Techniques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6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Yohan </a:t>
            </a:r>
            <a:r>
              <a:rPr lang="fr-CA" dirty="0" smtClean="0"/>
              <a:t>: </a:t>
            </a:r>
            <a:r>
              <a:rPr lang="fr-CA" dirty="0" err="1" smtClean="0"/>
              <a:t>Spawn</a:t>
            </a:r>
            <a:r>
              <a:rPr lang="fr-CA" dirty="0" smtClean="0"/>
              <a:t> de potion dans la scène.</a:t>
            </a:r>
          </a:p>
          <a:p>
            <a:r>
              <a:rPr lang="fr-CA" dirty="0" smtClean="0"/>
              <a:t>Marco : Baisser barre de Vie et Mana.</a:t>
            </a:r>
          </a:p>
          <a:p>
            <a:r>
              <a:rPr lang="fr-CA" dirty="0" smtClean="0"/>
              <a:t>Pierre-Luc </a:t>
            </a:r>
            <a:r>
              <a:rPr lang="fr-CA" dirty="0" smtClean="0"/>
              <a:t>: </a:t>
            </a:r>
            <a:r>
              <a:rPr lang="fr-CA" dirty="0" err="1" smtClean="0"/>
              <a:t>Animator</a:t>
            </a:r>
            <a:endParaRPr lang="fr-CA" dirty="0" smtClean="0"/>
          </a:p>
          <a:p>
            <a:r>
              <a:rPr lang="fr-CA" dirty="0" smtClean="0"/>
              <a:t>Etienne : </a:t>
            </a:r>
            <a:r>
              <a:rPr lang="fr-CA" dirty="0" smtClean="0"/>
              <a:t>Multijoueur</a:t>
            </a:r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pPr algn="ctr"/>
            <a:r>
              <a:rPr lang="fr-CA" dirty="0" smtClean="0"/>
              <a:t>Difficultés personnelles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13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Merge</a:t>
            </a:r>
            <a:endParaRPr lang="fr-CA" dirty="0"/>
          </a:p>
          <a:p>
            <a:r>
              <a:rPr lang="fr-CA" dirty="0" smtClean="0"/>
              <a:t>Organisation des sprints</a:t>
            </a:r>
          </a:p>
          <a:p>
            <a:r>
              <a:rPr lang="fr-CA" dirty="0" smtClean="0"/>
              <a:t>Organisation du temps</a:t>
            </a:r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pPr algn="ctr"/>
            <a:r>
              <a:rPr lang="fr-CA" dirty="0" smtClean="0"/>
              <a:t>Difficultés équipe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79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261</TotalTime>
  <Words>396</Words>
  <Application>Microsoft Office PowerPoint</Application>
  <PresentationFormat>Grand écran</PresentationFormat>
  <Paragraphs>80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Traînée de condensation</vt:lpstr>
      <vt:lpstr>Elemantal Clash : Legend</vt:lpstr>
      <vt:lpstr>Démonstration du jeu</vt:lpstr>
      <vt:lpstr>Présentation et histoire de développement</vt:lpstr>
      <vt:lpstr>Sprint 1</vt:lpstr>
      <vt:lpstr>Sprint 2</vt:lpstr>
      <vt:lpstr>Sprint 3</vt:lpstr>
      <vt:lpstr>Techniques de développement</vt:lpstr>
      <vt:lpstr>Difficultés personnelles</vt:lpstr>
      <vt:lpstr>Difficultés équipe</vt:lpstr>
      <vt:lpstr>Ressources du jeu</vt:lpstr>
      <vt:lpstr>Présentation Du code</vt:lpstr>
      <vt:lpstr>Organisation des assets</vt:lpstr>
      <vt:lpstr>Code qui nous rend fiers</vt:lpstr>
      <vt:lpstr>Code qui ne nous rend pas fiers</vt:lpstr>
      <vt:lpstr>Avancement</vt:lpstr>
      <vt:lpstr>CONClusion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Elemantal Clash : Legend</dc:title>
  <dc:creator>STI</dc:creator>
  <cp:lastModifiedBy>STI</cp:lastModifiedBy>
  <cp:revision>50</cp:revision>
  <dcterms:created xsi:type="dcterms:W3CDTF">2018-11-26T19:31:46Z</dcterms:created>
  <dcterms:modified xsi:type="dcterms:W3CDTF">2018-11-30T21:38:48Z</dcterms:modified>
</cp:coreProperties>
</file>