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60" r:id="rId5"/>
    <p:sldId id="262" r:id="rId6"/>
    <p:sldId id="267" r:id="rId7"/>
    <p:sldId id="268" r:id="rId8"/>
    <p:sldId id="263" r:id="rId9"/>
    <p:sldId id="264" r:id="rId10"/>
    <p:sldId id="265" r:id="rId11"/>
    <p:sldId id="266" r:id="rId12"/>
    <p:sldId id="271" r:id="rId13"/>
    <p:sldId id="272" r:id="rId14"/>
    <p:sldId id="259" r:id="rId15"/>
    <p:sldId id="261" r:id="rId16"/>
    <p:sldId id="269" r:id="rId17"/>
    <p:sldId id="270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015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256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9837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231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743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811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0562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1447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6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038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813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28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824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366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178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296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057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9922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ters-resource.com/" TargetMode="External"/><Relationship Id="rId2" Type="http://schemas.openxmlformats.org/officeDocument/2006/relationships/hyperlink" Target="https://assetstore.unity.com/publishers/1061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unds-resource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43494" y="964420"/>
            <a:ext cx="10305011" cy="1246765"/>
          </a:xfrm>
        </p:spPr>
        <p:txBody>
          <a:bodyPr>
            <a:normAutofit fontScale="90000"/>
          </a:bodyPr>
          <a:lstStyle/>
          <a:p>
            <a:r>
              <a:rPr lang="fr-CA" dirty="0" err="1" smtClean="0"/>
              <a:t>Elemantal</a:t>
            </a:r>
            <a:r>
              <a:rPr lang="fr-CA" dirty="0" smtClean="0"/>
              <a:t> Clash : </a:t>
            </a:r>
            <a:r>
              <a:rPr lang="fr-CA" dirty="0" err="1" smtClean="0"/>
              <a:t>Legend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970270"/>
            <a:ext cx="9144000" cy="2316625"/>
          </a:xfrm>
        </p:spPr>
        <p:txBody>
          <a:bodyPr>
            <a:normAutofit/>
          </a:bodyPr>
          <a:lstStyle/>
          <a:p>
            <a:pPr algn="ctr"/>
            <a:r>
              <a:rPr lang="fr-CA" sz="2400" dirty="0" smtClean="0"/>
              <a:t>Développé par :  </a:t>
            </a:r>
          </a:p>
          <a:p>
            <a:pPr algn="ctr"/>
            <a:r>
              <a:rPr lang="fr-CA" sz="2400" dirty="0" smtClean="0"/>
              <a:t>Yohan ORANGE</a:t>
            </a:r>
          </a:p>
          <a:p>
            <a:pPr algn="ctr"/>
            <a:r>
              <a:rPr lang="fr-CA" sz="2400" dirty="0" smtClean="0"/>
              <a:t>Etienne </a:t>
            </a:r>
            <a:r>
              <a:rPr lang="fr-CA" sz="2400" dirty="0" err="1" smtClean="0"/>
              <a:t>Lacasse</a:t>
            </a:r>
            <a:endParaRPr lang="fr-CA" sz="2400" dirty="0" smtClean="0"/>
          </a:p>
          <a:p>
            <a:pPr algn="ctr"/>
            <a:r>
              <a:rPr lang="fr-CA" sz="2400" dirty="0" smtClean="0"/>
              <a:t>Pierre-Luc Bégin </a:t>
            </a:r>
          </a:p>
          <a:p>
            <a:pPr algn="ctr"/>
            <a:r>
              <a:rPr lang="fr-CA" sz="2400" dirty="0" smtClean="0"/>
              <a:t>Marc-Olivier </a:t>
            </a:r>
            <a:r>
              <a:rPr lang="fr-CA" sz="2400" dirty="0"/>
              <a:t>L</a:t>
            </a:r>
            <a:r>
              <a:rPr lang="fr-CA" sz="2400" dirty="0" smtClean="0"/>
              <a:t>avoie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8443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3 : Etienne : 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501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3 : Pierre-Luc : </a:t>
            </a:r>
          </a:p>
          <a:p>
            <a:r>
              <a:rPr lang="fr-CA" dirty="0" smtClean="0"/>
              <a:t>L’ajout de son(bande sonore)</a:t>
            </a:r>
          </a:p>
          <a:p>
            <a:pPr lvl="1"/>
            <a:r>
              <a:rPr lang="fr-CA" dirty="0"/>
              <a:t>En résumé, j’ai créé des sons pour chaque action où il y a un besoin de </a:t>
            </a:r>
            <a:r>
              <a:rPr lang="fr-CA" dirty="0" smtClean="0"/>
              <a:t>son</a:t>
            </a:r>
            <a:r>
              <a:rPr lang="fr-CA" dirty="0"/>
              <a:t>, car les sons sont une partie fondamental d’un jeux vidéo.</a:t>
            </a:r>
          </a:p>
          <a:p>
            <a:pPr lvl="1"/>
            <a:endParaRPr lang="fr-CA" dirty="0" smtClean="0"/>
          </a:p>
          <a:p>
            <a:r>
              <a:rPr lang="fr-CA" dirty="0" smtClean="0"/>
              <a:t>Création d’audio source et utilisation d’audio clip(dans une « </a:t>
            </a:r>
            <a:r>
              <a:rPr lang="fr-CA" dirty="0" err="1" smtClean="0"/>
              <a:t>list</a:t>
            </a:r>
            <a:r>
              <a:rPr lang="fr-CA" dirty="0" smtClean="0"/>
              <a:t> »)</a:t>
            </a:r>
          </a:p>
          <a:p>
            <a:pPr lvl="1"/>
            <a:r>
              <a:rPr lang="fr-CA" dirty="0" smtClean="0"/>
              <a:t>Ici j’ai utilisé des « </a:t>
            </a:r>
            <a:r>
              <a:rPr lang="fr-CA" dirty="0" err="1" smtClean="0"/>
              <a:t>list</a:t>
            </a:r>
            <a:r>
              <a:rPr lang="fr-CA" dirty="0" smtClean="0"/>
              <a:t> » afin de générer des sons qui ne se répète pas à toute les fois.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28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Techniques de développement : Utilisation des branches pour chaque story : Chaque membre </a:t>
            </a:r>
            <a:r>
              <a:rPr lang="fr-CA" dirty="0" smtClean="0"/>
              <a:t>de l’équipe à utiliser une branche différente pour chaque parti : </a:t>
            </a:r>
            <a:r>
              <a:rPr lang="fr-CA" dirty="0" smtClean="0"/>
              <a:t>exemple branche pour le son, arme et barre de vie,</a:t>
            </a:r>
          </a:p>
          <a:p>
            <a:r>
              <a:rPr lang="fr-CA" dirty="0" smtClean="0"/>
              <a:t>Sur ce fait, on utilisait des scènes différentes pour nos test. </a:t>
            </a:r>
          </a:p>
          <a:p>
            <a:r>
              <a:rPr lang="fr-CA" dirty="0" smtClean="0"/>
              <a:t>Pair </a:t>
            </a:r>
            <a:r>
              <a:rPr lang="fr-CA" dirty="0" err="1" smtClean="0"/>
              <a:t>Programming</a:t>
            </a:r>
            <a:r>
              <a:rPr lang="fr-CA" dirty="0" smtClean="0"/>
              <a:t> : Souvent seule mais entraide quand nécessaire.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465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Difficulté personnelle : </a:t>
            </a:r>
          </a:p>
          <a:p>
            <a:pPr lvl="1"/>
            <a:r>
              <a:rPr lang="fr-CA" dirty="0" smtClean="0"/>
              <a:t>Yohan : Ajout d’objet dans la scène.</a:t>
            </a:r>
          </a:p>
          <a:p>
            <a:pPr lvl="1"/>
            <a:r>
              <a:rPr lang="fr-CA" dirty="0" smtClean="0"/>
              <a:t>Marco : </a:t>
            </a:r>
          </a:p>
          <a:p>
            <a:pPr lvl="1"/>
            <a:r>
              <a:rPr lang="fr-CA" dirty="0" smtClean="0"/>
              <a:t>Pierre-Luc :</a:t>
            </a:r>
          </a:p>
          <a:p>
            <a:pPr lvl="1"/>
            <a:r>
              <a:rPr lang="fr-CA" dirty="0" smtClean="0"/>
              <a:t>Etienne : 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613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74967" y="623057"/>
            <a:ext cx="5442065" cy="1293028"/>
          </a:xfrm>
        </p:spPr>
        <p:txBody>
          <a:bodyPr/>
          <a:lstStyle/>
          <a:p>
            <a:pPr algn="l"/>
            <a:r>
              <a:rPr lang="fr-CA" dirty="0" smtClean="0"/>
              <a:t>Ressources du jeu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Barre de vie : </a:t>
            </a:r>
            <a:r>
              <a:rPr lang="en-US" cap="all" dirty="0">
                <a:hlinkClick r:id="rId2"/>
              </a:rPr>
              <a:t>TANK &amp; HEALER </a:t>
            </a:r>
            <a:r>
              <a:rPr lang="en-US" cap="all" dirty="0" smtClean="0">
                <a:hlinkClick r:id="rId2"/>
              </a:rPr>
              <a:t>STUDIO</a:t>
            </a:r>
            <a:r>
              <a:rPr lang="en-US" cap="all" dirty="0" smtClean="0"/>
              <a:t> </a:t>
            </a:r>
            <a:r>
              <a:rPr lang="en-US" dirty="0" smtClean="0"/>
              <a:t>Simple </a:t>
            </a:r>
            <a:r>
              <a:rPr lang="en-US" dirty="0"/>
              <a:t>Health Bar FREE</a:t>
            </a:r>
          </a:p>
          <a:p>
            <a:r>
              <a:rPr lang="fr-CA" dirty="0" smtClean="0"/>
              <a:t>HUD : Police : </a:t>
            </a:r>
            <a:r>
              <a:rPr lang="fr-CA" dirty="0"/>
              <a:t>Crimes of </a:t>
            </a:r>
            <a:r>
              <a:rPr lang="fr-CA" dirty="0" smtClean="0"/>
              <a:t>Grindelwald, </a:t>
            </a:r>
            <a:r>
              <a:rPr lang="en-US" dirty="0"/>
              <a:t>The Wild Breath of </a:t>
            </a:r>
            <a:r>
              <a:rPr lang="en-US" dirty="0" smtClean="0"/>
              <a:t>Zelda.</a:t>
            </a:r>
          </a:p>
          <a:p>
            <a:r>
              <a:rPr lang="en-US" dirty="0" smtClean="0"/>
              <a:t>Image des </a:t>
            </a:r>
            <a:r>
              <a:rPr lang="fr-CA" dirty="0" smtClean="0"/>
              <a:t>objets</a:t>
            </a:r>
            <a:r>
              <a:rPr lang="en-US" dirty="0" smtClean="0"/>
              <a:t> et personage : </a:t>
            </a:r>
            <a:r>
              <a:rPr lang="en-US" dirty="0">
                <a:hlinkClick r:id="rId3"/>
              </a:rPr>
              <a:t>https://www.spriters-resource.com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Audio : </a:t>
            </a:r>
            <a:r>
              <a:rPr lang="en-US" dirty="0">
                <a:hlinkClick r:id="rId4"/>
              </a:rPr>
              <a:t>https://www.sounds-resource.com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, Game </a:t>
            </a:r>
            <a:r>
              <a:rPr lang="en-US" dirty="0"/>
              <a:t>of Thrones - Main Titles - </a:t>
            </a:r>
            <a:r>
              <a:rPr lang="en-US" dirty="0" err="1"/>
              <a:t>Ramin</a:t>
            </a:r>
            <a:r>
              <a:rPr lang="en-US" dirty="0"/>
              <a:t> </a:t>
            </a:r>
            <a:r>
              <a:rPr lang="en-US" dirty="0" err="1"/>
              <a:t>Djawadi</a:t>
            </a:r>
            <a:r>
              <a:rPr lang="en-US" dirty="0"/>
              <a:t> (Season 7 Soundtrack) [official</a:t>
            </a:r>
            <a:r>
              <a:rPr lang="en-US" dirty="0" smtClean="0"/>
              <a:t>]</a:t>
            </a:r>
          </a:p>
          <a:p>
            <a:r>
              <a:rPr lang="fr-CA" dirty="0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ressources</a:t>
            </a:r>
            <a:r>
              <a:rPr lang="en-US" dirty="0" smtClean="0"/>
              <a:t> </a:t>
            </a:r>
            <a:r>
              <a:rPr lang="en-US" dirty="0" err="1" smtClean="0"/>
              <a:t>ont</a:t>
            </a:r>
            <a:r>
              <a:rPr lang="en-US" dirty="0" smtClean="0"/>
              <a:t>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prises</a:t>
            </a:r>
            <a:r>
              <a:rPr lang="en-US" dirty="0" smtClean="0"/>
              <a:t> sur internet, </a:t>
            </a:r>
            <a:r>
              <a:rPr lang="fr-CA" dirty="0" smtClean="0"/>
              <a:t>aucune</a:t>
            </a:r>
            <a:r>
              <a:rPr lang="en-US" dirty="0" smtClean="0"/>
              <a:t> resources a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crée</a:t>
            </a:r>
            <a:r>
              <a:rPr lang="en-US" dirty="0" smtClean="0"/>
              <a:t> </a:t>
            </a:r>
            <a:r>
              <a:rPr lang="en-US" dirty="0" err="1" smtClean="0"/>
              <a:t>manuellement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503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0700" y="731122"/>
            <a:ext cx="8610600" cy="1293028"/>
          </a:xfrm>
        </p:spPr>
        <p:txBody>
          <a:bodyPr/>
          <a:lstStyle/>
          <a:p>
            <a:pPr algn="ctr"/>
            <a:r>
              <a:rPr lang="fr-CA" dirty="0" err="1" smtClean="0"/>
              <a:t>Assets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Dossier Armes : </a:t>
            </a:r>
            <a:r>
              <a:rPr lang="fr-CA" dirty="0" err="1" smtClean="0"/>
              <a:t>Sprites</a:t>
            </a:r>
            <a:r>
              <a:rPr lang="fr-CA" dirty="0" smtClean="0"/>
              <a:t> des effets des armes.</a:t>
            </a:r>
          </a:p>
          <a:p>
            <a:r>
              <a:rPr lang="fr-CA" dirty="0" smtClean="0"/>
              <a:t>Dossier </a:t>
            </a:r>
            <a:r>
              <a:rPr lang="fr-CA" dirty="0" err="1" smtClean="0"/>
              <a:t>Health</a:t>
            </a:r>
            <a:r>
              <a:rPr lang="fr-CA" dirty="0" smtClean="0"/>
              <a:t> bar : Contient la barre de vie et le script des </a:t>
            </a:r>
            <a:r>
              <a:rPr lang="fr-CA" dirty="0" err="1" smtClean="0"/>
              <a:t>asset</a:t>
            </a:r>
            <a:r>
              <a:rPr lang="fr-CA" dirty="0" smtClean="0"/>
              <a:t> téléchargé sur la boutique de </a:t>
            </a:r>
            <a:r>
              <a:rPr lang="fr-CA" dirty="0" err="1" smtClean="0"/>
              <a:t>unity</a:t>
            </a:r>
            <a:r>
              <a:rPr lang="fr-CA" dirty="0" smtClean="0"/>
              <a:t>,</a:t>
            </a:r>
          </a:p>
          <a:p>
            <a:r>
              <a:rPr lang="fr-CA" dirty="0" smtClean="0"/>
              <a:t>Dossier Fonts : Contient les polices d’écritures de l’interface du jeu,</a:t>
            </a:r>
          </a:p>
          <a:p>
            <a:r>
              <a:rPr lang="fr-CA" dirty="0" smtClean="0"/>
              <a:t>Dossier Image : Contient le fond d’écran du menu principale.</a:t>
            </a:r>
          </a:p>
          <a:p>
            <a:r>
              <a:rPr lang="fr-CA" dirty="0" smtClean="0"/>
              <a:t>Dossier Scènes : Contient toute les scènes et les scènes de test de chaque membre de l’équipe.</a:t>
            </a:r>
          </a:p>
          <a:p>
            <a:r>
              <a:rPr lang="fr-CA" dirty="0" smtClean="0"/>
              <a:t>Dossier Scripts : Contient tous les scripts du nécessaire au fonctionnement du jeu.</a:t>
            </a:r>
          </a:p>
          <a:p>
            <a:r>
              <a:rPr lang="fr-CA" dirty="0" smtClean="0"/>
              <a:t>Dossier Sprite : </a:t>
            </a:r>
          </a:p>
        </p:txBody>
      </p:sp>
    </p:spTree>
    <p:extLst>
      <p:ext uri="{BB962C8B-B14F-4D97-AF65-F5344CB8AC3E}">
        <p14:creationId xmlns:p14="http://schemas.microsoft.com/office/powerpoint/2010/main" val="22211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0700" y="731122"/>
            <a:ext cx="8610600" cy="1293028"/>
          </a:xfrm>
        </p:spPr>
        <p:txBody>
          <a:bodyPr/>
          <a:lstStyle/>
          <a:p>
            <a:pPr algn="ctr"/>
            <a:r>
              <a:rPr lang="fr-CA" dirty="0" smtClean="0"/>
              <a:t>Code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Script préféré de Yohan : </a:t>
            </a:r>
            <a:r>
              <a:rPr lang="fr-CA" dirty="0" err="1" smtClean="0"/>
              <a:t>Spawn</a:t>
            </a:r>
            <a:r>
              <a:rPr lang="fr-CA" dirty="0" smtClean="0"/>
              <a:t> Objet : Permet de créer et de faire apparaitre les objets aléatoires dans la scène. </a:t>
            </a:r>
          </a:p>
          <a:p>
            <a:r>
              <a:rPr lang="fr-CA" dirty="0"/>
              <a:t>Script préféré de M</a:t>
            </a:r>
            <a:r>
              <a:rPr lang="fr-CA" dirty="0" smtClean="0"/>
              <a:t>arco : </a:t>
            </a:r>
            <a:r>
              <a:rPr lang="fr-CA" dirty="0" err="1" smtClean="0"/>
              <a:t>Fire</a:t>
            </a:r>
            <a:r>
              <a:rPr lang="fr-CA" dirty="0" smtClean="0"/>
              <a:t> Gun : Permet de tirer un projectile, donc cela fait partie de la base du jeu.</a:t>
            </a:r>
            <a:endParaRPr lang="fr-CA" dirty="0" smtClean="0"/>
          </a:p>
          <a:p>
            <a:r>
              <a:rPr lang="fr-CA" dirty="0" smtClean="0"/>
              <a:t>Script préféré de Pierre-Luc : </a:t>
            </a:r>
            <a:r>
              <a:rPr lang="fr-CA" dirty="0" err="1" smtClean="0"/>
              <a:t>AudioForCharacter</a:t>
            </a:r>
            <a:r>
              <a:rPr lang="fr-CA" dirty="0"/>
              <a:t> </a:t>
            </a:r>
            <a:r>
              <a:rPr lang="fr-CA" dirty="0" smtClean="0"/>
              <a:t>: Gère les sons utilisés dans le jeux de manière aléatoire.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013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0700" y="731122"/>
            <a:ext cx="8610600" cy="1293028"/>
          </a:xfrm>
        </p:spPr>
        <p:txBody>
          <a:bodyPr/>
          <a:lstStyle/>
          <a:p>
            <a:pPr algn="ctr"/>
            <a:r>
              <a:rPr lang="fr-CA" dirty="0" err="1" smtClean="0"/>
              <a:t>CONClusion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Attentes du cours : </a:t>
            </a:r>
          </a:p>
          <a:p>
            <a:r>
              <a:rPr lang="fr-CA" dirty="0" smtClean="0"/>
              <a:t>Rencontre de l’attente : </a:t>
            </a:r>
          </a:p>
          <a:p>
            <a:r>
              <a:rPr lang="fr-CA" dirty="0" smtClean="0"/>
              <a:t>Jeu à temps perdu : 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7753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6386" y="747748"/>
            <a:ext cx="8610600" cy="1293028"/>
          </a:xfrm>
        </p:spPr>
        <p:txBody>
          <a:bodyPr/>
          <a:lstStyle/>
          <a:p>
            <a:pPr algn="ctr"/>
            <a:r>
              <a:rPr lang="fr-CA" dirty="0" smtClean="0"/>
              <a:t>Démonstration du jeu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Objectif du jeu : Éliminer son adversaire (Worms et </a:t>
            </a:r>
            <a:r>
              <a:rPr lang="fr-CA" dirty="0" err="1"/>
              <a:t>ShellShock</a:t>
            </a:r>
            <a:r>
              <a:rPr lang="fr-CA" dirty="0"/>
              <a:t> </a:t>
            </a:r>
            <a:r>
              <a:rPr lang="fr-CA" dirty="0" smtClean="0"/>
              <a:t>Live).</a:t>
            </a:r>
          </a:p>
          <a:p>
            <a:r>
              <a:rPr lang="fr-CA" dirty="0" smtClean="0"/>
              <a:t>Mécaniques du jeu : - Condition de victoire : Éliminer l’adversaire et ne pas 			      tomber dans le vide.</a:t>
            </a:r>
          </a:p>
          <a:p>
            <a:pPr marL="0" indent="0">
              <a:buNone/>
            </a:pPr>
            <a:r>
              <a:rPr lang="fr-CA" dirty="0" smtClean="0"/>
              <a:t>			    - Condition de défaite : Être éliminer et être tomber 				      dans le vide.</a:t>
            </a:r>
          </a:p>
          <a:p>
            <a:pPr marL="0" indent="0">
              <a:buNone/>
            </a:pPr>
            <a:r>
              <a:rPr lang="fr-CA" dirty="0" smtClean="0"/>
              <a:t>			    - Interaction avec l’environnement et ses objets : La 			      carte se détruit avec les attaques des joueurs. Les 				      potions permettent de récupérer des points de vie et 			      des points de mana. </a:t>
            </a:r>
          </a:p>
          <a:p>
            <a:r>
              <a:rPr lang="fr-CA" dirty="0" smtClean="0"/>
              <a:t>Les contrôles : Les touches (W,S,A,D et les flèches) permettent de se déplacer. La souris permet de tirer. La touche ?  Pour gérer la flèche.</a:t>
            </a:r>
            <a:endParaRPr lang="fr-CA" dirty="0"/>
          </a:p>
          <a:p>
            <a:pPr marL="0" indent="0">
              <a:buNone/>
            </a:pPr>
            <a:endParaRPr lang="fr-CA" dirty="0" smtClean="0"/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749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4913" y="614743"/>
            <a:ext cx="11842174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1 : </a:t>
            </a:r>
          </a:p>
          <a:p>
            <a:pPr lvl="1"/>
            <a:r>
              <a:rPr lang="fr-CA" dirty="0" smtClean="0"/>
              <a:t>Conception des base du jeu en faisant 4 scènes différente. La première scène contient la carte du jeu. La deuxième contient la barre de vie. La troisième les tirs et la 4</a:t>
            </a:r>
            <a:r>
              <a:rPr lang="fr-CA" baseline="30000" dirty="0" smtClean="0"/>
              <a:t>e</a:t>
            </a:r>
            <a:r>
              <a:rPr lang="fr-CA" dirty="0" smtClean="0"/>
              <a:t> scène le personnage.</a:t>
            </a:r>
          </a:p>
        </p:txBody>
      </p:sp>
    </p:spTree>
    <p:extLst>
      <p:ext uri="{BB962C8B-B14F-4D97-AF65-F5344CB8AC3E}">
        <p14:creationId xmlns:p14="http://schemas.microsoft.com/office/powerpoint/2010/main" val="29380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2 : Yohan : </a:t>
            </a:r>
          </a:p>
          <a:p>
            <a:r>
              <a:rPr lang="fr-CA" dirty="0" smtClean="0"/>
              <a:t>Créer les objets. </a:t>
            </a:r>
          </a:p>
          <a:p>
            <a:r>
              <a:rPr lang="fr-CA" dirty="0"/>
              <a:t>F</a:t>
            </a:r>
            <a:r>
              <a:rPr lang="fr-CA" dirty="0" smtClean="0"/>
              <a:t>aires apparaitre les objets de façon aléatoires après un délai.</a:t>
            </a:r>
          </a:p>
          <a:p>
            <a:r>
              <a:rPr lang="fr-CA" dirty="0" smtClean="0"/>
              <a:t>Attribuer des points de vie ou de la mana selon le type d’objet. </a:t>
            </a:r>
          </a:p>
          <a:p>
            <a:r>
              <a:rPr lang="fr-CA" dirty="0" smtClean="0"/>
              <a:t>Faire disparaitre les objets quand ils sont touchés par le joueur.</a:t>
            </a:r>
          </a:p>
          <a:p>
            <a:r>
              <a:rPr lang="fr-CA" dirty="0" smtClean="0"/>
              <a:t>Changer la couleur de la barre de point de vie selon le nombre de point de vie.</a:t>
            </a:r>
            <a:endParaRPr lang="fr-CA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887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2 : Marco : </a:t>
            </a:r>
          </a:p>
          <a:p>
            <a:r>
              <a:rPr lang="fr-CA" dirty="0" smtClean="0"/>
              <a:t>Le but premier du jeu est de devoir tirer.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smtClean="0"/>
              <a:t>Donc, pour se </a:t>
            </a:r>
            <a:r>
              <a:rPr lang="fr-CA" dirty="0" err="1" smtClean="0"/>
              <a:t>bassé</a:t>
            </a:r>
            <a:r>
              <a:rPr lang="fr-CA" dirty="0" smtClean="0"/>
              <a:t> sur </a:t>
            </a:r>
            <a:r>
              <a:rPr lang="fr-CA" dirty="0" err="1" smtClean="0"/>
              <a:t>worm</a:t>
            </a:r>
            <a:r>
              <a:rPr lang="fr-CA" dirty="0" smtClean="0"/>
              <a:t> et sur </a:t>
            </a:r>
            <a:r>
              <a:rPr lang="fr-CA" dirty="0" err="1"/>
              <a:t>ShellShock</a:t>
            </a:r>
            <a:r>
              <a:rPr lang="fr-CA" dirty="0"/>
              <a:t> </a:t>
            </a:r>
            <a:r>
              <a:rPr lang="fr-CA" dirty="0" smtClean="0"/>
              <a:t>Live il fallait un système 	de tire.</a:t>
            </a:r>
          </a:p>
          <a:p>
            <a:r>
              <a:rPr lang="fr-CA" dirty="0" smtClean="0"/>
              <a:t>J’ai créer un système de tire où qu’il y a un cercle avec une flèche pour aider le joueur pour la direction</a:t>
            </a:r>
          </a:p>
          <a:p>
            <a:r>
              <a:rPr lang="fr-CA" dirty="0" smtClean="0"/>
              <a:t>Faire aussi la force selon la grosseur de la flèche et la flèche devait suivre la souris.</a:t>
            </a:r>
          </a:p>
          <a:p>
            <a:r>
              <a:rPr lang="fr-CA" dirty="0" smtClean="0"/>
              <a:t>Créer un projectile.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921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2 : Etienne : 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22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0738" y="2194560"/>
            <a:ext cx="10820400" cy="4024125"/>
          </a:xfrm>
        </p:spPr>
        <p:txBody>
          <a:bodyPr/>
          <a:lstStyle/>
          <a:p>
            <a:r>
              <a:rPr lang="fr-CA" dirty="0" smtClean="0"/>
              <a:t>Sprint 2 : Pierre-Luc :</a:t>
            </a:r>
          </a:p>
          <a:p>
            <a:r>
              <a:rPr lang="fr-CA" dirty="0" smtClean="0"/>
              <a:t>L’une des choses les plus important dans un jeux vidéo est d’avoir des animations sur un personnage afin que celui-ci ait l’air d’être animé.</a:t>
            </a:r>
          </a:p>
          <a:p>
            <a:pPr lvl="1"/>
            <a:r>
              <a:rPr lang="fr-CA" dirty="0" smtClean="0"/>
              <a:t>Ceci fut possible en utilisant la fenêtre « </a:t>
            </a:r>
            <a:r>
              <a:rPr lang="fr-CA" dirty="0" err="1" smtClean="0"/>
              <a:t>animator</a:t>
            </a:r>
            <a:r>
              <a:rPr lang="fr-CA" dirty="0" smtClean="0"/>
              <a:t> » en créant des états dans lequel le personnage peut transiter entre une animation et une autre à l’aide de valeur de type varier (ex: </a:t>
            </a:r>
            <a:r>
              <a:rPr lang="fr-CA" dirty="0" err="1" smtClean="0"/>
              <a:t>bool</a:t>
            </a:r>
            <a:r>
              <a:rPr lang="fr-CA" dirty="0" smtClean="0"/>
              <a:t>, </a:t>
            </a:r>
            <a:r>
              <a:rPr lang="fr-CA" dirty="0" err="1" smtClean="0"/>
              <a:t>velocity</a:t>
            </a:r>
            <a:r>
              <a:rPr lang="fr-CA" dirty="0" smtClean="0"/>
              <a:t>).</a:t>
            </a:r>
          </a:p>
          <a:p>
            <a:pPr lvl="1"/>
            <a:endParaRPr lang="fr-CA" dirty="0" smtClean="0"/>
          </a:p>
          <a:p>
            <a:r>
              <a:rPr lang="fr-CA" dirty="0" smtClean="0"/>
              <a:t>J’ai donc créé les animations en utilisant les « </a:t>
            </a:r>
            <a:r>
              <a:rPr lang="fr-CA" dirty="0" err="1" smtClean="0"/>
              <a:t>sprites</a:t>
            </a:r>
            <a:r>
              <a:rPr lang="fr-CA" dirty="0" smtClean="0"/>
              <a:t> » nécessaire et j’ai ensuite intégrer ceux-ci dans l’</a:t>
            </a:r>
            <a:r>
              <a:rPr lang="fr-CA" dirty="0" err="1" smtClean="0"/>
              <a:t>animator</a:t>
            </a:r>
            <a:r>
              <a:rPr lang="fr-CA" dirty="0" smtClean="0"/>
              <a:t>.</a:t>
            </a:r>
          </a:p>
          <a:p>
            <a:pPr lvl="1"/>
            <a:endParaRPr lang="fr-CA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717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3 : Yohan : </a:t>
            </a:r>
          </a:p>
          <a:p>
            <a:r>
              <a:rPr lang="fr-CA" dirty="0" smtClean="0"/>
              <a:t>Création du menu du jeu avec bouton. </a:t>
            </a:r>
          </a:p>
          <a:p>
            <a:r>
              <a:rPr lang="fr-CA" dirty="0" smtClean="0"/>
              <a:t>Création de l’interface du jeu.</a:t>
            </a:r>
          </a:p>
          <a:p>
            <a:r>
              <a:rPr lang="fr-CA" dirty="0" smtClean="0"/>
              <a:t>Création des boutons de l’interface du jeu.</a:t>
            </a:r>
          </a:p>
          <a:p>
            <a:r>
              <a:rPr lang="fr-CA" dirty="0" smtClean="0"/>
              <a:t>Création d’un </a:t>
            </a:r>
            <a:r>
              <a:rPr lang="fr-CA" dirty="0" err="1" smtClean="0"/>
              <a:t>timer</a:t>
            </a:r>
            <a:r>
              <a:rPr lang="fr-CA" dirty="0" smtClean="0"/>
              <a:t> pour le tour par tour.</a:t>
            </a:r>
          </a:p>
          <a:p>
            <a:endParaRPr lang="fr-CA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716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3 : Marco : </a:t>
            </a:r>
          </a:p>
          <a:p>
            <a:r>
              <a:rPr lang="fr-CA" dirty="0" smtClean="0"/>
              <a:t>L’utilisation des ponts de la mana (pouvoir)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smtClean="0"/>
              <a:t>En résumé, quand on lance un sort la ligne devrait rapetisser et si on 	avait pas assez de mana, alors le tire ne devrait pas avoir lieu.</a:t>
            </a:r>
          </a:p>
          <a:p>
            <a:r>
              <a:rPr lang="fr-CA" dirty="0" smtClean="0"/>
              <a:t>L’utilisation de la point de vie</a:t>
            </a:r>
          </a:p>
          <a:p>
            <a:pPr marL="457200" lvl="1" indent="0">
              <a:buNone/>
            </a:pPr>
            <a:r>
              <a:rPr lang="fr-CA" dirty="0" smtClean="0"/>
              <a:t>Quand un projectile touche un joueur, les vies doivent descendre pour tuer l’autre joueur.</a:t>
            </a:r>
            <a:endParaRPr lang="fr-CA" dirty="0"/>
          </a:p>
          <a:p>
            <a:r>
              <a:rPr lang="fr-CA" dirty="0" smtClean="0"/>
              <a:t>Création d’un nouveau effet pour </a:t>
            </a:r>
            <a:r>
              <a:rPr lang="fr-CA" dirty="0" smtClean="0"/>
              <a:t>le prochain personnage.</a:t>
            </a:r>
          </a:p>
          <a:p>
            <a:endParaRPr lang="fr-CA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89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156</TotalTime>
  <Words>766</Words>
  <Application>Microsoft Office PowerPoint</Application>
  <PresentationFormat>Grand écran</PresentationFormat>
  <Paragraphs>93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Traînée de condensation</vt:lpstr>
      <vt:lpstr>Elemantal Clash : Legend</vt:lpstr>
      <vt:lpstr>Démonstration du jeu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Ressources du jeu</vt:lpstr>
      <vt:lpstr>Assets</vt:lpstr>
      <vt:lpstr>Code</vt:lpstr>
      <vt:lpstr>CONClusion</vt:lpstr>
    </vt:vector>
  </TitlesOfParts>
  <Company>Cégep Beauce-Appalaches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Elemantal Clash : Legend</dc:title>
  <dc:creator>STI</dc:creator>
  <cp:lastModifiedBy>STI</cp:lastModifiedBy>
  <cp:revision>39</cp:revision>
  <dcterms:created xsi:type="dcterms:W3CDTF">2018-11-26T19:31:46Z</dcterms:created>
  <dcterms:modified xsi:type="dcterms:W3CDTF">2018-11-26T22:11:43Z</dcterms:modified>
</cp:coreProperties>
</file>