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4DED7-8B50-4E82-887D-FC35037AF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E385858-12A9-4367-B87B-64C160B8C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user behavior, cooking preferences, and order trends.</a:t>
          </a:r>
        </a:p>
      </dgm:t>
    </dgm:pt>
    <dgm:pt modelId="{AD412A40-A373-4D84-93E2-7D7A9607A9B5}" type="parTrans" cxnId="{C3EE4545-F090-49F1-AF27-0889701EC88F}">
      <dgm:prSet/>
      <dgm:spPr/>
      <dgm:t>
        <a:bodyPr/>
        <a:lstStyle/>
        <a:p>
          <a:endParaRPr lang="en-US"/>
        </a:p>
      </dgm:t>
    </dgm:pt>
    <dgm:pt modelId="{1060B5FE-0E4C-4C58-B3BE-62297A322F7F}" type="sibTrans" cxnId="{C3EE4545-F090-49F1-AF27-0889701EC88F}">
      <dgm:prSet/>
      <dgm:spPr/>
      <dgm:t>
        <a:bodyPr/>
        <a:lstStyle/>
        <a:p>
          <a:endParaRPr lang="en-US"/>
        </a:p>
      </dgm:t>
    </dgm:pt>
    <dgm:pt modelId="{5FA6B7AA-EE64-4FDD-AD26-2E6DBEFB4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actionable insights to enhance operational efficiency and revenue.</a:t>
          </a:r>
        </a:p>
      </dgm:t>
    </dgm:pt>
    <dgm:pt modelId="{30F612B1-8D90-417F-A139-ED309BA95D79}" type="parTrans" cxnId="{305F81E0-D787-48AA-85A3-824CDE213FE0}">
      <dgm:prSet/>
      <dgm:spPr/>
      <dgm:t>
        <a:bodyPr/>
        <a:lstStyle/>
        <a:p>
          <a:endParaRPr lang="en-US"/>
        </a:p>
      </dgm:t>
    </dgm:pt>
    <dgm:pt modelId="{1D16CA13-A0C5-4AEF-A162-C525B343A9BE}" type="sibTrans" cxnId="{305F81E0-D787-48AA-85A3-824CDE213FE0}">
      <dgm:prSet/>
      <dgm:spPr/>
      <dgm:t>
        <a:bodyPr/>
        <a:lstStyle/>
        <a:p>
          <a:endParaRPr lang="en-US"/>
        </a:p>
      </dgm:t>
    </dgm:pt>
    <dgm:pt modelId="{D7132E5E-F649-47D2-96D4-7711DB409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data-driven recommendations for growth.</a:t>
          </a:r>
        </a:p>
      </dgm:t>
    </dgm:pt>
    <dgm:pt modelId="{A86E2463-69C9-4147-9C8B-B7528E07905A}" type="parTrans" cxnId="{5BD0DE5D-73C0-457D-BA60-86EB2D4BC4CE}">
      <dgm:prSet/>
      <dgm:spPr/>
      <dgm:t>
        <a:bodyPr/>
        <a:lstStyle/>
        <a:p>
          <a:endParaRPr lang="en-US"/>
        </a:p>
      </dgm:t>
    </dgm:pt>
    <dgm:pt modelId="{01DABC9C-3C9A-46BE-94D6-BF985B35BB00}" type="sibTrans" cxnId="{5BD0DE5D-73C0-457D-BA60-86EB2D4BC4CE}">
      <dgm:prSet/>
      <dgm:spPr/>
      <dgm:t>
        <a:bodyPr/>
        <a:lstStyle/>
        <a:p>
          <a:endParaRPr lang="en-US"/>
        </a:p>
      </dgm:t>
    </dgm:pt>
    <dgm:pt modelId="{0D59C78E-0141-4D0F-8003-96CAEFECE1BE}" type="pres">
      <dgm:prSet presAssocID="{6424DED7-8B50-4E82-887D-FC35037AF5E5}" presName="root" presStyleCnt="0">
        <dgm:presLayoutVars>
          <dgm:dir/>
          <dgm:resizeHandles val="exact"/>
        </dgm:presLayoutVars>
      </dgm:prSet>
      <dgm:spPr/>
    </dgm:pt>
    <dgm:pt modelId="{E8694398-9B91-43B5-9755-59D0525B28E4}" type="pres">
      <dgm:prSet presAssocID="{EE385858-12A9-4367-B87B-64C160B8CC76}" presName="compNode" presStyleCnt="0"/>
      <dgm:spPr/>
    </dgm:pt>
    <dgm:pt modelId="{A4F5EE3B-583B-4207-A19E-9702394CD708}" type="pres">
      <dgm:prSet presAssocID="{EE385858-12A9-4367-B87B-64C160B8CC76}" presName="bgRect" presStyleLbl="bgShp" presStyleIdx="0" presStyleCnt="3"/>
      <dgm:spPr/>
    </dgm:pt>
    <dgm:pt modelId="{1A306460-8ADA-40FC-9A93-A8D8BC4C4A97}" type="pres">
      <dgm:prSet presAssocID="{EE385858-12A9-4367-B87B-64C160B8CC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3BED7C4F-3991-45C1-B572-8E43A7290800}" type="pres">
      <dgm:prSet presAssocID="{EE385858-12A9-4367-B87B-64C160B8CC76}" presName="spaceRect" presStyleCnt="0"/>
      <dgm:spPr/>
    </dgm:pt>
    <dgm:pt modelId="{11442F28-E0F9-46DD-98A9-121CE21F2A93}" type="pres">
      <dgm:prSet presAssocID="{EE385858-12A9-4367-B87B-64C160B8CC76}" presName="parTx" presStyleLbl="revTx" presStyleIdx="0" presStyleCnt="3">
        <dgm:presLayoutVars>
          <dgm:chMax val="0"/>
          <dgm:chPref val="0"/>
        </dgm:presLayoutVars>
      </dgm:prSet>
      <dgm:spPr/>
    </dgm:pt>
    <dgm:pt modelId="{C999C7E1-81A9-4F93-A43B-3ADC47686E10}" type="pres">
      <dgm:prSet presAssocID="{1060B5FE-0E4C-4C58-B3BE-62297A322F7F}" presName="sibTrans" presStyleCnt="0"/>
      <dgm:spPr/>
    </dgm:pt>
    <dgm:pt modelId="{1632EE11-8C76-45B0-991E-3E4CC86947BB}" type="pres">
      <dgm:prSet presAssocID="{5FA6B7AA-EE64-4FDD-AD26-2E6DBEFB4478}" presName="compNode" presStyleCnt="0"/>
      <dgm:spPr/>
    </dgm:pt>
    <dgm:pt modelId="{4EFB643A-8BC9-444B-9438-372D8D6C96FF}" type="pres">
      <dgm:prSet presAssocID="{5FA6B7AA-EE64-4FDD-AD26-2E6DBEFB4478}" presName="bgRect" presStyleLbl="bgShp" presStyleIdx="1" presStyleCnt="3"/>
      <dgm:spPr/>
    </dgm:pt>
    <dgm:pt modelId="{70A2C2B7-8BAC-4B15-89B1-8D52700B0303}" type="pres">
      <dgm:prSet presAssocID="{5FA6B7AA-EE64-4FDD-AD26-2E6DBEFB44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62450B4-F9E8-4D90-82BA-E750729B430A}" type="pres">
      <dgm:prSet presAssocID="{5FA6B7AA-EE64-4FDD-AD26-2E6DBEFB4478}" presName="spaceRect" presStyleCnt="0"/>
      <dgm:spPr/>
    </dgm:pt>
    <dgm:pt modelId="{334938A1-11A9-42A5-8F30-694A95D8AFFC}" type="pres">
      <dgm:prSet presAssocID="{5FA6B7AA-EE64-4FDD-AD26-2E6DBEFB4478}" presName="parTx" presStyleLbl="revTx" presStyleIdx="1" presStyleCnt="3">
        <dgm:presLayoutVars>
          <dgm:chMax val="0"/>
          <dgm:chPref val="0"/>
        </dgm:presLayoutVars>
      </dgm:prSet>
      <dgm:spPr/>
    </dgm:pt>
    <dgm:pt modelId="{8DD6C93F-2C4A-48D0-B732-16474B5F3025}" type="pres">
      <dgm:prSet presAssocID="{1D16CA13-A0C5-4AEF-A162-C525B343A9BE}" presName="sibTrans" presStyleCnt="0"/>
      <dgm:spPr/>
    </dgm:pt>
    <dgm:pt modelId="{8CFECA17-0830-495A-BD5E-F301372FA8A8}" type="pres">
      <dgm:prSet presAssocID="{D7132E5E-F649-47D2-96D4-7711DB40984D}" presName="compNode" presStyleCnt="0"/>
      <dgm:spPr/>
    </dgm:pt>
    <dgm:pt modelId="{1D42BE1A-5292-4E30-BCE5-0FDBAF41FAE9}" type="pres">
      <dgm:prSet presAssocID="{D7132E5E-F649-47D2-96D4-7711DB40984D}" presName="bgRect" presStyleLbl="bgShp" presStyleIdx="2" presStyleCnt="3"/>
      <dgm:spPr/>
    </dgm:pt>
    <dgm:pt modelId="{346D65B6-0A03-49C7-BF87-1490AA453B32}" type="pres">
      <dgm:prSet presAssocID="{D7132E5E-F649-47D2-96D4-7711DB4098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FB05348-59F6-486D-9361-01D6134959D2}" type="pres">
      <dgm:prSet presAssocID="{D7132E5E-F649-47D2-96D4-7711DB40984D}" presName="spaceRect" presStyleCnt="0"/>
      <dgm:spPr/>
    </dgm:pt>
    <dgm:pt modelId="{B6DC89A9-C70D-4E01-B30B-55DA2D4A81E8}" type="pres">
      <dgm:prSet presAssocID="{D7132E5E-F649-47D2-96D4-7711DB4098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E4041B-EE10-4E00-806C-18F80E6619F0}" type="presOf" srcId="{6424DED7-8B50-4E82-887D-FC35037AF5E5}" destId="{0D59C78E-0141-4D0F-8003-96CAEFECE1BE}" srcOrd="0" destOrd="0" presId="urn:microsoft.com/office/officeart/2018/2/layout/IconVerticalSolidList"/>
    <dgm:cxn modelId="{0254982E-404A-4343-8506-5EB94C58DE14}" type="presOf" srcId="{D7132E5E-F649-47D2-96D4-7711DB40984D}" destId="{B6DC89A9-C70D-4E01-B30B-55DA2D4A81E8}" srcOrd="0" destOrd="0" presId="urn:microsoft.com/office/officeart/2018/2/layout/IconVerticalSolidList"/>
    <dgm:cxn modelId="{5BD0DE5D-73C0-457D-BA60-86EB2D4BC4CE}" srcId="{6424DED7-8B50-4E82-887D-FC35037AF5E5}" destId="{D7132E5E-F649-47D2-96D4-7711DB40984D}" srcOrd="2" destOrd="0" parTransId="{A86E2463-69C9-4147-9C8B-B7528E07905A}" sibTransId="{01DABC9C-3C9A-46BE-94D6-BF985B35BB00}"/>
    <dgm:cxn modelId="{C3EE4545-F090-49F1-AF27-0889701EC88F}" srcId="{6424DED7-8B50-4E82-887D-FC35037AF5E5}" destId="{EE385858-12A9-4367-B87B-64C160B8CC76}" srcOrd="0" destOrd="0" parTransId="{AD412A40-A373-4D84-93E2-7D7A9607A9B5}" sibTransId="{1060B5FE-0E4C-4C58-B3BE-62297A322F7F}"/>
    <dgm:cxn modelId="{98091C99-1985-43B6-B93B-15B96D2ABEC8}" type="presOf" srcId="{EE385858-12A9-4367-B87B-64C160B8CC76}" destId="{11442F28-E0F9-46DD-98A9-121CE21F2A93}" srcOrd="0" destOrd="0" presId="urn:microsoft.com/office/officeart/2018/2/layout/IconVerticalSolidList"/>
    <dgm:cxn modelId="{9F9B91B7-6432-42BE-931D-82E5CA47EB46}" type="presOf" srcId="{5FA6B7AA-EE64-4FDD-AD26-2E6DBEFB4478}" destId="{334938A1-11A9-42A5-8F30-694A95D8AFFC}" srcOrd="0" destOrd="0" presId="urn:microsoft.com/office/officeart/2018/2/layout/IconVerticalSolidList"/>
    <dgm:cxn modelId="{305F81E0-D787-48AA-85A3-824CDE213FE0}" srcId="{6424DED7-8B50-4E82-887D-FC35037AF5E5}" destId="{5FA6B7AA-EE64-4FDD-AD26-2E6DBEFB4478}" srcOrd="1" destOrd="0" parTransId="{30F612B1-8D90-417F-A139-ED309BA95D79}" sibTransId="{1D16CA13-A0C5-4AEF-A162-C525B343A9BE}"/>
    <dgm:cxn modelId="{AED2DB4F-2EC3-4823-80F6-0B4A9EFB5F63}" type="presParOf" srcId="{0D59C78E-0141-4D0F-8003-96CAEFECE1BE}" destId="{E8694398-9B91-43B5-9755-59D0525B28E4}" srcOrd="0" destOrd="0" presId="urn:microsoft.com/office/officeart/2018/2/layout/IconVerticalSolidList"/>
    <dgm:cxn modelId="{70E73226-805A-4BA6-B87E-FC8CA2EE8A59}" type="presParOf" srcId="{E8694398-9B91-43B5-9755-59D0525B28E4}" destId="{A4F5EE3B-583B-4207-A19E-9702394CD708}" srcOrd="0" destOrd="0" presId="urn:microsoft.com/office/officeart/2018/2/layout/IconVerticalSolidList"/>
    <dgm:cxn modelId="{C28DD215-DBDA-47B2-AA9D-3FEE0F2DBCD4}" type="presParOf" srcId="{E8694398-9B91-43B5-9755-59D0525B28E4}" destId="{1A306460-8ADA-40FC-9A93-A8D8BC4C4A97}" srcOrd="1" destOrd="0" presId="urn:microsoft.com/office/officeart/2018/2/layout/IconVerticalSolidList"/>
    <dgm:cxn modelId="{ED761C66-AA7E-42A9-986A-E57493214F45}" type="presParOf" srcId="{E8694398-9B91-43B5-9755-59D0525B28E4}" destId="{3BED7C4F-3991-45C1-B572-8E43A7290800}" srcOrd="2" destOrd="0" presId="urn:microsoft.com/office/officeart/2018/2/layout/IconVerticalSolidList"/>
    <dgm:cxn modelId="{FAB7C946-13BC-40B9-A42B-3BC9FCCB0950}" type="presParOf" srcId="{E8694398-9B91-43B5-9755-59D0525B28E4}" destId="{11442F28-E0F9-46DD-98A9-121CE21F2A93}" srcOrd="3" destOrd="0" presId="urn:microsoft.com/office/officeart/2018/2/layout/IconVerticalSolidList"/>
    <dgm:cxn modelId="{E26B12A3-D585-4299-8B2E-4CFB76BB2C94}" type="presParOf" srcId="{0D59C78E-0141-4D0F-8003-96CAEFECE1BE}" destId="{C999C7E1-81A9-4F93-A43B-3ADC47686E10}" srcOrd="1" destOrd="0" presId="urn:microsoft.com/office/officeart/2018/2/layout/IconVerticalSolidList"/>
    <dgm:cxn modelId="{A9C5ED95-D1CF-4997-BE0C-CB2AEA2F8CF5}" type="presParOf" srcId="{0D59C78E-0141-4D0F-8003-96CAEFECE1BE}" destId="{1632EE11-8C76-45B0-991E-3E4CC86947BB}" srcOrd="2" destOrd="0" presId="urn:microsoft.com/office/officeart/2018/2/layout/IconVerticalSolidList"/>
    <dgm:cxn modelId="{898F0D48-2D86-42E2-AAA6-F3BD2006B8A8}" type="presParOf" srcId="{1632EE11-8C76-45B0-991E-3E4CC86947BB}" destId="{4EFB643A-8BC9-444B-9438-372D8D6C96FF}" srcOrd="0" destOrd="0" presId="urn:microsoft.com/office/officeart/2018/2/layout/IconVerticalSolidList"/>
    <dgm:cxn modelId="{8D97ED4B-F9EA-42EA-B0CE-3EA99B451EFC}" type="presParOf" srcId="{1632EE11-8C76-45B0-991E-3E4CC86947BB}" destId="{70A2C2B7-8BAC-4B15-89B1-8D52700B0303}" srcOrd="1" destOrd="0" presId="urn:microsoft.com/office/officeart/2018/2/layout/IconVerticalSolidList"/>
    <dgm:cxn modelId="{2C700583-188B-4077-84FB-B5F1D4063E33}" type="presParOf" srcId="{1632EE11-8C76-45B0-991E-3E4CC86947BB}" destId="{A62450B4-F9E8-4D90-82BA-E750729B430A}" srcOrd="2" destOrd="0" presId="urn:microsoft.com/office/officeart/2018/2/layout/IconVerticalSolidList"/>
    <dgm:cxn modelId="{7E157CD8-EEED-46C4-B5ED-B181DA98EFF0}" type="presParOf" srcId="{1632EE11-8C76-45B0-991E-3E4CC86947BB}" destId="{334938A1-11A9-42A5-8F30-694A95D8AFFC}" srcOrd="3" destOrd="0" presId="urn:microsoft.com/office/officeart/2018/2/layout/IconVerticalSolidList"/>
    <dgm:cxn modelId="{EFBA429B-974D-4037-94FD-CD0985046034}" type="presParOf" srcId="{0D59C78E-0141-4D0F-8003-96CAEFECE1BE}" destId="{8DD6C93F-2C4A-48D0-B732-16474B5F3025}" srcOrd="3" destOrd="0" presId="urn:microsoft.com/office/officeart/2018/2/layout/IconVerticalSolidList"/>
    <dgm:cxn modelId="{D1B8064E-E026-4110-ACF1-B28F04FD32F6}" type="presParOf" srcId="{0D59C78E-0141-4D0F-8003-96CAEFECE1BE}" destId="{8CFECA17-0830-495A-BD5E-F301372FA8A8}" srcOrd="4" destOrd="0" presId="urn:microsoft.com/office/officeart/2018/2/layout/IconVerticalSolidList"/>
    <dgm:cxn modelId="{A7D6B099-25E6-4B94-8375-C5CABA580C9C}" type="presParOf" srcId="{8CFECA17-0830-495A-BD5E-F301372FA8A8}" destId="{1D42BE1A-5292-4E30-BCE5-0FDBAF41FAE9}" srcOrd="0" destOrd="0" presId="urn:microsoft.com/office/officeart/2018/2/layout/IconVerticalSolidList"/>
    <dgm:cxn modelId="{29953A07-A4C5-474C-B2CF-20688FD27B84}" type="presParOf" srcId="{8CFECA17-0830-495A-BD5E-F301372FA8A8}" destId="{346D65B6-0A03-49C7-BF87-1490AA453B32}" srcOrd="1" destOrd="0" presId="urn:microsoft.com/office/officeart/2018/2/layout/IconVerticalSolidList"/>
    <dgm:cxn modelId="{00AA9F2E-F8E5-4844-8EAE-8CDB5185B205}" type="presParOf" srcId="{8CFECA17-0830-495A-BD5E-F301372FA8A8}" destId="{8FB05348-59F6-486D-9361-01D6134959D2}" srcOrd="2" destOrd="0" presId="urn:microsoft.com/office/officeart/2018/2/layout/IconVerticalSolidList"/>
    <dgm:cxn modelId="{602BC2D6-314B-4A95-89A3-AB34EC5352E0}" type="presParOf" srcId="{8CFECA17-0830-495A-BD5E-F301372FA8A8}" destId="{B6DC89A9-C70D-4E01-B30B-55DA2D4A81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36E7B-B4DA-4D1A-9029-0E44AD32AE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ABFB13-3523-454F-A57B-85B9D0095C8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Extract data/import data</a:t>
          </a:r>
          <a:endParaRPr lang="en-US"/>
        </a:p>
      </dgm:t>
    </dgm:pt>
    <dgm:pt modelId="{55EE772C-2B64-4EB7-94C5-88750E198DA1}" type="parTrans" cxnId="{BB5A77E8-27E1-4E03-BBBA-BE9B61777819}">
      <dgm:prSet/>
      <dgm:spPr/>
      <dgm:t>
        <a:bodyPr/>
        <a:lstStyle/>
        <a:p>
          <a:endParaRPr lang="en-US"/>
        </a:p>
      </dgm:t>
    </dgm:pt>
    <dgm:pt modelId="{A444BD1A-9B08-403F-B6C1-1393E31F6CA1}" type="sibTrans" cxnId="{BB5A77E8-27E1-4E03-BBBA-BE9B61777819}">
      <dgm:prSet/>
      <dgm:spPr/>
      <dgm:t>
        <a:bodyPr/>
        <a:lstStyle/>
        <a:p>
          <a:endParaRPr lang="en-US"/>
        </a:p>
      </dgm:t>
    </dgm:pt>
    <dgm:pt modelId="{3B4ECA84-1484-45CD-B102-4D5458B712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Transform data(Remove blank and duplicates)</a:t>
          </a:r>
          <a:endParaRPr lang="en-US"/>
        </a:p>
      </dgm:t>
    </dgm:pt>
    <dgm:pt modelId="{3B46F44C-F3C6-4A01-8DF5-DEE3D318AD8C}" type="parTrans" cxnId="{9502342E-BA8D-4391-B0D7-2ECBF2845A7B}">
      <dgm:prSet/>
      <dgm:spPr/>
      <dgm:t>
        <a:bodyPr/>
        <a:lstStyle/>
        <a:p>
          <a:endParaRPr lang="en-US"/>
        </a:p>
      </dgm:t>
    </dgm:pt>
    <dgm:pt modelId="{675CAB5E-8D10-46F2-B795-8BEB59F9CE01}" type="sibTrans" cxnId="{9502342E-BA8D-4391-B0D7-2ECBF2845A7B}">
      <dgm:prSet/>
      <dgm:spPr/>
      <dgm:t>
        <a:bodyPr/>
        <a:lstStyle/>
        <a:p>
          <a:endParaRPr lang="en-US"/>
        </a:p>
      </dgm:t>
    </dgm:pt>
    <dgm:pt modelId="{0DCA37F5-2042-4D33-948A-15EBCAD157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Manage Relationships</a:t>
          </a:r>
          <a:endParaRPr lang="en-US"/>
        </a:p>
      </dgm:t>
    </dgm:pt>
    <dgm:pt modelId="{4319101B-F19E-4417-A498-BB5F5B1193F0}" type="parTrans" cxnId="{798FB9D7-9C8A-489B-895B-B968AD2B59BA}">
      <dgm:prSet/>
      <dgm:spPr/>
      <dgm:t>
        <a:bodyPr/>
        <a:lstStyle/>
        <a:p>
          <a:endParaRPr lang="en-US"/>
        </a:p>
      </dgm:t>
    </dgm:pt>
    <dgm:pt modelId="{EDE4072A-1D23-4A0F-8164-5C7F438511CF}" type="sibTrans" cxnId="{798FB9D7-9C8A-489B-895B-B968AD2B59BA}">
      <dgm:prSet/>
      <dgm:spPr/>
      <dgm:t>
        <a:bodyPr/>
        <a:lstStyle/>
        <a:p>
          <a:endParaRPr lang="en-US"/>
        </a:p>
      </dgm:t>
    </dgm:pt>
    <dgm:pt modelId="{261511B8-FC00-476C-92A9-CB678DEF07E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KPI and Visualization</a:t>
          </a:r>
          <a:endParaRPr lang="en-US"/>
        </a:p>
      </dgm:t>
    </dgm:pt>
    <dgm:pt modelId="{E0EEC24B-5BAC-4384-87F0-3021285E9E2D}" type="parTrans" cxnId="{EF190381-7C4D-4C9F-ACE0-4DF98FFB2708}">
      <dgm:prSet/>
      <dgm:spPr/>
      <dgm:t>
        <a:bodyPr/>
        <a:lstStyle/>
        <a:p>
          <a:endParaRPr lang="en-US"/>
        </a:p>
      </dgm:t>
    </dgm:pt>
    <dgm:pt modelId="{BA2EF458-B91D-4072-8AF2-B741CFF44786}" type="sibTrans" cxnId="{EF190381-7C4D-4C9F-ACE0-4DF98FFB2708}">
      <dgm:prSet/>
      <dgm:spPr/>
      <dgm:t>
        <a:bodyPr/>
        <a:lstStyle/>
        <a:p>
          <a:endParaRPr lang="en-US"/>
        </a:p>
      </dgm:t>
    </dgm:pt>
    <dgm:pt modelId="{D6EB2830-7215-4EF4-8191-ABBC071A67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Dashboard</a:t>
          </a:r>
          <a:endParaRPr lang="en-US"/>
        </a:p>
      </dgm:t>
    </dgm:pt>
    <dgm:pt modelId="{A63609F9-29C5-486E-8066-FA82C3081BD6}" type="parTrans" cxnId="{94E3B359-11E6-4CB4-B386-97F462032613}">
      <dgm:prSet/>
      <dgm:spPr/>
      <dgm:t>
        <a:bodyPr/>
        <a:lstStyle/>
        <a:p>
          <a:endParaRPr lang="en-US"/>
        </a:p>
      </dgm:t>
    </dgm:pt>
    <dgm:pt modelId="{33249F43-A0E8-4A3B-80A0-834827DD7246}" type="sibTrans" cxnId="{94E3B359-11E6-4CB4-B386-97F462032613}">
      <dgm:prSet/>
      <dgm:spPr/>
      <dgm:t>
        <a:bodyPr/>
        <a:lstStyle/>
        <a:p>
          <a:endParaRPr lang="en-US"/>
        </a:p>
      </dgm:t>
    </dgm:pt>
    <dgm:pt modelId="{43B6275F-EC7B-406E-99BC-018186BE1E1E}" type="pres">
      <dgm:prSet presAssocID="{B5636E7B-B4DA-4D1A-9029-0E44AD32AEF0}" presName="root" presStyleCnt="0">
        <dgm:presLayoutVars>
          <dgm:dir/>
          <dgm:resizeHandles val="exact"/>
        </dgm:presLayoutVars>
      </dgm:prSet>
      <dgm:spPr/>
    </dgm:pt>
    <dgm:pt modelId="{ABBD88C6-5243-448F-BCC1-35F9A19924A0}" type="pres">
      <dgm:prSet presAssocID="{94ABFB13-3523-454F-A57B-85B9D0095C80}" presName="compNode" presStyleCnt="0"/>
      <dgm:spPr/>
    </dgm:pt>
    <dgm:pt modelId="{1E92F61B-53C2-4894-80D2-DAF151C337AF}" type="pres">
      <dgm:prSet presAssocID="{94ABFB13-3523-454F-A57B-85B9D0095C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0195D1C-1589-424B-803B-70689426B10A}" type="pres">
      <dgm:prSet presAssocID="{94ABFB13-3523-454F-A57B-85B9D0095C80}" presName="spaceRect" presStyleCnt="0"/>
      <dgm:spPr/>
    </dgm:pt>
    <dgm:pt modelId="{9EE6CA68-F259-49B8-BCBB-052515543107}" type="pres">
      <dgm:prSet presAssocID="{94ABFB13-3523-454F-A57B-85B9D0095C80}" presName="textRect" presStyleLbl="revTx" presStyleIdx="0" presStyleCnt="5">
        <dgm:presLayoutVars>
          <dgm:chMax val="1"/>
          <dgm:chPref val="1"/>
        </dgm:presLayoutVars>
      </dgm:prSet>
      <dgm:spPr/>
    </dgm:pt>
    <dgm:pt modelId="{CD76B3FF-C496-4C9F-A192-FFAD9A8EF020}" type="pres">
      <dgm:prSet presAssocID="{A444BD1A-9B08-403F-B6C1-1393E31F6CA1}" presName="sibTrans" presStyleCnt="0"/>
      <dgm:spPr/>
    </dgm:pt>
    <dgm:pt modelId="{1F6AD03A-E1BB-46E3-9C6E-17451D5FD5FA}" type="pres">
      <dgm:prSet presAssocID="{3B4ECA84-1484-45CD-B102-4D5458B71283}" presName="compNode" presStyleCnt="0"/>
      <dgm:spPr/>
    </dgm:pt>
    <dgm:pt modelId="{142E9480-260F-4373-BF5A-D11AFFA0578E}" type="pres">
      <dgm:prSet presAssocID="{3B4ECA84-1484-45CD-B102-4D5458B712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15760555-F760-4BD9-BF9B-733133B0DF3F}" type="pres">
      <dgm:prSet presAssocID="{3B4ECA84-1484-45CD-B102-4D5458B71283}" presName="spaceRect" presStyleCnt="0"/>
      <dgm:spPr/>
    </dgm:pt>
    <dgm:pt modelId="{831E0A5E-680F-434D-8C77-31FBE3E9D432}" type="pres">
      <dgm:prSet presAssocID="{3B4ECA84-1484-45CD-B102-4D5458B71283}" presName="textRect" presStyleLbl="revTx" presStyleIdx="1" presStyleCnt="5">
        <dgm:presLayoutVars>
          <dgm:chMax val="1"/>
          <dgm:chPref val="1"/>
        </dgm:presLayoutVars>
      </dgm:prSet>
      <dgm:spPr/>
    </dgm:pt>
    <dgm:pt modelId="{0BF23013-E8CD-45FA-A3BC-B97101A32A17}" type="pres">
      <dgm:prSet presAssocID="{675CAB5E-8D10-46F2-B795-8BEB59F9CE01}" presName="sibTrans" presStyleCnt="0"/>
      <dgm:spPr/>
    </dgm:pt>
    <dgm:pt modelId="{1525DB71-0984-43A7-B4C9-0FEE0BCD55B6}" type="pres">
      <dgm:prSet presAssocID="{0DCA37F5-2042-4D33-948A-15EBCAD157A9}" presName="compNode" presStyleCnt="0"/>
      <dgm:spPr/>
    </dgm:pt>
    <dgm:pt modelId="{B60AFDF3-0588-4DCD-A433-A36D91B47F68}" type="pres">
      <dgm:prSet presAssocID="{0DCA37F5-2042-4D33-948A-15EBCAD157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28A1A7C-E17C-42A8-A4AD-9CA8AD4C209E}" type="pres">
      <dgm:prSet presAssocID="{0DCA37F5-2042-4D33-948A-15EBCAD157A9}" presName="spaceRect" presStyleCnt="0"/>
      <dgm:spPr/>
    </dgm:pt>
    <dgm:pt modelId="{C34290B6-A0A3-46FB-BA9D-2790C18F4A3C}" type="pres">
      <dgm:prSet presAssocID="{0DCA37F5-2042-4D33-948A-15EBCAD157A9}" presName="textRect" presStyleLbl="revTx" presStyleIdx="2" presStyleCnt="5">
        <dgm:presLayoutVars>
          <dgm:chMax val="1"/>
          <dgm:chPref val="1"/>
        </dgm:presLayoutVars>
      </dgm:prSet>
      <dgm:spPr/>
    </dgm:pt>
    <dgm:pt modelId="{57A01D7C-808B-451E-8131-2C96969BDDAA}" type="pres">
      <dgm:prSet presAssocID="{EDE4072A-1D23-4A0F-8164-5C7F438511CF}" presName="sibTrans" presStyleCnt="0"/>
      <dgm:spPr/>
    </dgm:pt>
    <dgm:pt modelId="{7CF625C2-A6AE-480A-9821-8CC500FA8503}" type="pres">
      <dgm:prSet presAssocID="{261511B8-FC00-476C-92A9-CB678DEF07EA}" presName="compNode" presStyleCnt="0"/>
      <dgm:spPr/>
    </dgm:pt>
    <dgm:pt modelId="{AA040078-031D-444A-ABDD-576EE56E84CB}" type="pres">
      <dgm:prSet presAssocID="{261511B8-FC00-476C-92A9-CB678DEF07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71940B1-43EC-4A27-946C-39E8F16353CE}" type="pres">
      <dgm:prSet presAssocID="{261511B8-FC00-476C-92A9-CB678DEF07EA}" presName="spaceRect" presStyleCnt="0"/>
      <dgm:spPr/>
    </dgm:pt>
    <dgm:pt modelId="{F90254A0-0DA7-49D7-B6E3-448F37171E4A}" type="pres">
      <dgm:prSet presAssocID="{261511B8-FC00-476C-92A9-CB678DEF07EA}" presName="textRect" presStyleLbl="revTx" presStyleIdx="3" presStyleCnt="5">
        <dgm:presLayoutVars>
          <dgm:chMax val="1"/>
          <dgm:chPref val="1"/>
        </dgm:presLayoutVars>
      </dgm:prSet>
      <dgm:spPr/>
    </dgm:pt>
    <dgm:pt modelId="{ECB253B2-E455-4BBE-AAEF-9B70845F75C6}" type="pres">
      <dgm:prSet presAssocID="{BA2EF458-B91D-4072-8AF2-B741CFF44786}" presName="sibTrans" presStyleCnt="0"/>
      <dgm:spPr/>
    </dgm:pt>
    <dgm:pt modelId="{20B6BE0D-1634-45A3-8158-161CA2C2D810}" type="pres">
      <dgm:prSet presAssocID="{D6EB2830-7215-4EF4-8191-ABBC071A6767}" presName="compNode" presStyleCnt="0"/>
      <dgm:spPr/>
    </dgm:pt>
    <dgm:pt modelId="{52D86421-751D-4676-B531-4AFEA43FBDB0}" type="pres">
      <dgm:prSet presAssocID="{D6EB2830-7215-4EF4-8191-ABBC071A67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EA450EB-4671-48E4-985D-21AE0BDA1B48}" type="pres">
      <dgm:prSet presAssocID="{D6EB2830-7215-4EF4-8191-ABBC071A6767}" presName="spaceRect" presStyleCnt="0"/>
      <dgm:spPr/>
    </dgm:pt>
    <dgm:pt modelId="{5DF22156-8634-4431-96C7-A84D6F2F1B5F}" type="pres">
      <dgm:prSet presAssocID="{D6EB2830-7215-4EF4-8191-ABBC071A67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F7BE715-7B34-428B-940F-EB149844633A}" type="presOf" srcId="{0DCA37F5-2042-4D33-948A-15EBCAD157A9}" destId="{C34290B6-A0A3-46FB-BA9D-2790C18F4A3C}" srcOrd="0" destOrd="0" presId="urn:microsoft.com/office/officeart/2018/2/layout/IconLabelList"/>
    <dgm:cxn modelId="{B8612126-4DF9-4AAF-B812-51F781D62284}" type="presOf" srcId="{B5636E7B-B4DA-4D1A-9029-0E44AD32AEF0}" destId="{43B6275F-EC7B-406E-99BC-018186BE1E1E}" srcOrd="0" destOrd="0" presId="urn:microsoft.com/office/officeart/2018/2/layout/IconLabelList"/>
    <dgm:cxn modelId="{9502342E-BA8D-4391-B0D7-2ECBF2845A7B}" srcId="{B5636E7B-B4DA-4D1A-9029-0E44AD32AEF0}" destId="{3B4ECA84-1484-45CD-B102-4D5458B71283}" srcOrd="1" destOrd="0" parTransId="{3B46F44C-F3C6-4A01-8DF5-DEE3D318AD8C}" sibTransId="{675CAB5E-8D10-46F2-B795-8BEB59F9CE01}"/>
    <dgm:cxn modelId="{A0B12B4D-C515-43A6-97AC-B13A2E480589}" type="presOf" srcId="{94ABFB13-3523-454F-A57B-85B9D0095C80}" destId="{9EE6CA68-F259-49B8-BCBB-052515543107}" srcOrd="0" destOrd="0" presId="urn:microsoft.com/office/officeart/2018/2/layout/IconLabelList"/>
    <dgm:cxn modelId="{94E3B359-11E6-4CB4-B386-97F462032613}" srcId="{B5636E7B-B4DA-4D1A-9029-0E44AD32AEF0}" destId="{D6EB2830-7215-4EF4-8191-ABBC071A6767}" srcOrd="4" destOrd="0" parTransId="{A63609F9-29C5-486E-8066-FA82C3081BD6}" sibTransId="{33249F43-A0E8-4A3B-80A0-834827DD7246}"/>
    <dgm:cxn modelId="{EF190381-7C4D-4C9F-ACE0-4DF98FFB2708}" srcId="{B5636E7B-B4DA-4D1A-9029-0E44AD32AEF0}" destId="{261511B8-FC00-476C-92A9-CB678DEF07EA}" srcOrd="3" destOrd="0" parTransId="{E0EEC24B-5BAC-4384-87F0-3021285E9E2D}" sibTransId="{BA2EF458-B91D-4072-8AF2-B741CFF44786}"/>
    <dgm:cxn modelId="{798FB9D7-9C8A-489B-895B-B968AD2B59BA}" srcId="{B5636E7B-B4DA-4D1A-9029-0E44AD32AEF0}" destId="{0DCA37F5-2042-4D33-948A-15EBCAD157A9}" srcOrd="2" destOrd="0" parTransId="{4319101B-F19E-4417-A498-BB5F5B1193F0}" sibTransId="{EDE4072A-1D23-4A0F-8164-5C7F438511CF}"/>
    <dgm:cxn modelId="{572ACCDF-4EBA-484E-98AB-FC4C41110206}" type="presOf" srcId="{261511B8-FC00-476C-92A9-CB678DEF07EA}" destId="{F90254A0-0DA7-49D7-B6E3-448F37171E4A}" srcOrd="0" destOrd="0" presId="urn:microsoft.com/office/officeart/2018/2/layout/IconLabelList"/>
    <dgm:cxn modelId="{AD5BB1E5-0244-404C-A266-40ECA006B8FD}" type="presOf" srcId="{3B4ECA84-1484-45CD-B102-4D5458B71283}" destId="{831E0A5E-680F-434D-8C77-31FBE3E9D432}" srcOrd="0" destOrd="0" presId="urn:microsoft.com/office/officeart/2018/2/layout/IconLabelList"/>
    <dgm:cxn modelId="{BB5A77E8-27E1-4E03-BBBA-BE9B61777819}" srcId="{B5636E7B-B4DA-4D1A-9029-0E44AD32AEF0}" destId="{94ABFB13-3523-454F-A57B-85B9D0095C80}" srcOrd="0" destOrd="0" parTransId="{55EE772C-2B64-4EB7-94C5-88750E198DA1}" sibTransId="{A444BD1A-9B08-403F-B6C1-1393E31F6CA1}"/>
    <dgm:cxn modelId="{EC6459F3-DD09-48D3-9BF1-831C1AF278E3}" type="presOf" srcId="{D6EB2830-7215-4EF4-8191-ABBC071A6767}" destId="{5DF22156-8634-4431-96C7-A84D6F2F1B5F}" srcOrd="0" destOrd="0" presId="urn:microsoft.com/office/officeart/2018/2/layout/IconLabelList"/>
    <dgm:cxn modelId="{4A435F46-5EA9-4367-B62A-05821071C5CD}" type="presParOf" srcId="{43B6275F-EC7B-406E-99BC-018186BE1E1E}" destId="{ABBD88C6-5243-448F-BCC1-35F9A19924A0}" srcOrd="0" destOrd="0" presId="urn:microsoft.com/office/officeart/2018/2/layout/IconLabelList"/>
    <dgm:cxn modelId="{B382E3A6-8A50-45D9-9E31-A2FA2DCAF928}" type="presParOf" srcId="{ABBD88C6-5243-448F-BCC1-35F9A19924A0}" destId="{1E92F61B-53C2-4894-80D2-DAF151C337AF}" srcOrd="0" destOrd="0" presId="urn:microsoft.com/office/officeart/2018/2/layout/IconLabelList"/>
    <dgm:cxn modelId="{32AA04DF-0971-42A9-91FD-C9283CF89C10}" type="presParOf" srcId="{ABBD88C6-5243-448F-BCC1-35F9A19924A0}" destId="{C0195D1C-1589-424B-803B-70689426B10A}" srcOrd="1" destOrd="0" presId="urn:microsoft.com/office/officeart/2018/2/layout/IconLabelList"/>
    <dgm:cxn modelId="{491209A4-AE78-4ADB-BBD9-601C6E58ABE0}" type="presParOf" srcId="{ABBD88C6-5243-448F-BCC1-35F9A19924A0}" destId="{9EE6CA68-F259-49B8-BCBB-052515543107}" srcOrd="2" destOrd="0" presId="urn:microsoft.com/office/officeart/2018/2/layout/IconLabelList"/>
    <dgm:cxn modelId="{88B29576-622F-4C41-AB89-ADCE5B638217}" type="presParOf" srcId="{43B6275F-EC7B-406E-99BC-018186BE1E1E}" destId="{CD76B3FF-C496-4C9F-A192-FFAD9A8EF020}" srcOrd="1" destOrd="0" presId="urn:microsoft.com/office/officeart/2018/2/layout/IconLabelList"/>
    <dgm:cxn modelId="{125DFCF3-68C8-4CD0-87BB-CAEB19DEA9F2}" type="presParOf" srcId="{43B6275F-EC7B-406E-99BC-018186BE1E1E}" destId="{1F6AD03A-E1BB-46E3-9C6E-17451D5FD5FA}" srcOrd="2" destOrd="0" presId="urn:microsoft.com/office/officeart/2018/2/layout/IconLabelList"/>
    <dgm:cxn modelId="{4B32018D-5A44-49DF-A5F0-0D1618096E7A}" type="presParOf" srcId="{1F6AD03A-E1BB-46E3-9C6E-17451D5FD5FA}" destId="{142E9480-260F-4373-BF5A-D11AFFA0578E}" srcOrd="0" destOrd="0" presId="urn:microsoft.com/office/officeart/2018/2/layout/IconLabelList"/>
    <dgm:cxn modelId="{597C594C-FD20-4503-88BC-77FE7A8E4BB5}" type="presParOf" srcId="{1F6AD03A-E1BB-46E3-9C6E-17451D5FD5FA}" destId="{15760555-F760-4BD9-BF9B-733133B0DF3F}" srcOrd="1" destOrd="0" presId="urn:microsoft.com/office/officeart/2018/2/layout/IconLabelList"/>
    <dgm:cxn modelId="{A596E49F-7A7F-447A-B367-D745A8BDA478}" type="presParOf" srcId="{1F6AD03A-E1BB-46E3-9C6E-17451D5FD5FA}" destId="{831E0A5E-680F-434D-8C77-31FBE3E9D432}" srcOrd="2" destOrd="0" presId="urn:microsoft.com/office/officeart/2018/2/layout/IconLabelList"/>
    <dgm:cxn modelId="{50B98665-09DF-4E06-A26D-A86359B89C9E}" type="presParOf" srcId="{43B6275F-EC7B-406E-99BC-018186BE1E1E}" destId="{0BF23013-E8CD-45FA-A3BC-B97101A32A17}" srcOrd="3" destOrd="0" presId="urn:microsoft.com/office/officeart/2018/2/layout/IconLabelList"/>
    <dgm:cxn modelId="{C9A7172A-4F63-48CD-A968-D016790D37A6}" type="presParOf" srcId="{43B6275F-EC7B-406E-99BC-018186BE1E1E}" destId="{1525DB71-0984-43A7-B4C9-0FEE0BCD55B6}" srcOrd="4" destOrd="0" presId="urn:microsoft.com/office/officeart/2018/2/layout/IconLabelList"/>
    <dgm:cxn modelId="{BFA149E8-9545-4B05-A031-F7E5557017C9}" type="presParOf" srcId="{1525DB71-0984-43A7-B4C9-0FEE0BCD55B6}" destId="{B60AFDF3-0588-4DCD-A433-A36D91B47F68}" srcOrd="0" destOrd="0" presId="urn:microsoft.com/office/officeart/2018/2/layout/IconLabelList"/>
    <dgm:cxn modelId="{572F315F-817C-4CC1-A1F6-445AA137FA56}" type="presParOf" srcId="{1525DB71-0984-43A7-B4C9-0FEE0BCD55B6}" destId="{D28A1A7C-E17C-42A8-A4AD-9CA8AD4C209E}" srcOrd="1" destOrd="0" presId="urn:microsoft.com/office/officeart/2018/2/layout/IconLabelList"/>
    <dgm:cxn modelId="{38DEB92E-993E-463B-8D59-526986404957}" type="presParOf" srcId="{1525DB71-0984-43A7-B4C9-0FEE0BCD55B6}" destId="{C34290B6-A0A3-46FB-BA9D-2790C18F4A3C}" srcOrd="2" destOrd="0" presId="urn:microsoft.com/office/officeart/2018/2/layout/IconLabelList"/>
    <dgm:cxn modelId="{971478F3-FDF6-4D2C-A614-9AD684451890}" type="presParOf" srcId="{43B6275F-EC7B-406E-99BC-018186BE1E1E}" destId="{57A01D7C-808B-451E-8131-2C96969BDDAA}" srcOrd="5" destOrd="0" presId="urn:microsoft.com/office/officeart/2018/2/layout/IconLabelList"/>
    <dgm:cxn modelId="{34381A77-6856-4ED8-9694-AE3F0FC28891}" type="presParOf" srcId="{43B6275F-EC7B-406E-99BC-018186BE1E1E}" destId="{7CF625C2-A6AE-480A-9821-8CC500FA8503}" srcOrd="6" destOrd="0" presId="urn:microsoft.com/office/officeart/2018/2/layout/IconLabelList"/>
    <dgm:cxn modelId="{A69C6022-848D-4944-917D-3EC71C7F7CE1}" type="presParOf" srcId="{7CF625C2-A6AE-480A-9821-8CC500FA8503}" destId="{AA040078-031D-444A-ABDD-576EE56E84CB}" srcOrd="0" destOrd="0" presId="urn:microsoft.com/office/officeart/2018/2/layout/IconLabelList"/>
    <dgm:cxn modelId="{65F473BF-E09C-45D2-94DA-894F934A6958}" type="presParOf" srcId="{7CF625C2-A6AE-480A-9821-8CC500FA8503}" destId="{471940B1-43EC-4A27-946C-39E8F16353CE}" srcOrd="1" destOrd="0" presId="urn:microsoft.com/office/officeart/2018/2/layout/IconLabelList"/>
    <dgm:cxn modelId="{0AE7DC27-C9B3-4BDC-9B51-FEBCEC7AE12C}" type="presParOf" srcId="{7CF625C2-A6AE-480A-9821-8CC500FA8503}" destId="{F90254A0-0DA7-49D7-B6E3-448F37171E4A}" srcOrd="2" destOrd="0" presId="urn:microsoft.com/office/officeart/2018/2/layout/IconLabelList"/>
    <dgm:cxn modelId="{0055BB1E-B12C-413C-A9B7-4E5A5BFF108F}" type="presParOf" srcId="{43B6275F-EC7B-406E-99BC-018186BE1E1E}" destId="{ECB253B2-E455-4BBE-AAEF-9B70845F75C6}" srcOrd="7" destOrd="0" presId="urn:microsoft.com/office/officeart/2018/2/layout/IconLabelList"/>
    <dgm:cxn modelId="{C89BCA91-0A0D-4C84-85D6-D4B35C169966}" type="presParOf" srcId="{43B6275F-EC7B-406E-99BC-018186BE1E1E}" destId="{20B6BE0D-1634-45A3-8158-161CA2C2D810}" srcOrd="8" destOrd="0" presId="urn:microsoft.com/office/officeart/2018/2/layout/IconLabelList"/>
    <dgm:cxn modelId="{A8E73361-1AC2-4661-9E77-0BB54578E930}" type="presParOf" srcId="{20B6BE0D-1634-45A3-8158-161CA2C2D810}" destId="{52D86421-751D-4676-B531-4AFEA43FBDB0}" srcOrd="0" destOrd="0" presId="urn:microsoft.com/office/officeart/2018/2/layout/IconLabelList"/>
    <dgm:cxn modelId="{21214B12-235B-4727-B3BF-DC83E71FB34F}" type="presParOf" srcId="{20B6BE0D-1634-45A3-8158-161CA2C2D810}" destId="{DEA450EB-4671-48E4-985D-21AE0BDA1B48}" srcOrd="1" destOrd="0" presId="urn:microsoft.com/office/officeart/2018/2/layout/IconLabelList"/>
    <dgm:cxn modelId="{74AE9A74-6430-4FCD-AC0E-329822D4FDD1}" type="presParOf" srcId="{20B6BE0D-1634-45A3-8158-161CA2C2D810}" destId="{5DF22156-8634-4431-96C7-A84D6F2F1B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404FD-D393-4B44-A3A3-1D7DB1E0DEC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360843-60B5-44BE-9B34-B88F5CF3F324}">
      <dgm:prSet/>
      <dgm:spPr/>
      <dgm:t>
        <a:bodyPr/>
        <a:lstStyle/>
        <a:p>
          <a:r>
            <a:rPr lang="en-US" b="1"/>
            <a:t>Key Insights Identified:</a:t>
          </a:r>
          <a:r>
            <a:rPr lang="en-US"/>
            <a:t> Metrics like popular dishes, time-based order trends, and customer demographics have been analyzed to highlight opportunities.</a:t>
          </a:r>
        </a:p>
      </dgm:t>
    </dgm:pt>
    <dgm:pt modelId="{476E537F-57F0-40AD-A2FF-DB921E76CD20}" type="parTrans" cxnId="{929B911C-744C-47DE-B434-1F81D21D05EC}">
      <dgm:prSet/>
      <dgm:spPr/>
      <dgm:t>
        <a:bodyPr/>
        <a:lstStyle/>
        <a:p>
          <a:endParaRPr lang="en-US"/>
        </a:p>
      </dgm:t>
    </dgm:pt>
    <dgm:pt modelId="{F4E5E773-F4E3-4A13-A744-1BF5AB21F006}" type="sibTrans" cxnId="{929B911C-744C-47DE-B434-1F81D21D05EC}">
      <dgm:prSet/>
      <dgm:spPr/>
      <dgm:t>
        <a:bodyPr/>
        <a:lstStyle/>
        <a:p>
          <a:endParaRPr lang="en-US"/>
        </a:p>
      </dgm:t>
    </dgm:pt>
    <dgm:pt modelId="{886ECDFE-0D10-44CC-8B44-4D55BEED7032}">
      <dgm:prSet/>
      <dgm:spPr/>
      <dgm:t>
        <a:bodyPr/>
        <a:lstStyle/>
        <a:p>
          <a:r>
            <a:rPr lang="en-US" b="1"/>
            <a:t>Recommendations Developed:</a:t>
          </a:r>
          <a:r>
            <a:rPr lang="en-US"/>
            <a:t> Actionable strategies for marketing, efficiency, and customer engagement were proposed to boost growth.</a:t>
          </a:r>
        </a:p>
      </dgm:t>
    </dgm:pt>
    <dgm:pt modelId="{56647E13-C7EA-421F-8432-1583CE5CF842}" type="parTrans" cxnId="{7C257B31-B379-49B5-960F-C9117A738EC6}">
      <dgm:prSet/>
      <dgm:spPr/>
      <dgm:t>
        <a:bodyPr/>
        <a:lstStyle/>
        <a:p>
          <a:endParaRPr lang="en-US"/>
        </a:p>
      </dgm:t>
    </dgm:pt>
    <dgm:pt modelId="{CE871833-1187-4D7E-BC10-AC1DC4411510}" type="sibTrans" cxnId="{7C257B31-B379-49B5-960F-C9117A738EC6}">
      <dgm:prSet/>
      <dgm:spPr/>
      <dgm:t>
        <a:bodyPr/>
        <a:lstStyle/>
        <a:p>
          <a:endParaRPr lang="en-US"/>
        </a:p>
      </dgm:t>
    </dgm:pt>
    <dgm:pt modelId="{E4E42092-B291-4CB2-B7A8-9E453D46DDDD}">
      <dgm:prSet/>
      <dgm:spPr/>
      <dgm:t>
        <a:bodyPr/>
        <a:lstStyle/>
        <a:p>
          <a:r>
            <a:rPr lang="en-US" b="1"/>
            <a:t>Next Steps:</a:t>
          </a:r>
          <a:r>
            <a:rPr lang="en-US"/>
            <a:t> Implement these recommendations, monitor results, and refine strategies based on ongoing data analysis.</a:t>
          </a:r>
        </a:p>
      </dgm:t>
    </dgm:pt>
    <dgm:pt modelId="{CB7F96BF-0B3F-45EA-B4C8-7AB46E054B5C}" type="parTrans" cxnId="{C8641E27-7C7A-45DB-98D2-A2162E19AF8D}">
      <dgm:prSet/>
      <dgm:spPr/>
      <dgm:t>
        <a:bodyPr/>
        <a:lstStyle/>
        <a:p>
          <a:endParaRPr lang="en-US"/>
        </a:p>
      </dgm:t>
    </dgm:pt>
    <dgm:pt modelId="{A88583D6-A684-4629-B942-ECEFB95A293E}" type="sibTrans" cxnId="{C8641E27-7C7A-45DB-98D2-A2162E19AF8D}">
      <dgm:prSet/>
      <dgm:spPr/>
      <dgm:t>
        <a:bodyPr/>
        <a:lstStyle/>
        <a:p>
          <a:endParaRPr lang="en-US"/>
        </a:p>
      </dgm:t>
    </dgm:pt>
    <dgm:pt modelId="{8BFF18D0-EB2D-4A44-BA19-84A709102A56}" type="pres">
      <dgm:prSet presAssocID="{D17404FD-D393-4B44-A3A3-1D7DB1E0DE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9E2-5131-4170-A67B-EE4A6EDE27F4}" type="pres">
      <dgm:prSet presAssocID="{C1360843-60B5-44BE-9B34-B88F5CF3F324}" presName="hierRoot1" presStyleCnt="0"/>
      <dgm:spPr/>
    </dgm:pt>
    <dgm:pt modelId="{A6788634-3B0C-4479-82F3-384044A9D55B}" type="pres">
      <dgm:prSet presAssocID="{C1360843-60B5-44BE-9B34-B88F5CF3F324}" presName="composite" presStyleCnt="0"/>
      <dgm:spPr/>
    </dgm:pt>
    <dgm:pt modelId="{91F9491D-9CF8-4EC0-AF2B-2C3ACEC248FB}" type="pres">
      <dgm:prSet presAssocID="{C1360843-60B5-44BE-9B34-B88F5CF3F324}" presName="background" presStyleLbl="node0" presStyleIdx="0" presStyleCnt="3"/>
      <dgm:spPr/>
    </dgm:pt>
    <dgm:pt modelId="{F1352685-A7AF-4D5C-8444-8E549F8B5D43}" type="pres">
      <dgm:prSet presAssocID="{C1360843-60B5-44BE-9B34-B88F5CF3F324}" presName="text" presStyleLbl="fgAcc0" presStyleIdx="0" presStyleCnt="3">
        <dgm:presLayoutVars>
          <dgm:chPref val="3"/>
        </dgm:presLayoutVars>
      </dgm:prSet>
      <dgm:spPr/>
    </dgm:pt>
    <dgm:pt modelId="{AB01040C-6122-4D1C-BE33-9D03170C94C4}" type="pres">
      <dgm:prSet presAssocID="{C1360843-60B5-44BE-9B34-B88F5CF3F324}" presName="hierChild2" presStyleCnt="0"/>
      <dgm:spPr/>
    </dgm:pt>
    <dgm:pt modelId="{26A94C65-39CD-4321-AC08-9BA59CB6EC5B}" type="pres">
      <dgm:prSet presAssocID="{886ECDFE-0D10-44CC-8B44-4D55BEED7032}" presName="hierRoot1" presStyleCnt="0"/>
      <dgm:spPr/>
    </dgm:pt>
    <dgm:pt modelId="{48305D80-8BCB-4BBA-A741-837181C6F92A}" type="pres">
      <dgm:prSet presAssocID="{886ECDFE-0D10-44CC-8B44-4D55BEED7032}" presName="composite" presStyleCnt="0"/>
      <dgm:spPr/>
    </dgm:pt>
    <dgm:pt modelId="{034A6A16-BA9E-43C2-977C-E2DB5E9927F2}" type="pres">
      <dgm:prSet presAssocID="{886ECDFE-0D10-44CC-8B44-4D55BEED7032}" presName="background" presStyleLbl="node0" presStyleIdx="1" presStyleCnt="3"/>
      <dgm:spPr/>
    </dgm:pt>
    <dgm:pt modelId="{55EB03F4-2AB7-4F85-B5FE-800D0ACC8553}" type="pres">
      <dgm:prSet presAssocID="{886ECDFE-0D10-44CC-8B44-4D55BEED7032}" presName="text" presStyleLbl="fgAcc0" presStyleIdx="1" presStyleCnt="3">
        <dgm:presLayoutVars>
          <dgm:chPref val="3"/>
        </dgm:presLayoutVars>
      </dgm:prSet>
      <dgm:spPr/>
    </dgm:pt>
    <dgm:pt modelId="{E25AB970-CF6D-412C-9DB2-C227326095CA}" type="pres">
      <dgm:prSet presAssocID="{886ECDFE-0D10-44CC-8B44-4D55BEED7032}" presName="hierChild2" presStyleCnt="0"/>
      <dgm:spPr/>
    </dgm:pt>
    <dgm:pt modelId="{A3213B43-822B-442A-9B5D-79301E015E4F}" type="pres">
      <dgm:prSet presAssocID="{E4E42092-B291-4CB2-B7A8-9E453D46DDDD}" presName="hierRoot1" presStyleCnt="0"/>
      <dgm:spPr/>
    </dgm:pt>
    <dgm:pt modelId="{7BA222B0-62FE-4B02-99AB-38D1D75AB7DE}" type="pres">
      <dgm:prSet presAssocID="{E4E42092-B291-4CB2-B7A8-9E453D46DDDD}" presName="composite" presStyleCnt="0"/>
      <dgm:spPr/>
    </dgm:pt>
    <dgm:pt modelId="{4C6658F0-F070-435F-947A-CF1A2CF967A4}" type="pres">
      <dgm:prSet presAssocID="{E4E42092-B291-4CB2-B7A8-9E453D46DDDD}" presName="background" presStyleLbl="node0" presStyleIdx="2" presStyleCnt="3"/>
      <dgm:spPr/>
    </dgm:pt>
    <dgm:pt modelId="{7B369EA5-2A9E-4E60-9852-D0AC51267D3F}" type="pres">
      <dgm:prSet presAssocID="{E4E42092-B291-4CB2-B7A8-9E453D46DDDD}" presName="text" presStyleLbl="fgAcc0" presStyleIdx="2" presStyleCnt="3">
        <dgm:presLayoutVars>
          <dgm:chPref val="3"/>
        </dgm:presLayoutVars>
      </dgm:prSet>
      <dgm:spPr/>
    </dgm:pt>
    <dgm:pt modelId="{652C94DD-88AF-4FA9-8EA4-E9E1074A0951}" type="pres">
      <dgm:prSet presAssocID="{E4E42092-B291-4CB2-B7A8-9E453D46DDDD}" presName="hierChild2" presStyleCnt="0"/>
      <dgm:spPr/>
    </dgm:pt>
  </dgm:ptLst>
  <dgm:cxnLst>
    <dgm:cxn modelId="{37E93E0C-8E34-4473-BF42-48B46561B4D0}" type="presOf" srcId="{886ECDFE-0D10-44CC-8B44-4D55BEED7032}" destId="{55EB03F4-2AB7-4F85-B5FE-800D0ACC8553}" srcOrd="0" destOrd="0" presId="urn:microsoft.com/office/officeart/2005/8/layout/hierarchy1"/>
    <dgm:cxn modelId="{929B911C-744C-47DE-B434-1F81D21D05EC}" srcId="{D17404FD-D393-4B44-A3A3-1D7DB1E0DEC0}" destId="{C1360843-60B5-44BE-9B34-B88F5CF3F324}" srcOrd="0" destOrd="0" parTransId="{476E537F-57F0-40AD-A2FF-DB921E76CD20}" sibTransId="{F4E5E773-F4E3-4A13-A744-1BF5AB21F006}"/>
    <dgm:cxn modelId="{C8641E27-7C7A-45DB-98D2-A2162E19AF8D}" srcId="{D17404FD-D393-4B44-A3A3-1D7DB1E0DEC0}" destId="{E4E42092-B291-4CB2-B7A8-9E453D46DDDD}" srcOrd="2" destOrd="0" parTransId="{CB7F96BF-0B3F-45EA-B4C8-7AB46E054B5C}" sibTransId="{A88583D6-A684-4629-B942-ECEFB95A293E}"/>
    <dgm:cxn modelId="{7C257B31-B379-49B5-960F-C9117A738EC6}" srcId="{D17404FD-D393-4B44-A3A3-1D7DB1E0DEC0}" destId="{886ECDFE-0D10-44CC-8B44-4D55BEED7032}" srcOrd="1" destOrd="0" parTransId="{56647E13-C7EA-421F-8432-1583CE5CF842}" sibTransId="{CE871833-1187-4D7E-BC10-AC1DC4411510}"/>
    <dgm:cxn modelId="{0EEDD94A-DC51-4875-9A18-F834A87F7766}" type="presOf" srcId="{C1360843-60B5-44BE-9B34-B88F5CF3F324}" destId="{F1352685-A7AF-4D5C-8444-8E549F8B5D43}" srcOrd="0" destOrd="0" presId="urn:microsoft.com/office/officeart/2005/8/layout/hierarchy1"/>
    <dgm:cxn modelId="{0A1DF54D-DBC9-4C49-8844-E46B6A36BF09}" type="presOf" srcId="{D17404FD-D393-4B44-A3A3-1D7DB1E0DEC0}" destId="{8BFF18D0-EB2D-4A44-BA19-84A709102A56}" srcOrd="0" destOrd="0" presId="urn:microsoft.com/office/officeart/2005/8/layout/hierarchy1"/>
    <dgm:cxn modelId="{6E3FB184-369B-490B-A332-B9C6B4386DB1}" type="presOf" srcId="{E4E42092-B291-4CB2-B7A8-9E453D46DDDD}" destId="{7B369EA5-2A9E-4E60-9852-D0AC51267D3F}" srcOrd="0" destOrd="0" presId="urn:microsoft.com/office/officeart/2005/8/layout/hierarchy1"/>
    <dgm:cxn modelId="{FA18D22B-53B6-4E3B-B1C7-213A2DB9AA68}" type="presParOf" srcId="{8BFF18D0-EB2D-4A44-BA19-84A709102A56}" destId="{94D419E2-5131-4170-A67B-EE4A6EDE27F4}" srcOrd="0" destOrd="0" presId="urn:microsoft.com/office/officeart/2005/8/layout/hierarchy1"/>
    <dgm:cxn modelId="{970119F3-1358-44D1-AEE9-287A042434C6}" type="presParOf" srcId="{94D419E2-5131-4170-A67B-EE4A6EDE27F4}" destId="{A6788634-3B0C-4479-82F3-384044A9D55B}" srcOrd="0" destOrd="0" presId="urn:microsoft.com/office/officeart/2005/8/layout/hierarchy1"/>
    <dgm:cxn modelId="{2D9DDAAD-B70A-4053-BBAD-675219A0149A}" type="presParOf" srcId="{A6788634-3B0C-4479-82F3-384044A9D55B}" destId="{91F9491D-9CF8-4EC0-AF2B-2C3ACEC248FB}" srcOrd="0" destOrd="0" presId="urn:microsoft.com/office/officeart/2005/8/layout/hierarchy1"/>
    <dgm:cxn modelId="{A48CEF44-ABF0-47E5-84C0-DEF1BF2E855E}" type="presParOf" srcId="{A6788634-3B0C-4479-82F3-384044A9D55B}" destId="{F1352685-A7AF-4D5C-8444-8E549F8B5D43}" srcOrd="1" destOrd="0" presId="urn:microsoft.com/office/officeart/2005/8/layout/hierarchy1"/>
    <dgm:cxn modelId="{3A532FC5-4FA0-4959-B2D0-1319403E3FED}" type="presParOf" srcId="{94D419E2-5131-4170-A67B-EE4A6EDE27F4}" destId="{AB01040C-6122-4D1C-BE33-9D03170C94C4}" srcOrd="1" destOrd="0" presId="urn:microsoft.com/office/officeart/2005/8/layout/hierarchy1"/>
    <dgm:cxn modelId="{1BB38DC9-66C3-4702-BD68-208A987075D1}" type="presParOf" srcId="{8BFF18D0-EB2D-4A44-BA19-84A709102A56}" destId="{26A94C65-39CD-4321-AC08-9BA59CB6EC5B}" srcOrd="1" destOrd="0" presId="urn:microsoft.com/office/officeart/2005/8/layout/hierarchy1"/>
    <dgm:cxn modelId="{BE53EAB4-152B-4BE0-AD06-B8FF86566F57}" type="presParOf" srcId="{26A94C65-39CD-4321-AC08-9BA59CB6EC5B}" destId="{48305D80-8BCB-4BBA-A741-837181C6F92A}" srcOrd="0" destOrd="0" presId="urn:microsoft.com/office/officeart/2005/8/layout/hierarchy1"/>
    <dgm:cxn modelId="{629DAA43-2691-48DA-B3BF-FB86A4EE4FBE}" type="presParOf" srcId="{48305D80-8BCB-4BBA-A741-837181C6F92A}" destId="{034A6A16-BA9E-43C2-977C-E2DB5E9927F2}" srcOrd="0" destOrd="0" presId="urn:microsoft.com/office/officeart/2005/8/layout/hierarchy1"/>
    <dgm:cxn modelId="{370693B8-3F99-48BC-B24C-2B62639BFC2A}" type="presParOf" srcId="{48305D80-8BCB-4BBA-A741-837181C6F92A}" destId="{55EB03F4-2AB7-4F85-B5FE-800D0ACC8553}" srcOrd="1" destOrd="0" presId="urn:microsoft.com/office/officeart/2005/8/layout/hierarchy1"/>
    <dgm:cxn modelId="{56FE2D27-3B2B-4E6F-9772-673B2D134156}" type="presParOf" srcId="{26A94C65-39CD-4321-AC08-9BA59CB6EC5B}" destId="{E25AB970-CF6D-412C-9DB2-C227326095CA}" srcOrd="1" destOrd="0" presId="urn:microsoft.com/office/officeart/2005/8/layout/hierarchy1"/>
    <dgm:cxn modelId="{FB773B66-4742-46AE-B55E-90A573CBC202}" type="presParOf" srcId="{8BFF18D0-EB2D-4A44-BA19-84A709102A56}" destId="{A3213B43-822B-442A-9B5D-79301E015E4F}" srcOrd="2" destOrd="0" presId="urn:microsoft.com/office/officeart/2005/8/layout/hierarchy1"/>
    <dgm:cxn modelId="{E18C55BC-B6B5-4620-AE7F-BBF935C3BE2F}" type="presParOf" srcId="{A3213B43-822B-442A-9B5D-79301E015E4F}" destId="{7BA222B0-62FE-4B02-99AB-38D1D75AB7DE}" srcOrd="0" destOrd="0" presId="urn:microsoft.com/office/officeart/2005/8/layout/hierarchy1"/>
    <dgm:cxn modelId="{CC0DB908-C47F-41E8-BF65-C7902ECFAF95}" type="presParOf" srcId="{7BA222B0-62FE-4B02-99AB-38D1D75AB7DE}" destId="{4C6658F0-F070-435F-947A-CF1A2CF967A4}" srcOrd="0" destOrd="0" presId="urn:microsoft.com/office/officeart/2005/8/layout/hierarchy1"/>
    <dgm:cxn modelId="{3B52F04E-1ADB-48E8-9FD9-961E6B7C3129}" type="presParOf" srcId="{7BA222B0-62FE-4B02-99AB-38D1D75AB7DE}" destId="{7B369EA5-2A9E-4E60-9852-D0AC51267D3F}" srcOrd="1" destOrd="0" presId="urn:microsoft.com/office/officeart/2005/8/layout/hierarchy1"/>
    <dgm:cxn modelId="{C8F68A3D-7367-4710-A622-85AADA8F8736}" type="presParOf" srcId="{A3213B43-822B-442A-9B5D-79301E015E4F}" destId="{652C94DD-88AF-4FA9-8EA4-E9E1074A09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5EE3B-583B-4207-A19E-9702394CD708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06460-8ADA-40FC-9A93-A8D8BC4C4A97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42F28-E0F9-46DD-98A9-121CE21F2A93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user behavior, cooking preferences, and order trends.</a:t>
          </a:r>
        </a:p>
      </dsp:txBody>
      <dsp:txXfrm>
        <a:off x="1383287" y="511"/>
        <a:ext cx="9544541" cy="1197651"/>
      </dsp:txXfrm>
    </dsp:sp>
    <dsp:sp modelId="{4EFB643A-8BC9-444B-9438-372D8D6C96FF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2C2B7-8BAC-4B15-89B1-8D52700B0303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938A1-11A9-42A5-8F30-694A95D8AFFC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actionable insights to enhance operational efficiency and revenue.</a:t>
          </a:r>
        </a:p>
      </dsp:txBody>
      <dsp:txXfrm>
        <a:off x="1383287" y="1497576"/>
        <a:ext cx="9544541" cy="1197651"/>
      </dsp:txXfrm>
    </dsp:sp>
    <dsp:sp modelId="{1D42BE1A-5292-4E30-BCE5-0FDBAF41FAE9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D65B6-0A03-49C7-BF87-1490AA453B32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89A9-C70D-4E01-B30B-55DA2D4A81E8}">
      <dsp:nvSpPr>
        <dsp:cNvPr id="0" name=""/>
        <dsp:cNvSpPr/>
      </dsp:nvSpPr>
      <dsp:spPr>
        <a:xfrm>
          <a:off x="1383287" y="299464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 data-driven recommendations for growth.</a:t>
          </a:r>
        </a:p>
      </dsp:txBody>
      <dsp:txXfrm>
        <a:off x="1383287" y="2994641"/>
        <a:ext cx="9544541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2F61B-53C2-4894-80D2-DAF151C337AF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6CA68-F259-49B8-BCBB-052515543107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Extract data/import data</a:t>
          </a:r>
          <a:endParaRPr lang="en-US" sz="1500" kern="1200"/>
        </a:p>
      </dsp:txBody>
      <dsp:txXfrm>
        <a:off x="333914" y="2276522"/>
        <a:ext cx="1800000" cy="720000"/>
      </dsp:txXfrm>
    </dsp:sp>
    <dsp:sp modelId="{142E9480-260F-4373-BF5A-D11AFFA0578E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E0A5E-680F-434D-8C77-31FBE3E9D432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Transform data(Remove blank and duplicates)</a:t>
          </a:r>
          <a:endParaRPr lang="en-US" sz="1500" kern="1200"/>
        </a:p>
      </dsp:txBody>
      <dsp:txXfrm>
        <a:off x="2448914" y="2276522"/>
        <a:ext cx="1800000" cy="720000"/>
      </dsp:txXfrm>
    </dsp:sp>
    <dsp:sp modelId="{B60AFDF3-0588-4DCD-A433-A36D91B47F68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290B6-A0A3-46FB-BA9D-2790C18F4A3C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Manage Relationships</a:t>
          </a:r>
          <a:endParaRPr lang="en-US" sz="1500" kern="1200"/>
        </a:p>
      </dsp:txBody>
      <dsp:txXfrm>
        <a:off x="4563914" y="2276522"/>
        <a:ext cx="1800000" cy="720000"/>
      </dsp:txXfrm>
    </dsp:sp>
    <dsp:sp modelId="{AA040078-031D-444A-ABDD-576EE56E84CB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254A0-0DA7-49D7-B6E3-448F37171E4A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KPI and Visualization</a:t>
          </a:r>
          <a:endParaRPr lang="en-US" sz="1500" kern="1200"/>
        </a:p>
      </dsp:txBody>
      <dsp:txXfrm>
        <a:off x="6678914" y="2276522"/>
        <a:ext cx="1800000" cy="720000"/>
      </dsp:txXfrm>
    </dsp:sp>
    <dsp:sp modelId="{52D86421-751D-4676-B531-4AFEA43FBDB0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22156-8634-4431-96C7-A84D6F2F1B5F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Dashboard</a:t>
          </a:r>
          <a:endParaRPr lang="en-US" sz="1500" kern="1200"/>
        </a:p>
      </dsp:txBody>
      <dsp:txXfrm>
        <a:off x="8793914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9491D-9CF8-4EC0-AF2B-2C3ACEC248F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52685-A7AF-4D5C-8444-8E549F8B5D4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Insights Identified:</a:t>
          </a:r>
          <a:r>
            <a:rPr lang="en-US" sz="1700" kern="1200"/>
            <a:t> Metrics like popular dishes, time-based order trends, and customer demographics have been analyzed to highlight opportunities.</a:t>
          </a:r>
        </a:p>
      </dsp:txBody>
      <dsp:txXfrm>
        <a:off x="378614" y="886531"/>
        <a:ext cx="2810360" cy="1744948"/>
      </dsp:txXfrm>
    </dsp:sp>
    <dsp:sp modelId="{034A6A16-BA9E-43C2-977C-E2DB5E9927F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B03F4-2AB7-4F85-B5FE-800D0ACC855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Recommendations Developed:</a:t>
          </a:r>
          <a:r>
            <a:rPr lang="en-US" sz="1700" kern="1200"/>
            <a:t> Actionable strategies for marketing, efficiency, and customer engagement were proposed to boost growth.</a:t>
          </a:r>
        </a:p>
      </dsp:txBody>
      <dsp:txXfrm>
        <a:off x="3946203" y="886531"/>
        <a:ext cx="2810360" cy="1744948"/>
      </dsp:txXfrm>
    </dsp:sp>
    <dsp:sp modelId="{4C6658F0-F070-435F-947A-CF1A2CF967A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69EA5-2A9E-4E60-9852-D0AC51267D3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Next Steps:</a:t>
          </a:r>
          <a:r>
            <a:rPr lang="en-US" sz="1700" kern="1200"/>
            <a:t> Implement these recommendations, monitor results, and refine strategies based on ongoing data analysis.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42-E559-E48A-DB00-D4E9983E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1787D-A409-8A14-87A3-1EAE5E07B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F0A9-0F2E-4D71-6BEF-AFEA1275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7524-C310-DE53-05E3-08D7A46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7C0A-537E-04DD-63C6-432F2D43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E44C-088B-467F-3291-7375F0B5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8B381-6D32-D17E-42AB-125B3E47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73B7-C81F-D3AF-B56E-6483FEF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4E77-F7B0-77E0-2758-1D0EC8E9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6BAC-A62D-7CB3-C19C-D418D73B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7B1E2-1BF8-CF29-4678-889D2B968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46E0D-F722-90CC-D3F5-BB9764108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EA45-3D7D-A33A-0800-42FC6F49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1910-9577-F36B-B5EA-34388422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A797-D0D6-BCCB-10C2-3D9340AD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5937-624A-5975-D358-F84BB7E8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D087-5F22-89CD-564B-4E720697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4C40-3156-D04C-8088-C37BBEC6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0C59-D124-E461-369F-065D532E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6925-6B6C-705F-1602-DC98271B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20EF-9486-103C-C972-BAEBFBD5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31F35-4A67-FF70-1C47-17959DFC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3DA3-A588-A5E2-F602-8CFF1BB1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CAD00-0096-3595-B523-7FC3B23D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027E-98D2-474D-02F2-8E8C8D71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3C9C-792D-D4BA-C598-09F3EE4E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9FEA-EE69-6146-380D-96E129A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FB52-C78B-453D-F991-D0E50D75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011BB-C124-827B-4489-9A876F6D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467A3-9FD7-71C2-0C78-660C8B40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B771-1C49-179C-782C-E819BEE8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5A73-29B8-C43A-2CB5-D2EABBBC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B635-798D-2FE0-FEAB-C69DE1AA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C5A96-D6B1-1D20-393C-B7EA74AF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F11EE-A913-3317-2E6B-D6FE03E37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F52B8-098C-A7D1-566A-71B1A1F9E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7FDF-4311-02FC-110C-CBC03228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0F267-4B9B-816A-483D-D43AFB35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A1A4A-D1E2-F575-0900-46DF8C76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BC63-582D-168A-8A56-A5812EFA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1831E-CC04-FEA2-BFCF-7112D820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01C93-D8CB-6215-8DDB-D99F0A06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39FAE-B39C-5FEC-5551-EC2007FA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C62CC-D067-34CA-DB2B-81644603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21C85-54D3-E3EC-CF8C-E0EC5AD2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CE0CF-D106-D0A5-4DF8-242A08F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B28F-9F47-EC92-4EF7-761841A5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D807-D5C4-63BA-EA31-70037A15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A89B5-0DC8-92D5-EE3C-0B5B79F2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2A40-D1AB-75BB-AB75-5E56465B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FD5A3-2240-5974-CB50-2124813E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4805-8E4E-CBB4-78F7-1E5B54DE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DD89-C353-9F81-6EF1-20686670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87D8E-E4D2-60AF-8A8E-55BA31808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F8A0C-5558-8872-A9A9-EA19B38F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E229-B6BE-C73D-8B29-3C7574BB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8CA6-5490-3ECB-4D1E-85836E6C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18B22-5CDF-03BF-AA07-8843D56B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F752C-04DB-ADB1-8C2F-8FCD0B69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68DF-CEDF-9D83-21FF-173A1706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9CE6-2479-D7FE-0DBC-DC30EE784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D9D76-7AD5-4C99-B139-26E0F73368E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B16C-9B02-407B-2D1D-C3A739204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CCD6-0CE9-C9A9-3034-78001137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3DF48-10AA-4560-88C8-F3547548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2DC2C-691E-1388-FEDC-1927B7F7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i="0">
                <a:solidFill>
                  <a:srgbClr val="FFFFFF"/>
                </a:solidFill>
                <a:effectLst/>
                <a:latin typeface="Segoe UI Bold" panose="020B0802040204020203" pitchFamily="34" charset="0"/>
              </a:rPr>
              <a:t>Cooking &amp; Order Analytics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3370-8C93-0502-3A1F-F3D1752C6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By INDUMATHI</a:t>
            </a:r>
          </a:p>
        </p:txBody>
      </p:sp>
    </p:spTree>
    <p:extLst>
      <p:ext uri="{BB962C8B-B14F-4D97-AF65-F5344CB8AC3E}">
        <p14:creationId xmlns:p14="http://schemas.microsoft.com/office/powerpoint/2010/main" val="13014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17087-C370-5205-65FC-E44FEF28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Objective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6F4784E-3645-2C2F-C1E2-D5101AB79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990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62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F78A-A09F-074C-8ACD-96A38F0E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9E0E1F-A6B1-AAA7-34CB-E8A010315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713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26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655E4-5E4B-4BF4-EEFB-683EA26B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81BCA1-A503-A382-EE67-BEDC7E2E6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2" y="1728316"/>
            <a:ext cx="11274251" cy="48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E3BEA-C741-D7AC-600D-EFD19A8F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/>
              <a:t>Insights</a:t>
            </a:r>
            <a:br>
              <a:rPr lang="en-US" sz="4600" b="1"/>
            </a:br>
            <a:endParaRPr lang="en-US" sz="46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A261-4930-DCE5-1FC9-36294868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Dishes: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Grilled Chicken and Spaghetti lead in orders; Veggie Burger and Oatmeal lag behind.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Trends by Age Group: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Adults dominate (80%), while seniors are a smaller segment (20%).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Day: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Daytime (50%) sees the highest orders; nighttime (18.75%) is the least active.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Cooking Times: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Grilled Chicken and Spaghetti take the longest to prepare, while Oatmeal is the quickest.</a:t>
            </a:r>
          </a:p>
        </p:txBody>
      </p:sp>
      <p:pic>
        <p:nvPicPr>
          <p:cNvPr id="14" name="Picture 13" descr="Top view of cooked salmon steaks with a side of salad">
            <a:extLst>
              <a:ext uri="{FF2B5EF4-FFF2-40B4-BE49-F238E27FC236}">
                <a16:creationId xmlns:a16="http://schemas.microsoft.com/office/drawing/2014/main" id="{F045E647-DEA0-C1DC-6C26-28AD78F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12" r="4099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8924-DE39-A55C-46D5-17E9FF32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Recommendations</a:t>
            </a:r>
            <a:br>
              <a:rPr lang="en-US" sz="3200" b="1"/>
            </a:br>
            <a:endParaRPr lang="en-US" sz="32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9FF28F-BEEC-4F8F-1264-C1948EAB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95" r="3985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1575-708F-4238-A6B3-EBB471D6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Popular Dishes: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Promote signature dishes and gather feedback on underperforming ones.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Targeting Demographics: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Design campaigns for adults and senior-friendly options.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Time-Based Promotions: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Offer nighttime deals and boost daytime loyalty programs.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 prep times for long-duration dishes.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upselling strategies to increase average order value.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124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60EEB-3258-23B9-C880-20BC8367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Conclusion</a:t>
            </a:r>
            <a:br>
              <a:rPr lang="en-US" sz="4800" b="1"/>
            </a:br>
            <a:endParaRPr lang="en-US" sz="4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7A8B824-0C37-3534-31B9-99930439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482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UI Bold</vt:lpstr>
      <vt:lpstr>Times New Roman</vt:lpstr>
      <vt:lpstr>Office Theme</vt:lpstr>
      <vt:lpstr>Cooking &amp; Order Analytics</vt:lpstr>
      <vt:lpstr>Objective </vt:lpstr>
      <vt:lpstr> Workflow</vt:lpstr>
      <vt:lpstr>DASHBOARD</vt:lpstr>
      <vt:lpstr>Insights </vt:lpstr>
      <vt:lpstr>Recommendations </vt:lpstr>
      <vt:lpstr>Conclusion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Rama Krishna Reddy BhumiReddy</dc:creator>
  <cp:lastModifiedBy>Siva Rama Krishna Reddy BhumiReddy</cp:lastModifiedBy>
  <cp:revision>1</cp:revision>
  <dcterms:created xsi:type="dcterms:W3CDTF">2024-12-24T04:49:20Z</dcterms:created>
  <dcterms:modified xsi:type="dcterms:W3CDTF">2024-12-24T05:29:12Z</dcterms:modified>
</cp:coreProperties>
</file>