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63" d="100"/>
          <a:sy n="63" d="100"/>
        </p:scale>
        <p:origin x="9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66219-26F0-4983-90A7-E58DF4AC28D5}" type="doc">
      <dgm:prSet loTypeId="urn:microsoft.com/office/officeart/2005/8/layout/matrix3" loCatId="matrix" qsTypeId="urn:microsoft.com/office/officeart/2005/8/quickstyle/simple4" qsCatId="simple" csTypeId="urn:microsoft.com/office/officeart/2005/8/colors/accent6_2" csCatId="accent6"/>
      <dgm:spPr/>
      <dgm:t>
        <a:bodyPr/>
        <a:lstStyle/>
        <a:p>
          <a:endParaRPr lang="en-US"/>
        </a:p>
      </dgm:t>
    </dgm:pt>
    <dgm:pt modelId="{A50EA26A-6BB5-4B7E-96C4-D5488C64DECE}">
      <dgm:prSet/>
      <dgm:spPr/>
      <dgm:t>
        <a:bodyPr/>
        <a:lstStyle/>
        <a:p>
          <a:r>
            <a:rPr lang="en-IN" b="0" i="0" dirty="0"/>
            <a:t>Microsoft Excel</a:t>
          </a:r>
          <a:endParaRPr lang="en-US" dirty="0"/>
        </a:p>
      </dgm:t>
    </dgm:pt>
    <dgm:pt modelId="{F3A915EB-A2F7-45A4-A55A-2EE378C0796D}" type="parTrans" cxnId="{B4DA797F-2015-4B43-822D-ECC2D58CB077}">
      <dgm:prSet/>
      <dgm:spPr/>
      <dgm:t>
        <a:bodyPr/>
        <a:lstStyle/>
        <a:p>
          <a:endParaRPr lang="en-US"/>
        </a:p>
      </dgm:t>
    </dgm:pt>
    <dgm:pt modelId="{CE31CA08-47D8-4D51-989C-74FBEBBD551B}" type="sibTrans" cxnId="{B4DA797F-2015-4B43-822D-ECC2D58CB077}">
      <dgm:prSet/>
      <dgm:spPr/>
      <dgm:t>
        <a:bodyPr/>
        <a:lstStyle/>
        <a:p>
          <a:endParaRPr lang="en-US"/>
        </a:p>
      </dgm:t>
    </dgm:pt>
    <dgm:pt modelId="{DAF70443-7154-4F10-926D-DDC4110412D9}">
      <dgm:prSet/>
      <dgm:spPr/>
      <dgm:t>
        <a:bodyPr/>
        <a:lstStyle/>
        <a:p>
          <a:r>
            <a:rPr lang="en-IN" b="0" i="0"/>
            <a:t>Microsoft Power Bi</a:t>
          </a:r>
          <a:endParaRPr lang="en-US"/>
        </a:p>
      </dgm:t>
    </dgm:pt>
    <dgm:pt modelId="{5B08866F-C76A-43E3-8487-03D033803FCA}" type="parTrans" cxnId="{AFFBBB13-665D-44F7-B393-BB2C03401357}">
      <dgm:prSet/>
      <dgm:spPr/>
      <dgm:t>
        <a:bodyPr/>
        <a:lstStyle/>
        <a:p>
          <a:endParaRPr lang="en-US"/>
        </a:p>
      </dgm:t>
    </dgm:pt>
    <dgm:pt modelId="{D83342F6-5D06-4307-905D-1F3897FCF4E1}" type="sibTrans" cxnId="{AFFBBB13-665D-44F7-B393-BB2C03401357}">
      <dgm:prSet/>
      <dgm:spPr/>
      <dgm:t>
        <a:bodyPr/>
        <a:lstStyle/>
        <a:p>
          <a:endParaRPr lang="en-US"/>
        </a:p>
      </dgm:t>
    </dgm:pt>
    <dgm:pt modelId="{8F4F48B3-1FCA-43DF-8909-4E1B6E1B2B76}">
      <dgm:prSet/>
      <dgm:spPr/>
      <dgm:t>
        <a:bodyPr/>
        <a:lstStyle/>
        <a:p>
          <a:r>
            <a:rPr lang="en-IN" b="0" i="0"/>
            <a:t>Tableau</a:t>
          </a:r>
          <a:endParaRPr lang="en-US"/>
        </a:p>
      </dgm:t>
    </dgm:pt>
    <dgm:pt modelId="{7B180250-4E73-4625-AFCE-2235B7B5DE14}" type="parTrans" cxnId="{6468453E-FD4B-4E4D-9A6F-AA918FAFFA74}">
      <dgm:prSet/>
      <dgm:spPr/>
      <dgm:t>
        <a:bodyPr/>
        <a:lstStyle/>
        <a:p>
          <a:endParaRPr lang="en-US"/>
        </a:p>
      </dgm:t>
    </dgm:pt>
    <dgm:pt modelId="{7F7DE00E-867B-4624-9C14-D6922A720921}" type="sibTrans" cxnId="{6468453E-FD4B-4E4D-9A6F-AA918FAFFA74}">
      <dgm:prSet/>
      <dgm:spPr/>
      <dgm:t>
        <a:bodyPr/>
        <a:lstStyle/>
        <a:p>
          <a:endParaRPr lang="en-US"/>
        </a:p>
      </dgm:t>
    </dgm:pt>
    <dgm:pt modelId="{574E315B-37C2-41F8-A96C-AE1ED05CAA1B}">
      <dgm:prSet/>
      <dgm:spPr/>
      <dgm:t>
        <a:bodyPr/>
        <a:lstStyle/>
        <a:p>
          <a:r>
            <a:rPr lang="en-IN" b="0" i="0" dirty="0"/>
            <a:t>MYSQL</a:t>
          </a:r>
          <a:endParaRPr lang="en-US" dirty="0"/>
        </a:p>
      </dgm:t>
    </dgm:pt>
    <dgm:pt modelId="{D5224C72-A4AE-4866-8DE6-AB18347B4BA5}" type="parTrans" cxnId="{7E6DF226-ECF2-4C6D-8785-0EAF8D67439B}">
      <dgm:prSet/>
      <dgm:spPr/>
      <dgm:t>
        <a:bodyPr/>
        <a:lstStyle/>
        <a:p>
          <a:endParaRPr lang="en-US"/>
        </a:p>
      </dgm:t>
    </dgm:pt>
    <dgm:pt modelId="{B5F03FBA-71F1-4931-A89D-D0EE4BDAEFE7}" type="sibTrans" cxnId="{7E6DF226-ECF2-4C6D-8785-0EAF8D67439B}">
      <dgm:prSet/>
      <dgm:spPr/>
      <dgm:t>
        <a:bodyPr/>
        <a:lstStyle/>
        <a:p>
          <a:endParaRPr lang="en-US"/>
        </a:p>
      </dgm:t>
    </dgm:pt>
    <dgm:pt modelId="{F31ADC30-8691-4B0E-BA3C-8996CDB9542C}" type="pres">
      <dgm:prSet presAssocID="{FBA66219-26F0-4983-90A7-E58DF4AC28D5}" presName="matrix" presStyleCnt="0">
        <dgm:presLayoutVars>
          <dgm:chMax val="1"/>
          <dgm:dir/>
          <dgm:resizeHandles val="exact"/>
        </dgm:presLayoutVars>
      </dgm:prSet>
      <dgm:spPr/>
    </dgm:pt>
    <dgm:pt modelId="{A1DF94DD-9F3D-49B4-AFAF-21EACB058990}" type="pres">
      <dgm:prSet presAssocID="{FBA66219-26F0-4983-90A7-E58DF4AC28D5}" presName="diamond" presStyleLbl="bgShp" presStyleIdx="0" presStyleCnt="1"/>
      <dgm:spPr/>
    </dgm:pt>
    <dgm:pt modelId="{203CC606-7B7E-4236-9231-4C0B71AC007E}" type="pres">
      <dgm:prSet presAssocID="{FBA66219-26F0-4983-90A7-E58DF4AC28D5}" presName="quad1" presStyleLbl="node1" presStyleIdx="0" presStyleCnt="4">
        <dgm:presLayoutVars>
          <dgm:chMax val="0"/>
          <dgm:chPref val="0"/>
          <dgm:bulletEnabled val="1"/>
        </dgm:presLayoutVars>
      </dgm:prSet>
      <dgm:spPr/>
    </dgm:pt>
    <dgm:pt modelId="{444E4A68-4C42-4B82-B3CF-C87E9DB27DE9}" type="pres">
      <dgm:prSet presAssocID="{FBA66219-26F0-4983-90A7-E58DF4AC28D5}" presName="quad2" presStyleLbl="node1" presStyleIdx="1" presStyleCnt="4">
        <dgm:presLayoutVars>
          <dgm:chMax val="0"/>
          <dgm:chPref val="0"/>
          <dgm:bulletEnabled val="1"/>
        </dgm:presLayoutVars>
      </dgm:prSet>
      <dgm:spPr/>
    </dgm:pt>
    <dgm:pt modelId="{EC13823A-E20A-4F13-AC0E-D66F3C7714E4}" type="pres">
      <dgm:prSet presAssocID="{FBA66219-26F0-4983-90A7-E58DF4AC28D5}" presName="quad3" presStyleLbl="node1" presStyleIdx="2" presStyleCnt="4">
        <dgm:presLayoutVars>
          <dgm:chMax val="0"/>
          <dgm:chPref val="0"/>
          <dgm:bulletEnabled val="1"/>
        </dgm:presLayoutVars>
      </dgm:prSet>
      <dgm:spPr/>
    </dgm:pt>
    <dgm:pt modelId="{92DD4906-D210-424F-AF41-76729E9F02C8}" type="pres">
      <dgm:prSet presAssocID="{FBA66219-26F0-4983-90A7-E58DF4AC28D5}" presName="quad4" presStyleLbl="node1" presStyleIdx="3" presStyleCnt="4">
        <dgm:presLayoutVars>
          <dgm:chMax val="0"/>
          <dgm:chPref val="0"/>
          <dgm:bulletEnabled val="1"/>
        </dgm:presLayoutVars>
      </dgm:prSet>
      <dgm:spPr/>
    </dgm:pt>
  </dgm:ptLst>
  <dgm:cxnLst>
    <dgm:cxn modelId="{AFFBBB13-665D-44F7-B393-BB2C03401357}" srcId="{FBA66219-26F0-4983-90A7-E58DF4AC28D5}" destId="{DAF70443-7154-4F10-926D-DDC4110412D9}" srcOrd="1" destOrd="0" parTransId="{5B08866F-C76A-43E3-8487-03D033803FCA}" sibTransId="{D83342F6-5D06-4307-905D-1F3897FCF4E1}"/>
    <dgm:cxn modelId="{7E6DF226-ECF2-4C6D-8785-0EAF8D67439B}" srcId="{FBA66219-26F0-4983-90A7-E58DF4AC28D5}" destId="{574E315B-37C2-41F8-A96C-AE1ED05CAA1B}" srcOrd="3" destOrd="0" parTransId="{D5224C72-A4AE-4866-8DE6-AB18347B4BA5}" sibTransId="{B5F03FBA-71F1-4931-A89D-D0EE4BDAEFE7}"/>
    <dgm:cxn modelId="{6468453E-FD4B-4E4D-9A6F-AA918FAFFA74}" srcId="{FBA66219-26F0-4983-90A7-E58DF4AC28D5}" destId="{8F4F48B3-1FCA-43DF-8909-4E1B6E1B2B76}" srcOrd="2" destOrd="0" parTransId="{7B180250-4E73-4625-AFCE-2235B7B5DE14}" sibTransId="{7F7DE00E-867B-4624-9C14-D6922A720921}"/>
    <dgm:cxn modelId="{0CE9A45A-32DF-4961-AF3D-033D80B3F0B4}" type="presOf" srcId="{574E315B-37C2-41F8-A96C-AE1ED05CAA1B}" destId="{92DD4906-D210-424F-AF41-76729E9F02C8}" srcOrd="0" destOrd="0" presId="urn:microsoft.com/office/officeart/2005/8/layout/matrix3"/>
    <dgm:cxn modelId="{B4DA797F-2015-4B43-822D-ECC2D58CB077}" srcId="{FBA66219-26F0-4983-90A7-E58DF4AC28D5}" destId="{A50EA26A-6BB5-4B7E-96C4-D5488C64DECE}" srcOrd="0" destOrd="0" parTransId="{F3A915EB-A2F7-45A4-A55A-2EE378C0796D}" sibTransId="{CE31CA08-47D8-4D51-989C-74FBEBBD551B}"/>
    <dgm:cxn modelId="{42AC7B86-6AEB-4CAB-9034-2BD512C79D0B}" type="presOf" srcId="{8F4F48B3-1FCA-43DF-8909-4E1B6E1B2B76}" destId="{EC13823A-E20A-4F13-AC0E-D66F3C7714E4}" srcOrd="0" destOrd="0" presId="urn:microsoft.com/office/officeart/2005/8/layout/matrix3"/>
    <dgm:cxn modelId="{2B131095-B7E8-4820-9259-E56798CD7BDC}" type="presOf" srcId="{DAF70443-7154-4F10-926D-DDC4110412D9}" destId="{444E4A68-4C42-4B82-B3CF-C87E9DB27DE9}" srcOrd="0" destOrd="0" presId="urn:microsoft.com/office/officeart/2005/8/layout/matrix3"/>
    <dgm:cxn modelId="{F556EE9C-3328-4420-85BC-07E5AA7639D3}" type="presOf" srcId="{A50EA26A-6BB5-4B7E-96C4-D5488C64DECE}" destId="{203CC606-7B7E-4236-9231-4C0B71AC007E}" srcOrd="0" destOrd="0" presId="urn:microsoft.com/office/officeart/2005/8/layout/matrix3"/>
    <dgm:cxn modelId="{C3B7EBF8-579C-4823-A373-68A4DBA4F9A2}" type="presOf" srcId="{FBA66219-26F0-4983-90A7-E58DF4AC28D5}" destId="{F31ADC30-8691-4B0E-BA3C-8996CDB9542C}" srcOrd="0" destOrd="0" presId="urn:microsoft.com/office/officeart/2005/8/layout/matrix3"/>
    <dgm:cxn modelId="{90E2C92B-DE97-447F-980C-A3474C1BF051}" type="presParOf" srcId="{F31ADC30-8691-4B0E-BA3C-8996CDB9542C}" destId="{A1DF94DD-9F3D-49B4-AFAF-21EACB058990}" srcOrd="0" destOrd="0" presId="urn:microsoft.com/office/officeart/2005/8/layout/matrix3"/>
    <dgm:cxn modelId="{EEA718A2-644F-4C6E-A457-2ACA2BB00830}" type="presParOf" srcId="{F31ADC30-8691-4B0E-BA3C-8996CDB9542C}" destId="{203CC606-7B7E-4236-9231-4C0B71AC007E}" srcOrd="1" destOrd="0" presId="urn:microsoft.com/office/officeart/2005/8/layout/matrix3"/>
    <dgm:cxn modelId="{BB063D77-E150-4104-9C0B-8E7186AB9850}" type="presParOf" srcId="{F31ADC30-8691-4B0E-BA3C-8996CDB9542C}" destId="{444E4A68-4C42-4B82-B3CF-C87E9DB27DE9}" srcOrd="2" destOrd="0" presId="urn:microsoft.com/office/officeart/2005/8/layout/matrix3"/>
    <dgm:cxn modelId="{B0A5EA1B-1217-4AE8-9878-642E4F2CE4E1}" type="presParOf" srcId="{F31ADC30-8691-4B0E-BA3C-8996CDB9542C}" destId="{EC13823A-E20A-4F13-AC0E-D66F3C7714E4}" srcOrd="3" destOrd="0" presId="urn:microsoft.com/office/officeart/2005/8/layout/matrix3"/>
    <dgm:cxn modelId="{AFD0C121-2271-4A9D-B3EA-FBBA67B19A02}" type="presParOf" srcId="{F31ADC30-8691-4B0E-BA3C-8996CDB9542C}" destId="{92DD4906-D210-424F-AF41-76729E9F02C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889C64-847A-44C8-AFAF-6DA78AFB4E05}"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4C00216-3CBF-4DC2-9889-B69196FCCB76}">
      <dgm:prSet/>
      <dgm:spPr/>
      <dgm:t>
        <a:bodyPr/>
        <a:lstStyle/>
        <a:p>
          <a:r>
            <a:rPr lang="en-IN" b="1" i="0" dirty="0"/>
            <a:t>Extract data/Import files</a:t>
          </a:r>
          <a:endParaRPr lang="en-US" b="1" dirty="0"/>
        </a:p>
      </dgm:t>
    </dgm:pt>
    <dgm:pt modelId="{C0E847E2-3272-4EC0-9FAD-BCDEBEE9AFF3}" type="parTrans" cxnId="{52197F94-DDBA-4550-9F96-8AA3F2956CBD}">
      <dgm:prSet/>
      <dgm:spPr/>
      <dgm:t>
        <a:bodyPr/>
        <a:lstStyle/>
        <a:p>
          <a:endParaRPr lang="en-US"/>
        </a:p>
      </dgm:t>
    </dgm:pt>
    <dgm:pt modelId="{43D29946-FCCC-49A4-B93B-C0496DB7DD8A}" type="sibTrans" cxnId="{52197F94-DDBA-4550-9F96-8AA3F2956CBD}">
      <dgm:prSet/>
      <dgm:spPr/>
      <dgm:t>
        <a:bodyPr/>
        <a:lstStyle/>
        <a:p>
          <a:endParaRPr lang="en-US"/>
        </a:p>
      </dgm:t>
    </dgm:pt>
    <dgm:pt modelId="{BE5FF79E-C247-409D-91E6-B97BD6D0DB64}">
      <dgm:prSet/>
      <dgm:spPr/>
      <dgm:t>
        <a:bodyPr/>
        <a:lstStyle/>
        <a:p>
          <a:r>
            <a:rPr lang="en-IN" b="1" i="0" dirty="0"/>
            <a:t>Transform data(Remove blank and duplicates)</a:t>
          </a:r>
          <a:endParaRPr lang="en-US" b="1" dirty="0"/>
        </a:p>
      </dgm:t>
    </dgm:pt>
    <dgm:pt modelId="{863B0FC1-3522-4E33-9811-B671E7A0CAEB}" type="parTrans" cxnId="{AB2B7C30-0B34-4AA5-B4B7-D210B65A2B4E}">
      <dgm:prSet/>
      <dgm:spPr/>
      <dgm:t>
        <a:bodyPr/>
        <a:lstStyle/>
        <a:p>
          <a:endParaRPr lang="en-US"/>
        </a:p>
      </dgm:t>
    </dgm:pt>
    <dgm:pt modelId="{560B4B4F-47DF-48BB-AD2A-A8B6B18796F9}" type="sibTrans" cxnId="{AB2B7C30-0B34-4AA5-B4B7-D210B65A2B4E}">
      <dgm:prSet/>
      <dgm:spPr/>
      <dgm:t>
        <a:bodyPr/>
        <a:lstStyle/>
        <a:p>
          <a:endParaRPr lang="en-US"/>
        </a:p>
      </dgm:t>
    </dgm:pt>
    <dgm:pt modelId="{D8E5FE2B-5202-40C8-8BE7-F476AA2811D9}">
      <dgm:prSet/>
      <dgm:spPr/>
      <dgm:t>
        <a:bodyPr/>
        <a:lstStyle/>
        <a:p>
          <a:r>
            <a:rPr lang="en-IN" b="1" i="0" dirty="0"/>
            <a:t>Manage Relationships</a:t>
          </a:r>
          <a:endParaRPr lang="en-US" b="1" dirty="0"/>
        </a:p>
      </dgm:t>
    </dgm:pt>
    <dgm:pt modelId="{06AE5F55-B8DC-4B9B-B7DA-329894640851}" type="parTrans" cxnId="{A594E9C8-A8D3-4DF5-A09B-231E7FFEECAC}">
      <dgm:prSet/>
      <dgm:spPr/>
      <dgm:t>
        <a:bodyPr/>
        <a:lstStyle/>
        <a:p>
          <a:endParaRPr lang="en-US"/>
        </a:p>
      </dgm:t>
    </dgm:pt>
    <dgm:pt modelId="{3EF1AD5E-CEA5-415A-A809-7EB642C01DE0}" type="sibTrans" cxnId="{A594E9C8-A8D3-4DF5-A09B-231E7FFEECAC}">
      <dgm:prSet/>
      <dgm:spPr/>
      <dgm:t>
        <a:bodyPr/>
        <a:lstStyle/>
        <a:p>
          <a:endParaRPr lang="en-US"/>
        </a:p>
      </dgm:t>
    </dgm:pt>
    <dgm:pt modelId="{60C647A0-DF87-4CB3-979A-E3C9CAEC2599}">
      <dgm:prSet/>
      <dgm:spPr/>
      <dgm:t>
        <a:bodyPr/>
        <a:lstStyle/>
        <a:p>
          <a:r>
            <a:rPr lang="en-IN" b="1" i="0" dirty="0"/>
            <a:t>KPI and Visualization</a:t>
          </a:r>
          <a:endParaRPr lang="en-US" b="1" dirty="0"/>
        </a:p>
      </dgm:t>
    </dgm:pt>
    <dgm:pt modelId="{8F1B57CA-84B6-498C-827D-4AB12EDB4547}" type="parTrans" cxnId="{3375E362-57EC-42A4-8024-261DB627F46D}">
      <dgm:prSet/>
      <dgm:spPr/>
      <dgm:t>
        <a:bodyPr/>
        <a:lstStyle/>
        <a:p>
          <a:endParaRPr lang="en-US"/>
        </a:p>
      </dgm:t>
    </dgm:pt>
    <dgm:pt modelId="{30F3942B-BC4C-4C6F-AC1B-5A6E52B97C12}" type="sibTrans" cxnId="{3375E362-57EC-42A4-8024-261DB627F46D}">
      <dgm:prSet/>
      <dgm:spPr/>
      <dgm:t>
        <a:bodyPr/>
        <a:lstStyle/>
        <a:p>
          <a:endParaRPr lang="en-US"/>
        </a:p>
      </dgm:t>
    </dgm:pt>
    <dgm:pt modelId="{577E9CCE-3D1A-4922-8E67-4DFEFDDFCE8B}">
      <dgm:prSet/>
      <dgm:spPr/>
      <dgm:t>
        <a:bodyPr/>
        <a:lstStyle/>
        <a:p>
          <a:r>
            <a:rPr lang="en-IN" b="1" i="0" dirty="0"/>
            <a:t>Dashboard</a:t>
          </a:r>
          <a:endParaRPr lang="en-US" b="1" dirty="0"/>
        </a:p>
      </dgm:t>
    </dgm:pt>
    <dgm:pt modelId="{A8A3FFBB-1E13-466A-B446-3ECDCD4A9A91}" type="parTrans" cxnId="{930B6D9E-E7F4-408D-B805-F692B6369A64}">
      <dgm:prSet/>
      <dgm:spPr/>
      <dgm:t>
        <a:bodyPr/>
        <a:lstStyle/>
        <a:p>
          <a:endParaRPr lang="en-US"/>
        </a:p>
      </dgm:t>
    </dgm:pt>
    <dgm:pt modelId="{4444D6E1-74AA-4F6B-B93E-FC6D96A9E100}" type="sibTrans" cxnId="{930B6D9E-E7F4-408D-B805-F692B6369A64}">
      <dgm:prSet/>
      <dgm:spPr/>
      <dgm:t>
        <a:bodyPr/>
        <a:lstStyle/>
        <a:p>
          <a:endParaRPr lang="en-US"/>
        </a:p>
      </dgm:t>
    </dgm:pt>
    <dgm:pt modelId="{B4CEE062-4483-4BEF-84D4-C09A74D952C2}" type="pres">
      <dgm:prSet presAssocID="{08889C64-847A-44C8-AFAF-6DA78AFB4E05}" presName="root" presStyleCnt="0">
        <dgm:presLayoutVars>
          <dgm:dir/>
          <dgm:resizeHandles val="exact"/>
        </dgm:presLayoutVars>
      </dgm:prSet>
      <dgm:spPr/>
    </dgm:pt>
    <dgm:pt modelId="{B4F31B3E-97BF-4846-B810-1B7600FDDF1C}" type="pres">
      <dgm:prSet presAssocID="{44C00216-3CBF-4DC2-9889-B69196FCCB76}" presName="compNode" presStyleCnt="0"/>
      <dgm:spPr/>
    </dgm:pt>
    <dgm:pt modelId="{C254C511-20BB-4065-AFE7-C1C9F25E991D}" type="pres">
      <dgm:prSet presAssocID="{44C00216-3CBF-4DC2-9889-B69196FCCB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1838C921-390B-4E73-AEDE-58D460EC3B52}" type="pres">
      <dgm:prSet presAssocID="{44C00216-3CBF-4DC2-9889-B69196FCCB76}" presName="spaceRect" presStyleCnt="0"/>
      <dgm:spPr/>
    </dgm:pt>
    <dgm:pt modelId="{0E4C7876-A6A2-4B71-8CA4-274B41C2C793}" type="pres">
      <dgm:prSet presAssocID="{44C00216-3CBF-4DC2-9889-B69196FCCB76}" presName="textRect" presStyleLbl="revTx" presStyleIdx="0" presStyleCnt="5">
        <dgm:presLayoutVars>
          <dgm:chMax val="1"/>
          <dgm:chPref val="1"/>
        </dgm:presLayoutVars>
      </dgm:prSet>
      <dgm:spPr/>
    </dgm:pt>
    <dgm:pt modelId="{8B093701-79B5-4246-97A1-86BF74600A09}" type="pres">
      <dgm:prSet presAssocID="{43D29946-FCCC-49A4-B93B-C0496DB7DD8A}" presName="sibTrans" presStyleCnt="0"/>
      <dgm:spPr/>
    </dgm:pt>
    <dgm:pt modelId="{241F8492-EC3C-4E40-BB62-158B83BF552F}" type="pres">
      <dgm:prSet presAssocID="{BE5FF79E-C247-409D-91E6-B97BD6D0DB64}" presName="compNode" presStyleCnt="0"/>
      <dgm:spPr/>
    </dgm:pt>
    <dgm:pt modelId="{4671D180-CE69-47F6-86E5-344E2A9F28AD}" type="pres">
      <dgm:prSet presAssocID="{BE5FF79E-C247-409D-91E6-B97BD6D0DB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raser"/>
        </a:ext>
      </dgm:extLst>
    </dgm:pt>
    <dgm:pt modelId="{2FD3592A-1B80-4619-B73D-7814D7B369FA}" type="pres">
      <dgm:prSet presAssocID="{BE5FF79E-C247-409D-91E6-B97BD6D0DB64}" presName="spaceRect" presStyleCnt="0"/>
      <dgm:spPr/>
    </dgm:pt>
    <dgm:pt modelId="{AD4BC64A-D10D-47BC-B46C-2A822B1D3F80}" type="pres">
      <dgm:prSet presAssocID="{BE5FF79E-C247-409D-91E6-B97BD6D0DB64}" presName="textRect" presStyleLbl="revTx" presStyleIdx="1" presStyleCnt="5">
        <dgm:presLayoutVars>
          <dgm:chMax val="1"/>
          <dgm:chPref val="1"/>
        </dgm:presLayoutVars>
      </dgm:prSet>
      <dgm:spPr/>
    </dgm:pt>
    <dgm:pt modelId="{EA42D852-7F2E-4BBE-80C8-85EAB36CFAC4}" type="pres">
      <dgm:prSet presAssocID="{560B4B4F-47DF-48BB-AD2A-A8B6B18796F9}" presName="sibTrans" presStyleCnt="0"/>
      <dgm:spPr/>
    </dgm:pt>
    <dgm:pt modelId="{6553941A-2303-4B93-96FA-8047CA39BC12}" type="pres">
      <dgm:prSet presAssocID="{D8E5FE2B-5202-40C8-8BE7-F476AA2811D9}" presName="compNode" presStyleCnt="0"/>
      <dgm:spPr/>
    </dgm:pt>
    <dgm:pt modelId="{EE2D118A-692A-44E7-B2A0-75ACC8180682}" type="pres">
      <dgm:prSet presAssocID="{D8E5FE2B-5202-40C8-8BE7-F476AA2811D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89A3B0C5-4DAF-4026-885A-91E4ED0012CC}" type="pres">
      <dgm:prSet presAssocID="{D8E5FE2B-5202-40C8-8BE7-F476AA2811D9}" presName="spaceRect" presStyleCnt="0"/>
      <dgm:spPr/>
    </dgm:pt>
    <dgm:pt modelId="{5C1FA516-C8DA-4BD3-81A5-A5C6D1D0C525}" type="pres">
      <dgm:prSet presAssocID="{D8E5FE2B-5202-40C8-8BE7-F476AA2811D9}" presName="textRect" presStyleLbl="revTx" presStyleIdx="2" presStyleCnt="5">
        <dgm:presLayoutVars>
          <dgm:chMax val="1"/>
          <dgm:chPref val="1"/>
        </dgm:presLayoutVars>
      </dgm:prSet>
      <dgm:spPr/>
    </dgm:pt>
    <dgm:pt modelId="{FD6D4AD1-F285-4CFC-AEA8-734534F9D95D}" type="pres">
      <dgm:prSet presAssocID="{3EF1AD5E-CEA5-415A-A809-7EB642C01DE0}" presName="sibTrans" presStyleCnt="0"/>
      <dgm:spPr/>
    </dgm:pt>
    <dgm:pt modelId="{D62BDD9C-E0B5-44E0-8E36-811D251F56E8}" type="pres">
      <dgm:prSet presAssocID="{60C647A0-DF87-4CB3-979A-E3C9CAEC2599}" presName="compNode" presStyleCnt="0"/>
      <dgm:spPr/>
    </dgm:pt>
    <dgm:pt modelId="{067CEF3A-6153-4857-B22E-DD52B7CB37A0}" type="pres">
      <dgm:prSet presAssocID="{60C647A0-DF87-4CB3-979A-E3C9CAEC25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9C926B7F-CD13-484D-A6CD-94641E87E1E4}" type="pres">
      <dgm:prSet presAssocID="{60C647A0-DF87-4CB3-979A-E3C9CAEC2599}" presName="spaceRect" presStyleCnt="0"/>
      <dgm:spPr/>
    </dgm:pt>
    <dgm:pt modelId="{38B2D938-37A1-4F34-8069-C7E2EAFE91D8}" type="pres">
      <dgm:prSet presAssocID="{60C647A0-DF87-4CB3-979A-E3C9CAEC2599}" presName="textRect" presStyleLbl="revTx" presStyleIdx="3" presStyleCnt="5">
        <dgm:presLayoutVars>
          <dgm:chMax val="1"/>
          <dgm:chPref val="1"/>
        </dgm:presLayoutVars>
      </dgm:prSet>
      <dgm:spPr/>
    </dgm:pt>
    <dgm:pt modelId="{60E60AE0-0E32-4F68-8DEB-043D26922DF1}" type="pres">
      <dgm:prSet presAssocID="{30F3942B-BC4C-4C6F-AC1B-5A6E52B97C12}" presName="sibTrans" presStyleCnt="0"/>
      <dgm:spPr/>
    </dgm:pt>
    <dgm:pt modelId="{28DDFF52-DBBE-4421-8F5D-3269771CDEA4}" type="pres">
      <dgm:prSet presAssocID="{577E9CCE-3D1A-4922-8E67-4DFEFDDFCE8B}" presName="compNode" presStyleCnt="0"/>
      <dgm:spPr/>
    </dgm:pt>
    <dgm:pt modelId="{41ED018A-B58A-4530-B5FD-65B2AEB8ADF1}" type="pres">
      <dgm:prSet presAssocID="{577E9CCE-3D1A-4922-8E67-4DFEFDDFCE8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40E517C2-7EDA-4678-A9A9-53329DAF2BEC}" type="pres">
      <dgm:prSet presAssocID="{577E9CCE-3D1A-4922-8E67-4DFEFDDFCE8B}" presName="spaceRect" presStyleCnt="0"/>
      <dgm:spPr/>
    </dgm:pt>
    <dgm:pt modelId="{1D48A87D-10EC-4D66-B668-D24A7C97C583}" type="pres">
      <dgm:prSet presAssocID="{577E9CCE-3D1A-4922-8E67-4DFEFDDFCE8B}" presName="textRect" presStyleLbl="revTx" presStyleIdx="4" presStyleCnt="5">
        <dgm:presLayoutVars>
          <dgm:chMax val="1"/>
          <dgm:chPref val="1"/>
        </dgm:presLayoutVars>
      </dgm:prSet>
      <dgm:spPr/>
    </dgm:pt>
  </dgm:ptLst>
  <dgm:cxnLst>
    <dgm:cxn modelId="{62799306-AF21-493B-AC2C-1DD0D729CF54}" type="presOf" srcId="{D8E5FE2B-5202-40C8-8BE7-F476AA2811D9}" destId="{5C1FA516-C8DA-4BD3-81A5-A5C6D1D0C525}" srcOrd="0" destOrd="0" presId="urn:microsoft.com/office/officeart/2018/2/layout/IconLabelList"/>
    <dgm:cxn modelId="{AB2B7C30-0B34-4AA5-B4B7-D210B65A2B4E}" srcId="{08889C64-847A-44C8-AFAF-6DA78AFB4E05}" destId="{BE5FF79E-C247-409D-91E6-B97BD6D0DB64}" srcOrd="1" destOrd="0" parTransId="{863B0FC1-3522-4E33-9811-B671E7A0CAEB}" sibTransId="{560B4B4F-47DF-48BB-AD2A-A8B6B18796F9}"/>
    <dgm:cxn modelId="{3375E362-57EC-42A4-8024-261DB627F46D}" srcId="{08889C64-847A-44C8-AFAF-6DA78AFB4E05}" destId="{60C647A0-DF87-4CB3-979A-E3C9CAEC2599}" srcOrd="3" destOrd="0" parTransId="{8F1B57CA-84B6-498C-827D-4AB12EDB4547}" sibTransId="{30F3942B-BC4C-4C6F-AC1B-5A6E52B97C12}"/>
    <dgm:cxn modelId="{57919E65-713D-414C-920E-F8B52308489E}" type="presOf" srcId="{60C647A0-DF87-4CB3-979A-E3C9CAEC2599}" destId="{38B2D938-37A1-4F34-8069-C7E2EAFE91D8}" srcOrd="0" destOrd="0" presId="urn:microsoft.com/office/officeart/2018/2/layout/IconLabelList"/>
    <dgm:cxn modelId="{DC5CAE46-64F0-414B-9D98-219D92013F2C}" type="presOf" srcId="{BE5FF79E-C247-409D-91E6-B97BD6D0DB64}" destId="{AD4BC64A-D10D-47BC-B46C-2A822B1D3F80}" srcOrd="0" destOrd="0" presId="urn:microsoft.com/office/officeart/2018/2/layout/IconLabelList"/>
    <dgm:cxn modelId="{DB1BA456-78F3-44DE-962D-CE7AE810C602}" type="presOf" srcId="{44C00216-3CBF-4DC2-9889-B69196FCCB76}" destId="{0E4C7876-A6A2-4B71-8CA4-274B41C2C793}" srcOrd="0" destOrd="0" presId="urn:microsoft.com/office/officeart/2018/2/layout/IconLabelList"/>
    <dgm:cxn modelId="{661EDE77-5140-4E22-B3DF-BAC5484E8BAE}" type="presOf" srcId="{08889C64-847A-44C8-AFAF-6DA78AFB4E05}" destId="{B4CEE062-4483-4BEF-84D4-C09A74D952C2}" srcOrd="0" destOrd="0" presId="urn:microsoft.com/office/officeart/2018/2/layout/IconLabelList"/>
    <dgm:cxn modelId="{52197F94-DDBA-4550-9F96-8AA3F2956CBD}" srcId="{08889C64-847A-44C8-AFAF-6DA78AFB4E05}" destId="{44C00216-3CBF-4DC2-9889-B69196FCCB76}" srcOrd="0" destOrd="0" parTransId="{C0E847E2-3272-4EC0-9FAD-BCDEBEE9AFF3}" sibTransId="{43D29946-FCCC-49A4-B93B-C0496DB7DD8A}"/>
    <dgm:cxn modelId="{930B6D9E-E7F4-408D-B805-F692B6369A64}" srcId="{08889C64-847A-44C8-AFAF-6DA78AFB4E05}" destId="{577E9CCE-3D1A-4922-8E67-4DFEFDDFCE8B}" srcOrd="4" destOrd="0" parTransId="{A8A3FFBB-1E13-466A-B446-3ECDCD4A9A91}" sibTransId="{4444D6E1-74AA-4F6B-B93E-FC6D96A9E100}"/>
    <dgm:cxn modelId="{784C8AB7-D332-46B1-BD01-60D99A679B99}" type="presOf" srcId="{577E9CCE-3D1A-4922-8E67-4DFEFDDFCE8B}" destId="{1D48A87D-10EC-4D66-B668-D24A7C97C583}" srcOrd="0" destOrd="0" presId="urn:microsoft.com/office/officeart/2018/2/layout/IconLabelList"/>
    <dgm:cxn modelId="{A594E9C8-A8D3-4DF5-A09B-231E7FFEECAC}" srcId="{08889C64-847A-44C8-AFAF-6DA78AFB4E05}" destId="{D8E5FE2B-5202-40C8-8BE7-F476AA2811D9}" srcOrd="2" destOrd="0" parTransId="{06AE5F55-B8DC-4B9B-B7DA-329894640851}" sibTransId="{3EF1AD5E-CEA5-415A-A809-7EB642C01DE0}"/>
    <dgm:cxn modelId="{8F7E0A57-721B-46A6-8448-0E417F4593EE}" type="presParOf" srcId="{B4CEE062-4483-4BEF-84D4-C09A74D952C2}" destId="{B4F31B3E-97BF-4846-B810-1B7600FDDF1C}" srcOrd="0" destOrd="0" presId="urn:microsoft.com/office/officeart/2018/2/layout/IconLabelList"/>
    <dgm:cxn modelId="{0C7831B3-2545-45CA-9568-F4CF5A89144A}" type="presParOf" srcId="{B4F31B3E-97BF-4846-B810-1B7600FDDF1C}" destId="{C254C511-20BB-4065-AFE7-C1C9F25E991D}" srcOrd="0" destOrd="0" presId="urn:microsoft.com/office/officeart/2018/2/layout/IconLabelList"/>
    <dgm:cxn modelId="{8927ED9E-72EB-4E24-BC1A-9104A3B056B3}" type="presParOf" srcId="{B4F31B3E-97BF-4846-B810-1B7600FDDF1C}" destId="{1838C921-390B-4E73-AEDE-58D460EC3B52}" srcOrd="1" destOrd="0" presId="urn:microsoft.com/office/officeart/2018/2/layout/IconLabelList"/>
    <dgm:cxn modelId="{2BBDCF71-A737-4D32-A9C2-3079DF1B0455}" type="presParOf" srcId="{B4F31B3E-97BF-4846-B810-1B7600FDDF1C}" destId="{0E4C7876-A6A2-4B71-8CA4-274B41C2C793}" srcOrd="2" destOrd="0" presId="urn:microsoft.com/office/officeart/2018/2/layout/IconLabelList"/>
    <dgm:cxn modelId="{7CB2F71E-0DA0-4127-9989-58E4FDA3B317}" type="presParOf" srcId="{B4CEE062-4483-4BEF-84D4-C09A74D952C2}" destId="{8B093701-79B5-4246-97A1-86BF74600A09}" srcOrd="1" destOrd="0" presId="urn:microsoft.com/office/officeart/2018/2/layout/IconLabelList"/>
    <dgm:cxn modelId="{803695B1-9C28-4B9F-B977-0BAB40DA1F72}" type="presParOf" srcId="{B4CEE062-4483-4BEF-84D4-C09A74D952C2}" destId="{241F8492-EC3C-4E40-BB62-158B83BF552F}" srcOrd="2" destOrd="0" presId="urn:microsoft.com/office/officeart/2018/2/layout/IconLabelList"/>
    <dgm:cxn modelId="{99E5CB0B-CE79-46BF-BF8A-BF57920D914C}" type="presParOf" srcId="{241F8492-EC3C-4E40-BB62-158B83BF552F}" destId="{4671D180-CE69-47F6-86E5-344E2A9F28AD}" srcOrd="0" destOrd="0" presId="urn:microsoft.com/office/officeart/2018/2/layout/IconLabelList"/>
    <dgm:cxn modelId="{72FFD4FF-C051-4E8F-A1E0-8E9B34AAD760}" type="presParOf" srcId="{241F8492-EC3C-4E40-BB62-158B83BF552F}" destId="{2FD3592A-1B80-4619-B73D-7814D7B369FA}" srcOrd="1" destOrd="0" presId="urn:microsoft.com/office/officeart/2018/2/layout/IconLabelList"/>
    <dgm:cxn modelId="{E9749114-C260-4903-9388-931C919D9DAF}" type="presParOf" srcId="{241F8492-EC3C-4E40-BB62-158B83BF552F}" destId="{AD4BC64A-D10D-47BC-B46C-2A822B1D3F80}" srcOrd="2" destOrd="0" presId="urn:microsoft.com/office/officeart/2018/2/layout/IconLabelList"/>
    <dgm:cxn modelId="{FF817959-F3CE-48E6-99A9-8612F5AF9D8F}" type="presParOf" srcId="{B4CEE062-4483-4BEF-84D4-C09A74D952C2}" destId="{EA42D852-7F2E-4BBE-80C8-85EAB36CFAC4}" srcOrd="3" destOrd="0" presId="urn:microsoft.com/office/officeart/2018/2/layout/IconLabelList"/>
    <dgm:cxn modelId="{AE3AA40D-9110-41B0-8FC9-6B0CF5E0BC7C}" type="presParOf" srcId="{B4CEE062-4483-4BEF-84D4-C09A74D952C2}" destId="{6553941A-2303-4B93-96FA-8047CA39BC12}" srcOrd="4" destOrd="0" presId="urn:microsoft.com/office/officeart/2018/2/layout/IconLabelList"/>
    <dgm:cxn modelId="{2620F5EA-C3A4-4962-A179-451D713EB8D0}" type="presParOf" srcId="{6553941A-2303-4B93-96FA-8047CA39BC12}" destId="{EE2D118A-692A-44E7-B2A0-75ACC8180682}" srcOrd="0" destOrd="0" presId="urn:microsoft.com/office/officeart/2018/2/layout/IconLabelList"/>
    <dgm:cxn modelId="{73A6F773-FFD0-4403-B1D4-3144F1220293}" type="presParOf" srcId="{6553941A-2303-4B93-96FA-8047CA39BC12}" destId="{89A3B0C5-4DAF-4026-885A-91E4ED0012CC}" srcOrd="1" destOrd="0" presId="urn:microsoft.com/office/officeart/2018/2/layout/IconLabelList"/>
    <dgm:cxn modelId="{B2C3A3CB-93AA-40D2-A39E-F03F0F36EA9A}" type="presParOf" srcId="{6553941A-2303-4B93-96FA-8047CA39BC12}" destId="{5C1FA516-C8DA-4BD3-81A5-A5C6D1D0C525}" srcOrd="2" destOrd="0" presId="urn:microsoft.com/office/officeart/2018/2/layout/IconLabelList"/>
    <dgm:cxn modelId="{C66154A5-6DF5-4504-8B9B-52BC2A938967}" type="presParOf" srcId="{B4CEE062-4483-4BEF-84D4-C09A74D952C2}" destId="{FD6D4AD1-F285-4CFC-AEA8-734534F9D95D}" srcOrd="5" destOrd="0" presId="urn:microsoft.com/office/officeart/2018/2/layout/IconLabelList"/>
    <dgm:cxn modelId="{54D617CB-7D50-4AEE-84BC-FDB9B84C1C37}" type="presParOf" srcId="{B4CEE062-4483-4BEF-84D4-C09A74D952C2}" destId="{D62BDD9C-E0B5-44E0-8E36-811D251F56E8}" srcOrd="6" destOrd="0" presId="urn:microsoft.com/office/officeart/2018/2/layout/IconLabelList"/>
    <dgm:cxn modelId="{B38AE9BE-8D43-47C7-BFC2-816D3D596F0E}" type="presParOf" srcId="{D62BDD9C-E0B5-44E0-8E36-811D251F56E8}" destId="{067CEF3A-6153-4857-B22E-DD52B7CB37A0}" srcOrd="0" destOrd="0" presId="urn:microsoft.com/office/officeart/2018/2/layout/IconLabelList"/>
    <dgm:cxn modelId="{E9C8F444-B4BB-4F72-9D0E-092E43C8C22D}" type="presParOf" srcId="{D62BDD9C-E0B5-44E0-8E36-811D251F56E8}" destId="{9C926B7F-CD13-484D-A6CD-94641E87E1E4}" srcOrd="1" destOrd="0" presId="urn:microsoft.com/office/officeart/2018/2/layout/IconLabelList"/>
    <dgm:cxn modelId="{E66547F6-3964-4DCD-8014-0121508BD4EE}" type="presParOf" srcId="{D62BDD9C-E0B5-44E0-8E36-811D251F56E8}" destId="{38B2D938-37A1-4F34-8069-C7E2EAFE91D8}" srcOrd="2" destOrd="0" presId="urn:microsoft.com/office/officeart/2018/2/layout/IconLabelList"/>
    <dgm:cxn modelId="{7C90588F-C1E5-45BB-A594-012A43640BA3}" type="presParOf" srcId="{B4CEE062-4483-4BEF-84D4-C09A74D952C2}" destId="{60E60AE0-0E32-4F68-8DEB-043D26922DF1}" srcOrd="7" destOrd="0" presId="urn:microsoft.com/office/officeart/2018/2/layout/IconLabelList"/>
    <dgm:cxn modelId="{B11A077E-9619-4738-83A5-3358E843DF15}" type="presParOf" srcId="{B4CEE062-4483-4BEF-84D4-C09A74D952C2}" destId="{28DDFF52-DBBE-4421-8F5D-3269771CDEA4}" srcOrd="8" destOrd="0" presId="urn:microsoft.com/office/officeart/2018/2/layout/IconLabelList"/>
    <dgm:cxn modelId="{16AFB27F-EFEB-4757-BAE9-FD634DACC38C}" type="presParOf" srcId="{28DDFF52-DBBE-4421-8F5D-3269771CDEA4}" destId="{41ED018A-B58A-4530-B5FD-65B2AEB8ADF1}" srcOrd="0" destOrd="0" presId="urn:microsoft.com/office/officeart/2018/2/layout/IconLabelList"/>
    <dgm:cxn modelId="{79107776-CBF7-4FD9-9408-056FE3E894BE}" type="presParOf" srcId="{28DDFF52-DBBE-4421-8F5D-3269771CDEA4}" destId="{40E517C2-7EDA-4678-A9A9-53329DAF2BEC}" srcOrd="1" destOrd="0" presId="urn:microsoft.com/office/officeart/2018/2/layout/IconLabelList"/>
    <dgm:cxn modelId="{DEBEA9B3-D3AA-48F3-9C3C-E564EFC92C10}" type="presParOf" srcId="{28DDFF52-DBBE-4421-8F5D-3269771CDEA4}" destId="{1D48A87D-10EC-4D66-B668-D24A7C97C58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F94DD-9F3D-49B4-AFAF-21EACB058990}">
      <dsp:nvSpPr>
        <dsp:cNvPr id="0" name=""/>
        <dsp:cNvSpPr/>
      </dsp:nvSpPr>
      <dsp:spPr>
        <a:xfrm>
          <a:off x="1001794" y="0"/>
          <a:ext cx="3379116" cy="3379116"/>
        </a:xfrm>
        <a:prstGeom prst="diamond">
          <a:avLst/>
        </a:prstGeom>
        <a:solidFill>
          <a:schemeClr val="accent6">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203CC606-7B7E-4236-9231-4C0B71AC007E}">
      <dsp:nvSpPr>
        <dsp:cNvPr id="0" name=""/>
        <dsp:cNvSpPr/>
      </dsp:nvSpPr>
      <dsp:spPr>
        <a:xfrm>
          <a:off x="1322810" y="321016"/>
          <a:ext cx="1317855" cy="1317855"/>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Microsoft Excel</a:t>
          </a:r>
          <a:endParaRPr lang="en-US" sz="1800" kern="1200" dirty="0"/>
        </a:p>
      </dsp:txBody>
      <dsp:txXfrm>
        <a:off x="1387142" y="385348"/>
        <a:ext cx="1189191" cy="1189191"/>
      </dsp:txXfrm>
    </dsp:sp>
    <dsp:sp modelId="{444E4A68-4C42-4B82-B3CF-C87E9DB27DE9}">
      <dsp:nvSpPr>
        <dsp:cNvPr id="0" name=""/>
        <dsp:cNvSpPr/>
      </dsp:nvSpPr>
      <dsp:spPr>
        <a:xfrm>
          <a:off x="2742039" y="321016"/>
          <a:ext cx="1317855" cy="1317855"/>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t>Microsoft Power Bi</a:t>
          </a:r>
          <a:endParaRPr lang="en-US" sz="1800" kern="1200"/>
        </a:p>
      </dsp:txBody>
      <dsp:txXfrm>
        <a:off x="2806371" y="385348"/>
        <a:ext cx="1189191" cy="1189191"/>
      </dsp:txXfrm>
    </dsp:sp>
    <dsp:sp modelId="{EC13823A-E20A-4F13-AC0E-D66F3C7714E4}">
      <dsp:nvSpPr>
        <dsp:cNvPr id="0" name=""/>
        <dsp:cNvSpPr/>
      </dsp:nvSpPr>
      <dsp:spPr>
        <a:xfrm>
          <a:off x="1322810" y="1740244"/>
          <a:ext cx="1317855" cy="1317855"/>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t>Tableau</a:t>
          </a:r>
          <a:endParaRPr lang="en-US" sz="1800" kern="1200"/>
        </a:p>
      </dsp:txBody>
      <dsp:txXfrm>
        <a:off x="1387142" y="1804576"/>
        <a:ext cx="1189191" cy="1189191"/>
      </dsp:txXfrm>
    </dsp:sp>
    <dsp:sp modelId="{92DD4906-D210-424F-AF41-76729E9F02C8}">
      <dsp:nvSpPr>
        <dsp:cNvPr id="0" name=""/>
        <dsp:cNvSpPr/>
      </dsp:nvSpPr>
      <dsp:spPr>
        <a:xfrm>
          <a:off x="2742039" y="1740244"/>
          <a:ext cx="1317855" cy="1317855"/>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MYSQL</a:t>
          </a:r>
          <a:endParaRPr lang="en-US" sz="1800" kern="1200" dirty="0"/>
        </a:p>
      </dsp:txBody>
      <dsp:txXfrm>
        <a:off x="2806371" y="1804576"/>
        <a:ext cx="1189191" cy="1189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C511-20BB-4065-AFE7-C1C9F25E991D}">
      <dsp:nvSpPr>
        <dsp:cNvPr id="0" name=""/>
        <dsp:cNvSpPr/>
      </dsp:nvSpPr>
      <dsp:spPr>
        <a:xfrm>
          <a:off x="808979" y="124451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4C7876-A6A2-4B71-8CA4-274B41C2C793}">
      <dsp:nvSpPr>
        <dsp:cNvPr id="0" name=""/>
        <dsp:cNvSpPr/>
      </dsp:nvSpPr>
      <dsp:spPr>
        <a:xfrm>
          <a:off x="313979" y="232468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b="1" i="0" kern="1200" dirty="0"/>
            <a:t>Extract data/Import files</a:t>
          </a:r>
          <a:endParaRPr lang="en-US" sz="1400" b="1" kern="1200" dirty="0"/>
        </a:p>
      </dsp:txBody>
      <dsp:txXfrm>
        <a:off x="313979" y="2324682"/>
        <a:ext cx="1800000" cy="720000"/>
      </dsp:txXfrm>
    </dsp:sp>
    <dsp:sp modelId="{4671D180-CE69-47F6-86E5-344E2A9F28AD}">
      <dsp:nvSpPr>
        <dsp:cNvPr id="0" name=""/>
        <dsp:cNvSpPr/>
      </dsp:nvSpPr>
      <dsp:spPr>
        <a:xfrm>
          <a:off x="2923979" y="124451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4BC64A-D10D-47BC-B46C-2A822B1D3F80}">
      <dsp:nvSpPr>
        <dsp:cNvPr id="0" name=""/>
        <dsp:cNvSpPr/>
      </dsp:nvSpPr>
      <dsp:spPr>
        <a:xfrm>
          <a:off x="2428979" y="232468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b="1" i="0" kern="1200" dirty="0"/>
            <a:t>Transform data(Remove blank and duplicates)</a:t>
          </a:r>
          <a:endParaRPr lang="en-US" sz="1400" b="1" kern="1200" dirty="0"/>
        </a:p>
      </dsp:txBody>
      <dsp:txXfrm>
        <a:off x="2428979" y="2324682"/>
        <a:ext cx="1800000" cy="720000"/>
      </dsp:txXfrm>
    </dsp:sp>
    <dsp:sp modelId="{EE2D118A-692A-44E7-B2A0-75ACC8180682}">
      <dsp:nvSpPr>
        <dsp:cNvPr id="0" name=""/>
        <dsp:cNvSpPr/>
      </dsp:nvSpPr>
      <dsp:spPr>
        <a:xfrm>
          <a:off x="5038979" y="124451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1FA516-C8DA-4BD3-81A5-A5C6D1D0C525}">
      <dsp:nvSpPr>
        <dsp:cNvPr id="0" name=""/>
        <dsp:cNvSpPr/>
      </dsp:nvSpPr>
      <dsp:spPr>
        <a:xfrm>
          <a:off x="4543979" y="232468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b="1" i="0" kern="1200" dirty="0"/>
            <a:t>Manage Relationships</a:t>
          </a:r>
          <a:endParaRPr lang="en-US" sz="1400" b="1" kern="1200" dirty="0"/>
        </a:p>
      </dsp:txBody>
      <dsp:txXfrm>
        <a:off x="4543979" y="2324682"/>
        <a:ext cx="1800000" cy="720000"/>
      </dsp:txXfrm>
    </dsp:sp>
    <dsp:sp modelId="{067CEF3A-6153-4857-B22E-DD52B7CB37A0}">
      <dsp:nvSpPr>
        <dsp:cNvPr id="0" name=""/>
        <dsp:cNvSpPr/>
      </dsp:nvSpPr>
      <dsp:spPr>
        <a:xfrm>
          <a:off x="7153979" y="124451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B2D938-37A1-4F34-8069-C7E2EAFE91D8}">
      <dsp:nvSpPr>
        <dsp:cNvPr id="0" name=""/>
        <dsp:cNvSpPr/>
      </dsp:nvSpPr>
      <dsp:spPr>
        <a:xfrm>
          <a:off x="6658979" y="232468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b="1" i="0" kern="1200" dirty="0"/>
            <a:t>KPI and Visualization</a:t>
          </a:r>
          <a:endParaRPr lang="en-US" sz="1400" b="1" kern="1200" dirty="0"/>
        </a:p>
      </dsp:txBody>
      <dsp:txXfrm>
        <a:off x="6658979" y="2324682"/>
        <a:ext cx="1800000" cy="720000"/>
      </dsp:txXfrm>
    </dsp:sp>
    <dsp:sp modelId="{41ED018A-B58A-4530-B5FD-65B2AEB8ADF1}">
      <dsp:nvSpPr>
        <dsp:cNvPr id="0" name=""/>
        <dsp:cNvSpPr/>
      </dsp:nvSpPr>
      <dsp:spPr>
        <a:xfrm>
          <a:off x="9268979" y="124451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48A87D-10EC-4D66-B668-D24A7C97C583}">
      <dsp:nvSpPr>
        <dsp:cNvPr id="0" name=""/>
        <dsp:cNvSpPr/>
      </dsp:nvSpPr>
      <dsp:spPr>
        <a:xfrm>
          <a:off x="8773979" y="232468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b="1" i="0" kern="1200" dirty="0"/>
            <a:t>Dashboard</a:t>
          </a:r>
          <a:endParaRPr lang="en-US" sz="1400" b="1" kern="1200" dirty="0"/>
        </a:p>
      </dsp:txBody>
      <dsp:txXfrm>
        <a:off x="8773979" y="232468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687998-5BC7-473F-B523-89A8DD906900}" type="datetimeFigureOut">
              <a:rPr lang="en-IN" smtClean="0"/>
              <a:t>14-02-2025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306050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87998-5BC7-473F-B523-89A8DD906900}"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31172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687998-5BC7-473F-B523-89A8DD906900}"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1708315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687998-5BC7-473F-B523-89A8DD906900}"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0434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87998-5BC7-473F-B523-89A8DD906900}"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4178426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87998-5BC7-473F-B523-89A8DD906900}" type="datetimeFigureOut">
              <a:rPr lang="en-IN" smtClean="0"/>
              <a:t>14-02-2025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039378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87998-5BC7-473F-B523-89A8DD906900}" type="datetimeFigureOut">
              <a:rPr lang="en-IN" smtClean="0"/>
              <a:t>14-02-2025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178013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687998-5BC7-473F-B523-89A8DD906900}"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33407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687998-5BC7-473F-B523-89A8DD906900}"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89826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87998-5BC7-473F-B523-89A8DD906900}"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196362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87998-5BC7-473F-B523-89A8DD906900}"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29107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687998-5BC7-473F-B523-89A8DD906900}"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36191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687998-5BC7-473F-B523-89A8DD906900}" type="datetimeFigureOut">
              <a:rPr lang="en-IN" smtClean="0"/>
              <a:t>14-02-2025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344663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687998-5BC7-473F-B523-89A8DD906900}" type="datetimeFigureOut">
              <a:rPr lang="en-IN" smtClean="0"/>
              <a:t>14-02-2025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117953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87998-5BC7-473F-B523-89A8DD906900}" type="datetimeFigureOut">
              <a:rPr lang="en-IN" smtClean="0"/>
              <a:t>14-02-2025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107871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87998-5BC7-473F-B523-89A8DD906900}"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196204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87998-5BC7-473F-B523-89A8DD906900}"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00341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687998-5BC7-473F-B523-89A8DD906900}" type="datetimeFigureOut">
              <a:rPr lang="en-IN" smtClean="0"/>
              <a:t>14-02-2025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99B1F9-38E5-44B0-BC3A-711170FCD6C3}" type="slidenum">
              <a:rPr lang="en-IN" smtClean="0"/>
              <a:t>‹#›</a:t>
            </a:fld>
            <a:endParaRPr lang="en-IN"/>
          </a:p>
        </p:txBody>
      </p:sp>
    </p:spTree>
    <p:extLst>
      <p:ext uri="{BB962C8B-B14F-4D97-AF65-F5344CB8AC3E}">
        <p14:creationId xmlns:p14="http://schemas.microsoft.com/office/powerpoint/2010/main" val="2357491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C8FF-D4A7-8CEE-A6CE-82370DC48199}"/>
              </a:ext>
            </a:extLst>
          </p:cNvPr>
          <p:cNvSpPr>
            <a:spLocks noGrp="1"/>
          </p:cNvSpPr>
          <p:nvPr>
            <p:ph type="ctrTitle"/>
          </p:nvPr>
        </p:nvSpPr>
        <p:spPr>
          <a:xfrm>
            <a:off x="1463320" y="886631"/>
            <a:ext cx="8566800" cy="852615"/>
          </a:xfrm>
        </p:spPr>
        <p:txBody>
          <a:bodyPr/>
          <a:lstStyle/>
          <a:p>
            <a:r>
              <a:rPr lang="en-IN" sz="4800" b="1" dirty="0"/>
              <a:t>High Cloud Airline Analytics</a:t>
            </a:r>
          </a:p>
        </p:txBody>
      </p:sp>
      <p:sp>
        <p:nvSpPr>
          <p:cNvPr id="3" name="Subtitle 2">
            <a:extLst>
              <a:ext uri="{FF2B5EF4-FFF2-40B4-BE49-F238E27FC236}">
                <a16:creationId xmlns:a16="http://schemas.microsoft.com/office/drawing/2014/main" id="{93689119-C244-E9C5-D36F-5279D7014E2E}"/>
              </a:ext>
            </a:extLst>
          </p:cNvPr>
          <p:cNvSpPr>
            <a:spLocks noGrp="1"/>
          </p:cNvSpPr>
          <p:nvPr>
            <p:ph type="subTitle" idx="1"/>
          </p:nvPr>
        </p:nvSpPr>
        <p:spPr>
          <a:xfrm>
            <a:off x="8621971" y="2360109"/>
            <a:ext cx="2308485" cy="2621558"/>
          </a:xfrm>
        </p:spPr>
        <p:txBody>
          <a:bodyPr/>
          <a:lstStyle/>
          <a:p>
            <a:r>
              <a:rPr lang="en-IN" sz="2800" b="1" dirty="0"/>
              <a:t>Group 1</a:t>
            </a:r>
          </a:p>
          <a:p>
            <a:r>
              <a:rPr lang="en-IN" dirty="0">
                <a:solidFill>
                  <a:schemeClr val="bg1"/>
                </a:solidFill>
              </a:rPr>
              <a:t>T . Indumathi</a:t>
            </a:r>
          </a:p>
          <a:p>
            <a:endParaRPr lang="en-IN" dirty="0">
              <a:solidFill>
                <a:schemeClr val="bg1"/>
              </a:solidFill>
            </a:endParaRPr>
          </a:p>
        </p:txBody>
      </p:sp>
      <p:pic>
        <p:nvPicPr>
          <p:cNvPr id="1026" name="Picture 2">
            <a:extLst>
              <a:ext uri="{FF2B5EF4-FFF2-40B4-BE49-F238E27FC236}">
                <a16:creationId xmlns:a16="http://schemas.microsoft.com/office/drawing/2014/main" id="{A0E88584-B258-A9E7-B832-B692DEA80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507" y="2360109"/>
            <a:ext cx="6521245" cy="2956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80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986F-B372-4086-E057-4CCCB3CF9CE1}"/>
              </a:ext>
            </a:extLst>
          </p:cNvPr>
          <p:cNvSpPr>
            <a:spLocks noGrp="1"/>
          </p:cNvSpPr>
          <p:nvPr>
            <p:ph type="title"/>
          </p:nvPr>
        </p:nvSpPr>
        <p:spPr/>
        <p:txBody>
          <a:bodyPr/>
          <a:lstStyle/>
          <a:p>
            <a:r>
              <a:rPr lang="en-IN" b="1" dirty="0"/>
              <a:t>Insights</a:t>
            </a:r>
          </a:p>
        </p:txBody>
      </p:sp>
      <p:sp>
        <p:nvSpPr>
          <p:cNvPr id="3" name="Content Placeholder 2">
            <a:extLst>
              <a:ext uri="{FF2B5EF4-FFF2-40B4-BE49-F238E27FC236}">
                <a16:creationId xmlns:a16="http://schemas.microsoft.com/office/drawing/2014/main" id="{09A95BE3-25E9-20CE-D7AD-A6F2A8B9B55F}"/>
              </a:ext>
            </a:extLst>
          </p:cNvPr>
          <p:cNvSpPr>
            <a:spLocks noGrp="1"/>
          </p:cNvSpPr>
          <p:nvPr>
            <p:ph idx="1"/>
          </p:nvPr>
        </p:nvSpPr>
        <p:spPr>
          <a:xfrm>
            <a:off x="952107" y="2460395"/>
            <a:ext cx="10215565" cy="3940403"/>
          </a:xfrm>
        </p:spPr>
        <p:txBody>
          <a:bodyPr/>
          <a:lstStyle/>
          <a:p>
            <a:pPr algn="just">
              <a:buFont typeface="+mj-lt"/>
              <a:buAutoNum type="arabicPeriod"/>
            </a:pPr>
            <a:r>
              <a:rPr lang="en-US" sz="2000" b="1" dirty="0"/>
              <a:t>Yearly Trends</a:t>
            </a:r>
            <a:r>
              <a:rPr lang="en-US" sz="2000" dirty="0"/>
              <a:t>: Load factors showed a steady improvement over the years, with notable increases during specific periods.</a:t>
            </a:r>
          </a:p>
          <a:p>
            <a:pPr algn="just">
              <a:buFont typeface="+mj-lt"/>
              <a:buAutoNum type="arabicPeriod"/>
            </a:pPr>
            <a:r>
              <a:rPr lang="en-US" sz="2000" b="1" dirty="0"/>
              <a:t>Passenger Preferences</a:t>
            </a:r>
            <a:r>
              <a:rPr lang="en-US" sz="2000" dirty="0"/>
              <a:t>: Weekend flights were less popular compared to weekday flights.</a:t>
            </a:r>
          </a:p>
          <a:p>
            <a:pPr algn="just">
              <a:buFont typeface="+mj-lt"/>
              <a:buAutoNum type="arabicPeriod"/>
            </a:pPr>
            <a:r>
              <a:rPr lang="en-US" sz="2000" b="1" dirty="0"/>
              <a:t>Top Routes</a:t>
            </a:r>
            <a:r>
              <a:rPr lang="en-US" sz="2000" dirty="0"/>
              <a:t>: Washington, D.C.–Atlanta and Chicago–Detroit emerged as the most popular routes based on flight frequency.</a:t>
            </a:r>
          </a:p>
          <a:p>
            <a:pPr algn="just">
              <a:buFont typeface="+mj-lt"/>
              <a:buAutoNum type="arabicPeriod"/>
            </a:pPr>
            <a:r>
              <a:rPr lang="en-US" sz="2000" b="1" dirty="0"/>
              <a:t> Top Carriers</a:t>
            </a:r>
            <a:r>
              <a:rPr lang="en-US" sz="2000" dirty="0"/>
              <a:t>: Delta Air Lines and FedEx were the top carriers based on passenger preferences.</a:t>
            </a:r>
          </a:p>
          <a:p>
            <a:pPr algn="just">
              <a:buFont typeface="+mj-lt"/>
              <a:buAutoNum type="arabicPeriod"/>
            </a:pPr>
            <a:r>
              <a:rPr lang="en-US" sz="2000" b="1" dirty="0"/>
              <a:t>Distance Group Segmentation</a:t>
            </a:r>
            <a:r>
              <a:rPr lang="en-US" sz="2000" dirty="0"/>
              <a:t>: Flights in shorter distance groups have higher frequencies compared to longer ones.</a:t>
            </a:r>
          </a:p>
          <a:p>
            <a:endParaRPr lang="en-IN" dirty="0"/>
          </a:p>
        </p:txBody>
      </p:sp>
    </p:spTree>
    <p:extLst>
      <p:ext uri="{BB962C8B-B14F-4D97-AF65-F5344CB8AC3E}">
        <p14:creationId xmlns:p14="http://schemas.microsoft.com/office/powerpoint/2010/main" val="67703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65F-222A-3089-8936-789B9BBEAD66}"/>
              </a:ext>
            </a:extLst>
          </p:cNvPr>
          <p:cNvSpPr>
            <a:spLocks noGrp="1"/>
          </p:cNvSpPr>
          <p:nvPr>
            <p:ph type="title"/>
          </p:nvPr>
        </p:nvSpPr>
        <p:spPr/>
        <p:txBody>
          <a:bodyPr/>
          <a:lstStyle/>
          <a:p>
            <a:r>
              <a:rPr lang="en-IN" b="1" dirty="0"/>
              <a:t>Recommendations</a:t>
            </a:r>
          </a:p>
        </p:txBody>
      </p:sp>
      <p:sp>
        <p:nvSpPr>
          <p:cNvPr id="3" name="Content Placeholder 2">
            <a:extLst>
              <a:ext uri="{FF2B5EF4-FFF2-40B4-BE49-F238E27FC236}">
                <a16:creationId xmlns:a16="http://schemas.microsoft.com/office/drawing/2014/main" id="{A8EFF732-B922-F9D1-E8A9-00FC43ED4365}"/>
              </a:ext>
            </a:extLst>
          </p:cNvPr>
          <p:cNvSpPr>
            <a:spLocks noGrp="1"/>
          </p:cNvSpPr>
          <p:nvPr>
            <p:ph idx="1"/>
          </p:nvPr>
        </p:nvSpPr>
        <p:spPr>
          <a:xfrm>
            <a:off x="899409" y="2698230"/>
            <a:ext cx="10762939" cy="3657600"/>
          </a:xfrm>
        </p:spPr>
        <p:txBody>
          <a:bodyPr>
            <a:normAutofit/>
          </a:bodyPr>
          <a:lstStyle/>
          <a:p>
            <a:pPr algn="just"/>
            <a:r>
              <a:rPr lang="en-US" sz="2000" b="1" dirty="0"/>
              <a:t>Adjust Flight Schedules</a:t>
            </a:r>
            <a:r>
              <a:rPr lang="en-US" sz="2000" dirty="0"/>
              <a:t>: Plan more flights during busy weekdays and for weekend we have to provide discounts and packages for passengers.</a:t>
            </a:r>
          </a:p>
          <a:p>
            <a:pPr algn="just"/>
            <a:r>
              <a:rPr lang="en-US" sz="2000" b="1" dirty="0"/>
              <a:t>Improve Low-Performing Routes </a:t>
            </a:r>
            <a:r>
              <a:rPr lang="en-US" sz="2000" dirty="0"/>
              <a:t>: Focus advertising on routes that are having low performing routes to attract new passengers.</a:t>
            </a:r>
          </a:p>
          <a:p>
            <a:pPr algn="just"/>
            <a:r>
              <a:rPr lang="en-US" sz="2000" b="1" dirty="0"/>
              <a:t>Work with Top Airlines</a:t>
            </a:r>
            <a:r>
              <a:rPr lang="en-US" sz="2000" dirty="0"/>
              <a:t>: Partner with successful airlines to offer more routes and better services for customers.</a:t>
            </a:r>
          </a:p>
          <a:p>
            <a:pPr algn="just"/>
            <a:r>
              <a:rPr lang="en-US" sz="2000" b="1" dirty="0"/>
              <a:t>Use Smart Pricing</a:t>
            </a:r>
            <a:r>
              <a:rPr lang="en-US" sz="2000" dirty="0"/>
              <a:t>: Set ticket prices based on demand to increase profits and fill more seats.</a:t>
            </a:r>
            <a:endParaRPr lang="en-IN" sz="2000" dirty="0"/>
          </a:p>
        </p:txBody>
      </p:sp>
    </p:spTree>
    <p:extLst>
      <p:ext uri="{BB962C8B-B14F-4D97-AF65-F5344CB8AC3E}">
        <p14:creationId xmlns:p14="http://schemas.microsoft.com/office/powerpoint/2010/main" val="252769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132F-EEF7-C411-C958-BED92AEBAE05}"/>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27F7A653-C65C-5145-1C16-F36487DC0109}"/>
              </a:ext>
            </a:extLst>
          </p:cNvPr>
          <p:cNvSpPr>
            <a:spLocks noGrp="1"/>
          </p:cNvSpPr>
          <p:nvPr>
            <p:ph idx="1"/>
          </p:nvPr>
        </p:nvSpPr>
        <p:spPr>
          <a:xfrm>
            <a:off x="779487" y="2912882"/>
            <a:ext cx="10325287" cy="2865749"/>
          </a:xfrm>
        </p:spPr>
        <p:txBody>
          <a:bodyPr>
            <a:normAutofit/>
          </a:bodyPr>
          <a:lstStyle/>
          <a:p>
            <a:pPr marL="0" indent="0" defTabSz="450000">
              <a:buNone/>
            </a:pPr>
            <a:r>
              <a:rPr lang="en-US" sz="2400" dirty="0">
                <a:latin typeface="+mj-lt"/>
              </a:rPr>
              <a:t>The High Cloud Airline Analytics project delivers valuable insights into airline operations, passenger behavior, and carrier performance. By utilizing these data-driven insights, airlines can optimize operational efficiency, elevate the customer experience, and make strategic decisions that drive sustainable growth and long-term success.</a:t>
            </a:r>
            <a:endParaRPr lang="en-IN" sz="2400" dirty="0">
              <a:latin typeface="+mj-lt"/>
            </a:endParaRPr>
          </a:p>
        </p:txBody>
      </p:sp>
    </p:spTree>
    <p:extLst>
      <p:ext uri="{BB962C8B-B14F-4D97-AF65-F5344CB8AC3E}">
        <p14:creationId xmlns:p14="http://schemas.microsoft.com/office/powerpoint/2010/main" val="267144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E486-9D6D-EB5D-966B-32D7A69CA6A1}"/>
              </a:ext>
            </a:extLst>
          </p:cNvPr>
          <p:cNvSpPr>
            <a:spLocks noGrp="1"/>
          </p:cNvSpPr>
          <p:nvPr>
            <p:ph type="title"/>
          </p:nvPr>
        </p:nvSpPr>
        <p:spPr/>
        <p:txBody>
          <a:bodyPr/>
          <a:lstStyle/>
          <a:p>
            <a:r>
              <a:rPr lang="en-IN" b="1" dirty="0"/>
              <a:t>Overview</a:t>
            </a:r>
          </a:p>
        </p:txBody>
      </p:sp>
      <p:sp>
        <p:nvSpPr>
          <p:cNvPr id="3" name="Content Placeholder 2">
            <a:extLst>
              <a:ext uri="{FF2B5EF4-FFF2-40B4-BE49-F238E27FC236}">
                <a16:creationId xmlns:a16="http://schemas.microsoft.com/office/drawing/2014/main" id="{4135AB25-0390-228A-D99C-885C07AF96A6}"/>
              </a:ext>
            </a:extLst>
          </p:cNvPr>
          <p:cNvSpPr>
            <a:spLocks noGrp="1"/>
          </p:cNvSpPr>
          <p:nvPr>
            <p:ph idx="1"/>
          </p:nvPr>
        </p:nvSpPr>
        <p:spPr/>
        <p:txBody>
          <a:bodyPr>
            <a:normAutofit/>
          </a:bodyPr>
          <a:lstStyle/>
          <a:p>
            <a:pPr algn="just">
              <a:lnSpc>
                <a:spcPct val="150000"/>
              </a:lnSpc>
            </a:pPr>
            <a:r>
              <a:rPr lang="en-US" sz="2000" dirty="0">
                <a:solidFill>
                  <a:schemeClr val="tx1"/>
                </a:solidFill>
                <a:latin typeface="Times New Roman" panose="02020603050405020304" pitchFamily="18" charset="0"/>
                <a:ea typeface="ADLaM Display" panose="02010000000000000000" pitchFamily="2" charset="0"/>
                <a:cs typeface="Times New Roman" panose="02020603050405020304" pitchFamily="18" charset="0"/>
              </a:rPr>
              <a:t>The High Cloud Airline Analytics project analyzes airline performance using tools like Excel, Power BI, SQL, and Tableau. Key metrics include the number of airlines, total airtime, distance covered, passenger count, and load factor percentages. The project focuses on identifying trends in flight operations, passenger preferences, and carrier performance. The goal is to create interactive dashboards and provide data-driven insights to improve airline efficiency and customer satisfaction</a:t>
            </a:r>
            <a:r>
              <a:rPr lang="en-US" sz="2000" dirty="0">
                <a:latin typeface="Times New Roman" panose="02020603050405020304" pitchFamily="18" charset="0"/>
                <a:ea typeface="ADLaM Display" panose="02010000000000000000" pitchFamily="2" charset="0"/>
                <a:cs typeface="Times New Roman" panose="02020603050405020304" pitchFamily="18" charset="0"/>
              </a:rPr>
              <a:t>.</a:t>
            </a:r>
            <a:endParaRPr lang="en-IN" sz="2000" dirty="0">
              <a:latin typeface="Times New Roman" panose="02020603050405020304" pitchFamily="18" charset="0"/>
              <a:ea typeface="ADLaM Display" panose="02010000000000000000" pitchFamily="2" charset="0"/>
              <a:cs typeface="Times New Roman" panose="02020603050405020304" pitchFamily="18" charset="0"/>
            </a:endParaRPr>
          </a:p>
        </p:txBody>
      </p:sp>
    </p:spTree>
    <p:extLst>
      <p:ext uri="{BB962C8B-B14F-4D97-AF65-F5344CB8AC3E}">
        <p14:creationId xmlns:p14="http://schemas.microsoft.com/office/powerpoint/2010/main" val="264367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9692-1B06-17EC-29DB-31FA3E898731}"/>
              </a:ext>
            </a:extLst>
          </p:cNvPr>
          <p:cNvSpPr>
            <a:spLocks noGrp="1"/>
          </p:cNvSpPr>
          <p:nvPr>
            <p:ph type="title"/>
          </p:nvPr>
        </p:nvSpPr>
        <p:spPr/>
        <p:txBody>
          <a:bodyPr/>
          <a:lstStyle/>
          <a:p>
            <a:r>
              <a:rPr lang="en-IN" b="1" dirty="0"/>
              <a:t>Tools Used</a:t>
            </a:r>
          </a:p>
        </p:txBody>
      </p:sp>
      <p:graphicFrame>
        <p:nvGraphicFramePr>
          <p:cNvPr id="4" name="Content Placeholder 2">
            <a:extLst>
              <a:ext uri="{FF2B5EF4-FFF2-40B4-BE49-F238E27FC236}">
                <a16:creationId xmlns:a16="http://schemas.microsoft.com/office/drawing/2014/main" id="{6ECF6311-4838-46BC-8005-C252FD303F5A}"/>
              </a:ext>
            </a:extLst>
          </p:cNvPr>
          <p:cNvGraphicFramePr>
            <a:graphicFrameLocks/>
          </p:cNvGraphicFramePr>
          <p:nvPr>
            <p:extLst>
              <p:ext uri="{D42A27DB-BD31-4B8C-83A1-F6EECF244321}">
                <p14:modId xmlns:p14="http://schemas.microsoft.com/office/powerpoint/2010/main" val="3070731044"/>
              </p:ext>
            </p:extLst>
          </p:nvPr>
        </p:nvGraphicFramePr>
        <p:xfrm>
          <a:off x="3337088" y="2644611"/>
          <a:ext cx="5382705" cy="337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987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F78A-A09F-074C-8ACD-96A38F0E32F3}"/>
              </a:ext>
            </a:extLst>
          </p:cNvPr>
          <p:cNvSpPr>
            <a:spLocks noGrp="1"/>
          </p:cNvSpPr>
          <p:nvPr>
            <p:ph type="title"/>
          </p:nvPr>
        </p:nvSpPr>
        <p:spPr/>
        <p:txBody>
          <a:bodyPr/>
          <a:lstStyle/>
          <a:p>
            <a:r>
              <a:rPr lang="en-IN" b="1" dirty="0"/>
              <a:t>Project Workflow</a:t>
            </a:r>
          </a:p>
        </p:txBody>
      </p:sp>
      <p:graphicFrame>
        <p:nvGraphicFramePr>
          <p:cNvPr id="4" name="Content Placeholder 2">
            <a:extLst>
              <a:ext uri="{FF2B5EF4-FFF2-40B4-BE49-F238E27FC236}">
                <a16:creationId xmlns:a16="http://schemas.microsoft.com/office/drawing/2014/main" id="{D5D97DF3-5522-4BA9-81F8-CF457FAAE0E3}"/>
              </a:ext>
            </a:extLst>
          </p:cNvPr>
          <p:cNvGraphicFramePr>
            <a:graphicFrameLocks/>
          </p:cNvGraphicFramePr>
          <p:nvPr>
            <p:extLst>
              <p:ext uri="{D42A27DB-BD31-4B8C-83A1-F6EECF244321}">
                <p14:modId xmlns:p14="http://schemas.microsoft.com/office/powerpoint/2010/main" val="1954343517"/>
              </p:ext>
            </p:extLst>
          </p:nvPr>
        </p:nvGraphicFramePr>
        <p:xfrm>
          <a:off x="678730" y="2243580"/>
          <a:ext cx="10887959" cy="4289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26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7A55-D322-9862-5EA3-B4D3AAFDA072}"/>
              </a:ext>
            </a:extLst>
          </p:cNvPr>
          <p:cNvSpPr>
            <a:spLocks noGrp="1"/>
          </p:cNvSpPr>
          <p:nvPr>
            <p:ph type="title"/>
          </p:nvPr>
        </p:nvSpPr>
        <p:spPr/>
        <p:txBody>
          <a:bodyPr/>
          <a:lstStyle/>
          <a:p>
            <a:r>
              <a:rPr lang="en-IN" b="1" dirty="0"/>
              <a:t>Main KPI’s</a:t>
            </a:r>
          </a:p>
        </p:txBody>
      </p:sp>
      <p:sp>
        <p:nvSpPr>
          <p:cNvPr id="6" name="Content Placeholder 5">
            <a:extLst>
              <a:ext uri="{FF2B5EF4-FFF2-40B4-BE49-F238E27FC236}">
                <a16:creationId xmlns:a16="http://schemas.microsoft.com/office/drawing/2014/main" id="{2ABE6832-FDB3-0953-8857-BE2C3F4A3095}"/>
              </a:ext>
            </a:extLst>
          </p:cNvPr>
          <p:cNvSpPr>
            <a:spLocks noGrp="1"/>
          </p:cNvSpPr>
          <p:nvPr>
            <p:ph idx="1"/>
          </p:nvPr>
        </p:nvSpPr>
        <p:spPr>
          <a:xfrm>
            <a:off x="1256324" y="2639505"/>
            <a:ext cx="10226142" cy="3665107"/>
          </a:xfrm>
        </p:spPr>
        <p:txBody>
          <a:bodyPr/>
          <a:lstStyle/>
          <a:p>
            <a:r>
              <a:rPr lang="en-IN" sz="2000" dirty="0">
                <a:solidFill>
                  <a:schemeClr val="tx1"/>
                </a:solidFill>
              </a:rPr>
              <a:t>Load factor Percentage on a Yearly, Quarterly and Monthly basis</a:t>
            </a:r>
          </a:p>
          <a:p>
            <a:r>
              <a:rPr lang="en-IN" sz="2000" dirty="0">
                <a:solidFill>
                  <a:schemeClr val="tx1"/>
                </a:solidFill>
              </a:rPr>
              <a:t>Load factor Percentage based on Carrier name</a:t>
            </a:r>
          </a:p>
          <a:p>
            <a:r>
              <a:rPr lang="en-IN" sz="2000" dirty="0">
                <a:solidFill>
                  <a:schemeClr val="tx1"/>
                </a:solidFill>
              </a:rPr>
              <a:t>Top 10 Carrier names  based on passengers preference</a:t>
            </a:r>
          </a:p>
          <a:p>
            <a:r>
              <a:rPr lang="en-IN" sz="2000" dirty="0">
                <a:solidFill>
                  <a:schemeClr val="tx1"/>
                </a:solidFill>
              </a:rPr>
              <a:t>Top routes(from-to-city) based on Number of Flights</a:t>
            </a:r>
          </a:p>
          <a:p>
            <a:r>
              <a:rPr lang="en-IN" sz="2000" dirty="0">
                <a:solidFill>
                  <a:schemeClr val="tx1"/>
                </a:solidFill>
              </a:rPr>
              <a:t>Load Factor Percentage on Weekend vs weekdays</a:t>
            </a:r>
          </a:p>
          <a:p>
            <a:r>
              <a:rPr lang="en-IN" sz="2000" dirty="0">
                <a:solidFill>
                  <a:schemeClr val="tx1"/>
                </a:solidFill>
              </a:rPr>
              <a:t>Number of flights based on Distance Groups</a:t>
            </a:r>
          </a:p>
          <a:p>
            <a:pPr marL="0" indent="0">
              <a:buNone/>
            </a:pPr>
            <a:endParaRPr lang="en-IN" dirty="0"/>
          </a:p>
        </p:txBody>
      </p:sp>
    </p:spTree>
    <p:extLst>
      <p:ext uri="{BB962C8B-B14F-4D97-AF65-F5344CB8AC3E}">
        <p14:creationId xmlns:p14="http://schemas.microsoft.com/office/powerpoint/2010/main" val="215248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3BC8-BED0-D941-595E-CB87BD649C2E}"/>
              </a:ext>
            </a:extLst>
          </p:cNvPr>
          <p:cNvSpPr>
            <a:spLocks noGrp="1"/>
          </p:cNvSpPr>
          <p:nvPr>
            <p:ph type="title"/>
          </p:nvPr>
        </p:nvSpPr>
        <p:spPr/>
        <p:txBody>
          <a:bodyPr/>
          <a:lstStyle/>
          <a:p>
            <a:r>
              <a:rPr lang="en-IN" b="1" dirty="0"/>
              <a:t>Challenges Faced</a:t>
            </a:r>
          </a:p>
        </p:txBody>
      </p:sp>
      <p:sp>
        <p:nvSpPr>
          <p:cNvPr id="3" name="Content Placeholder 2">
            <a:extLst>
              <a:ext uri="{FF2B5EF4-FFF2-40B4-BE49-F238E27FC236}">
                <a16:creationId xmlns:a16="http://schemas.microsoft.com/office/drawing/2014/main" id="{F247D452-F621-8D07-FB13-50F49CE61D3E}"/>
              </a:ext>
            </a:extLst>
          </p:cNvPr>
          <p:cNvSpPr>
            <a:spLocks noGrp="1"/>
          </p:cNvSpPr>
          <p:nvPr>
            <p:ph idx="1"/>
          </p:nvPr>
        </p:nvSpPr>
        <p:spPr>
          <a:xfrm>
            <a:off x="1062682" y="2611224"/>
            <a:ext cx="10119980" cy="3591613"/>
          </a:xfrm>
        </p:spPr>
        <p:txBody>
          <a:bodyPr/>
          <a:lstStyle/>
          <a:p>
            <a:pPr algn="just"/>
            <a:r>
              <a:rPr lang="en-US" b="1" dirty="0"/>
              <a:t>Data Import Issues</a:t>
            </a:r>
            <a:r>
              <a:rPr lang="en-US" dirty="0"/>
              <a:t>: </a:t>
            </a:r>
            <a:r>
              <a:rPr lang="en-US" dirty="0">
                <a:solidFill>
                  <a:schemeClr val="tx1"/>
                </a:solidFill>
              </a:rPr>
              <a:t>Facing problems with inconsistent formatting while moving data between Excel, Tableau, Power BI, and SQL.</a:t>
            </a:r>
          </a:p>
          <a:p>
            <a:pPr algn="just"/>
            <a:r>
              <a:rPr lang="en-US" b="1" dirty="0"/>
              <a:t>Data Cleaning</a:t>
            </a:r>
            <a:r>
              <a:rPr lang="en-US" dirty="0"/>
              <a:t>: Fixing missing or incomplete data, especially for important metrics like passenger counts and load factors.</a:t>
            </a:r>
          </a:p>
          <a:p>
            <a:pPr algn="just"/>
            <a:r>
              <a:rPr lang="en-US" b="1" dirty="0"/>
              <a:t>Tool Integration</a:t>
            </a:r>
            <a:r>
              <a:rPr lang="en-US" dirty="0"/>
              <a:t>: Ensuring the data stays consistent and accurate across all tools during analysis.</a:t>
            </a:r>
          </a:p>
          <a:p>
            <a:pPr algn="just"/>
            <a:r>
              <a:rPr lang="en-US" b="1" dirty="0"/>
              <a:t>Visualization Optimization</a:t>
            </a:r>
            <a:r>
              <a:rPr lang="en-US" dirty="0"/>
              <a:t>: Making dashboards that are both visually appealing and easy to understand.</a:t>
            </a:r>
          </a:p>
          <a:p>
            <a:pPr algn="just"/>
            <a:r>
              <a:rPr lang="en-US" b="1" dirty="0"/>
              <a:t>Performance Issues</a:t>
            </a:r>
            <a:r>
              <a:rPr lang="en-US" dirty="0"/>
              <a:t>: Large amounts of data caused slow SQL queries and delayed dashboard updates.</a:t>
            </a:r>
          </a:p>
          <a:p>
            <a:endParaRPr lang="en-IN" dirty="0"/>
          </a:p>
        </p:txBody>
      </p:sp>
    </p:spTree>
    <p:extLst>
      <p:ext uri="{BB962C8B-B14F-4D97-AF65-F5344CB8AC3E}">
        <p14:creationId xmlns:p14="http://schemas.microsoft.com/office/powerpoint/2010/main" val="53131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5911-942F-180F-217F-992700B0B558}"/>
              </a:ext>
            </a:extLst>
          </p:cNvPr>
          <p:cNvSpPr>
            <a:spLocks noGrp="1"/>
          </p:cNvSpPr>
          <p:nvPr>
            <p:ph type="title"/>
          </p:nvPr>
        </p:nvSpPr>
        <p:spPr/>
        <p:txBody>
          <a:bodyPr/>
          <a:lstStyle/>
          <a:p>
            <a:r>
              <a:rPr lang="en-IN" b="1" dirty="0"/>
              <a:t>Excel Dashboard</a:t>
            </a:r>
          </a:p>
        </p:txBody>
      </p:sp>
      <p:pic>
        <p:nvPicPr>
          <p:cNvPr id="5" name="Content Placeholder 4">
            <a:extLst>
              <a:ext uri="{FF2B5EF4-FFF2-40B4-BE49-F238E27FC236}">
                <a16:creationId xmlns:a16="http://schemas.microsoft.com/office/drawing/2014/main" id="{9CF01CAF-E5C5-4F26-B768-FB79D6D49D6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1" t="29278" r="25903" b="13779"/>
          <a:stretch/>
        </p:blipFill>
        <p:spPr>
          <a:xfrm>
            <a:off x="966592" y="2262433"/>
            <a:ext cx="10455810" cy="4595567"/>
          </a:xfrm>
        </p:spPr>
      </p:pic>
    </p:spTree>
    <p:extLst>
      <p:ext uri="{BB962C8B-B14F-4D97-AF65-F5344CB8AC3E}">
        <p14:creationId xmlns:p14="http://schemas.microsoft.com/office/powerpoint/2010/main" val="182830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DA44-B0A5-F3B9-80F9-0F90E4D87059}"/>
              </a:ext>
            </a:extLst>
          </p:cNvPr>
          <p:cNvSpPr>
            <a:spLocks noGrp="1"/>
          </p:cNvSpPr>
          <p:nvPr>
            <p:ph type="title"/>
          </p:nvPr>
        </p:nvSpPr>
        <p:spPr/>
        <p:txBody>
          <a:bodyPr/>
          <a:lstStyle/>
          <a:p>
            <a:r>
              <a:rPr lang="en-IN" b="1" dirty="0"/>
              <a:t>Power BI Dashboard</a:t>
            </a:r>
          </a:p>
        </p:txBody>
      </p:sp>
      <p:pic>
        <p:nvPicPr>
          <p:cNvPr id="5" name="Content Placeholder 4">
            <a:extLst>
              <a:ext uri="{FF2B5EF4-FFF2-40B4-BE49-F238E27FC236}">
                <a16:creationId xmlns:a16="http://schemas.microsoft.com/office/drawing/2014/main" id="{0F4F613F-CF85-4F19-A050-C637791E49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236" y="2102176"/>
            <a:ext cx="10461528" cy="4755823"/>
          </a:xfrm>
        </p:spPr>
      </p:pic>
    </p:spTree>
    <p:extLst>
      <p:ext uri="{BB962C8B-B14F-4D97-AF65-F5344CB8AC3E}">
        <p14:creationId xmlns:p14="http://schemas.microsoft.com/office/powerpoint/2010/main" val="92654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4766-FD9B-5E4E-1112-45BCB8134508}"/>
              </a:ext>
            </a:extLst>
          </p:cNvPr>
          <p:cNvSpPr>
            <a:spLocks noGrp="1"/>
          </p:cNvSpPr>
          <p:nvPr>
            <p:ph type="title"/>
          </p:nvPr>
        </p:nvSpPr>
        <p:spPr/>
        <p:txBody>
          <a:bodyPr/>
          <a:lstStyle/>
          <a:p>
            <a:r>
              <a:rPr lang="en-IN" b="1" dirty="0"/>
              <a:t>Tableau Dashboard</a:t>
            </a:r>
          </a:p>
        </p:txBody>
      </p:sp>
      <p:pic>
        <p:nvPicPr>
          <p:cNvPr id="5" name="Content Placeholder 4">
            <a:extLst>
              <a:ext uri="{FF2B5EF4-FFF2-40B4-BE49-F238E27FC236}">
                <a16:creationId xmlns:a16="http://schemas.microsoft.com/office/drawing/2014/main" id="{8D313FA3-0127-4D6D-B7D8-C5666CC370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686"/>
          <a:stretch/>
        </p:blipFill>
        <p:spPr>
          <a:xfrm>
            <a:off x="1047213" y="2036190"/>
            <a:ext cx="9944440" cy="4821810"/>
          </a:xfrm>
        </p:spPr>
      </p:pic>
    </p:spTree>
    <p:extLst>
      <p:ext uri="{BB962C8B-B14F-4D97-AF65-F5344CB8AC3E}">
        <p14:creationId xmlns:p14="http://schemas.microsoft.com/office/powerpoint/2010/main" val="570569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161</TotalTime>
  <Words>495</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 Boardroom</vt:lpstr>
      <vt:lpstr>High Cloud Airline Analytics</vt:lpstr>
      <vt:lpstr>Overview</vt:lpstr>
      <vt:lpstr>Tools Used</vt:lpstr>
      <vt:lpstr>Project Workflow</vt:lpstr>
      <vt:lpstr>Main KPI’s</vt:lpstr>
      <vt:lpstr>Challenges Faced</vt:lpstr>
      <vt:lpstr>Excel Dashboard</vt:lpstr>
      <vt:lpstr>Power BI Dashboard</vt:lpstr>
      <vt:lpstr>Tableau Dashboard</vt:lpstr>
      <vt:lpstr>Insights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Airline Analytics</dc:title>
  <dc:creator>Indumathi Thimmareddy</dc:creator>
  <cp:lastModifiedBy>Indumathi Thimmareddy</cp:lastModifiedBy>
  <cp:revision>7</cp:revision>
  <dcterms:created xsi:type="dcterms:W3CDTF">2024-12-10T17:06:38Z</dcterms:created>
  <dcterms:modified xsi:type="dcterms:W3CDTF">2025-02-13T19:18:31Z</dcterms:modified>
</cp:coreProperties>
</file>