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17AD55-AF71-EA4B-D467-6910CC125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7EA43CA-9A2B-5721-99F6-7B7313B53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4589272-A0A3-75E9-C4F1-7ADA1926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72BE-EC96-4325-81A6-DCBBA11F056D}" type="datetimeFigureOut">
              <a:rPr lang="nl-NL" smtClean="0"/>
              <a:t>12-3-2023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ED7C2B-7E8A-7E05-E5B1-A4B448B0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51B500-0197-1A18-59B5-FC93E32C9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9AD4-01C9-49A3-9D06-20AC84EDB4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17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E7EF3-9BB7-25B8-C17C-F4CC6128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F070BDF-B5B7-8E2A-5F88-8A771ABED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0DE633B-A1B2-2A5E-DF1A-1C5F9056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72BE-EC96-4325-81A6-DCBBA11F056D}" type="datetimeFigureOut">
              <a:rPr lang="nl-NL" smtClean="0"/>
              <a:t>12-3-2023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C5E6925-7C54-FF0F-300C-709769B6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65C3143-827D-B986-B46A-61BCBD5C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9AD4-01C9-49A3-9D06-20AC84EDB4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748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1E06404-510C-A0F3-BEF4-42120DED1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BF20982-E7F3-8A64-2592-C3D3CDB27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5099278-D99A-CC60-87F1-0D1687CE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72BE-EC96-4325-81A6-DCBBA11F056D}" type="datetimeFigureOut">
              <a:rPr lang="nl-NL" smtClean="0"/>
              <a:t>12-3-2023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982D8D-3C05-2168-EDC5-52B0D787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A669E0-C64E-2767-3B02-D2457A2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9AD4-01C9-49A3-9D06-20AC84EDB4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14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3570C-457A-7C12-83EF-095EABDA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90D3A8-9A22-13C6-3B8C-055748B72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2B5E473-57D1-69AD-36AB-5DE8E500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72BE-EC96-4325-81A6-DCBBA11F056D}" type="datetimeFigureOut">
              <a:rPr lang="nl-NL" smtClean="0"/>
              <a:t>12-3-2023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43B4ADE-3C03-65E5-E33A-456385EE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8EC52E-F820-638D-C5A1-239E5B29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9AD4-01C9-49A3-9D06-20AC84EDB4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29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B11CEF-BDD3-E6D2-B4A4-FF15F5599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BFAA7D-AC3A-73D9-3355-C9618E201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D778C7B-6294-EA3C-877D-7A19FCF7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72BE-EC96-4325-81A6-DCBBA11F056D}" type="datetimeFigureOut">
              <a:rPr lang="nl-NL" smtClean="0"/>
              <a:t>12-3-2023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960166-D0D7-A12F-4F2D-1757F545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E02F25-ED73-B84F-34A0-9492AD85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9AD4-01C9-49A3-9D06-20AC84EDB4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976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8FEEE-7736-2543-10C9-B52097E2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935E0D-280C-1528-08D3-75450C887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F1089D7-56EB-E157-8A12-7A9F67B16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BEBFB6C-BF97-F815-7071-79A4A485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72BE-EC96-4325-81A6-DCBBA11F056D}" type="datetimeFigureOut">
              <a:rPr lang="nl-NL" smtClean="0"/>
              <a:t>12-3-2023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270FB16-9637-2E39-6AEF-5A7D280A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6AF4DF7-2080-6ABD-B236-76CF2046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9AD4-01C9-49A3-9D06-20AC84EDB4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001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338AF-758F-1E4B-5634-83141189A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96869A-5601-BF76-F17B-0B63283A6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5A253BD-97C3-80C4-BDB0-A49F9E284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73397C4-397D-882F-B5FB-A0282CCBA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0965F8E-2AF9-80B4-17BA-CF2B74500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E7BA757-2A0F-1A42-686D-DCC87CDE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72BE-EC96-4325-81A6-DCBBA11F056D}" type="datetimeFigureOut">
              <a:rPr lang="nl-NL" smtClean="0"/>
              <a:t>12-3-2023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40D1C4D-C789-BDEB-B5F0-0D07A80E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668DAAB-8B84-78E8-7BF6-7E3A9605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9AD4-01C9-49A3-9D06-20AC84EDB4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284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5EC3B-51C1-183D-7AEB-7E04A453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8513B52-BCCA-0D07-725C-233E4BFC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72BE-EC96-4325-81A6-DCBBA11F056D}" type="datetimeFigureOut">
              <a:rPr lang="nl-NL" smtClean="0"/>
              <a:t>12-3-2023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55903E1-1326-32A0-F6A3-0E13FDF8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89FC91B-5771-5F54-D3D2-EC81D17E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9AD4-01C9-49A3-9D06-20AC84EDB4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748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12EC295-505B-91C5-4E13-42AB5DED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72BE-EC96-4325-81A6-DCBBA11F056D}" type="datetimeFigureOut">
              <a:rPr lang="nl-NL" smtClean="0"/>
              <a:t>12-3-2023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8BBE3FC-70BE-D140-23F7-2B5C0FF7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ED7D69-FE80-C0AA-E570-9811E0D1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9AD4-01C9-49A3-9D06-20AC84EDB4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258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BED66-2F27-3A5D-53F2-FD277AA0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5DDB22-24E3-EFBE-77B9-3A3998FDC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8AFB4F5-C9EE-2B15-EA5B-0D4D126EA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6876FA2-B288-7281-3950-9C7C8D8B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72BE-EC96-4325-81A6-DCBBA11F056D}" type="datetimeFigureOut">
              <a:rPr lang="nl-NL" smtClean="0"/>
              <a:t>12-3-2023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BDFA7DF-C080-B142-0C8E-E74DB181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7D355CC-6B21-B58E-BC18-40B54F87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9AD4-01C9-49A3-9D06-20AC84EDB4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495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508D2-A8B9-2B54-A89F-B0876109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4961022-ACB0-6E98-4D08-CFFF830A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6C23774-6B43-6AC6-2257-F6909955F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D093404-0FEE-B2BF-15A4-010126DA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72BE-EC96-4325-81A6-DCBBA11F056D}" type="datetimeFigureOut">
              <a:rPr lang="nl-NL" smtClean="0"/>
              <a:t>12-3-2023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B69C089-45AF-8F82-649F-C145CBDE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64FC359-5CC6-E12B-BA73-D356131C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9AD4-01C9-49A3-9D06-20AC84EDB4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950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9FD0919-A993-E82F-C406-076F7357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9144CE-ED63-5555-6613-B24FABE1A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CAC547-987A-4498-A217-5F79291EA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C72BE-EC96-4325-81A6-DCBBA11F056D}" type="datetimeFigureOut">
              <a:rPr lang="nl-NL" smtClean="0"/>
              <a:t>12-3-2023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53E700-1691-9C95-D2DD-43DFA6B3E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3DD97A3-A417-A5A2-D22F-8E6401EA2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69AD4-01C9-49A3-9D06-20AC84EDB4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236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DC8EA-515B-C233-7DFD-918A110BC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science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44594BC-AE96-F22C-94F7-B3FCAA2DF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Gemaakt</a:t>
            </a:r>
            <a:r>
              <a:rPr lang="en-GB" dirty="0"/>
              <a:t> door: Thimo Luijsterburg, </a:t>
            </a:r>
            <a:r>
              <a:rPr lang="en-GB" dirty="0" err="1"/>
              <a:t>Sybrand</a:t>
            </a:r>
            <a:r>
              <a:rPr lang="en-GB" dirty="0"/>
              <a:t> Bos &amp; Quincy van </a:t>
            </a:r>
            <a:r>
              <a:rPr lang="en-GB" dirty="0" err="1"/>
              <a:t>Deursen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269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6E7D5D-0CAD-CD93-BE9A-B5063271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/>
              <a:t>Wat is data science</a:t>
            </a:r>
            <a:endParaRPr lang="nl-NL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16B9C7-F1F2-DC7C-7E09-B8F5444F9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2017580"/>
          </a:xfrm>
        </p:spPr>
        <p:txBody>
          <a:bodyPr>
            <a:normAutofit/>
          </a:bodyPr>
          <a:lstStyle/>
          <a:p>
            <a:r>
              <a:rPr lang="nl-NL" sz="2000" dirty="0"/>
              <a:t>Data </a:t>
            </a:r>
            <a:r>
              <a:rPr lang="nl-NL" sz="2000" dirty="0" err="1"/>
              <a:t>science</a:t>
            </a:r>
            <a:r>
              <a:rPr lang="nl-NL" sz="2000" dirty="0"/>
              <a:t> is een vakgebied dat wetenschappelijke methoden, processen, algoritmen en systemen gebruikt om inzicht in data te verkrijgen. Daarnaast wordt deze data omgezet naar interpreteerbare kennis.</a:t>
            </a:r>
          </a:p>
        </p:txBody>
      </p:sp>
      <p:grpSp>
        <p:nvGrpSpPr>
          <p:cNvPr id="1041" name="Group 103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034" name="Isosceles Triangle 103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Rectangle 103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wat is data science betekenis">
            <a:extLst>
              <a:ext uri="{FF2B5EF4-FFF2-40B4-BE49-F238E27FC236}">
                <a16:creationId xmlns:a16="http://schemas.microsoft.com/office/drawing/2014/main" id="{1859D0E8-41D1-F814-69D6-8E2171EE4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4482" y="1782981"/>
            <a:ext cx="5854888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3" name="Group 103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Isosceles Triangle 103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559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20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88448D-E9FC-076A-C7EC-F9BC4C0B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Wat doet een data scientist?</a:t>
            </a:r>
            <a:endParaRPr lang="nl-NL" sz="36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36B342-8A54-4685-CC71-2649280B6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nl-NL" sz="2000" dirty="0"/>
              <a:t>Een data </a:t>
            </a:r>
            <a:r>
              <a:rPr lang="nl-NL" sz="2000" dirty="0" err="1"/>
              <a:t>scientist</a:t>
            </a:r>
            <a:r>
              <a:rPr lang="nl-NL" sz="2000" dirty="0"/>
              <a:t> is iemand die zich bezighoudt met het onderzoeken, verzamelen, analyseren en interpreteren van gegevens om waardevolle inzichten te verkrijgen en beslissingen te ondersteunen op basis van de verkregen inzichten.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CBS is een goed voorbeeld van een bureau met data </a:t>
            </a:r>
            <a:r>
              <a:rPr lang="nl-NL" sz="2000" dirty="0" err="1"/>
              <a:t>scientists</a:t>
            </a:r>
            <a:r>
              <a:rPr lang="nl-NL" sz="2000" dirty="0"/>
              <a:t>.</a:t>
            </a:r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</p:txBody>
      </p: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59" name="Isosceles Triangle 205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1" name="Picture 3" descr="11 Data Scientist Skills Employers Want to See in 2022 - Berkeley Boot Camps">
            <a:extLst>
              <a:ext uri="{FF2B5EF4-FFF2-40B4-BE49-F238E27FC236}">
                <a16:creationId xmlns:a16="http://schemas.microsoft.com/office/drawing/2014/main" id="{686C975B-34F8-BF92-CF9D-296E15468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1876917"/>
            <a:ext cx="6253212" cy="417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2" name="Group 206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63" name="Rectangle 206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4" name="Isosceles Triangle 206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634461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Data science</vt:lpstr>
      <vt:lpstr>Wat is data science</vt:lpstr>
      <vt:lpstr>Wat doet een data scientist?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Thimo Luijsterburg</dc:creator>
  <cp:lastModifiedBy>Thimo Luijsterburg</cp:lastModifiedBy>
  <cp:revision>3</cp:revision>
  <dcterms:created xsi:type="dcterms:W3CDTF">2023-01-30T09:58:59Z</dcterms:created>
  <dcterms:modified xsi:type="dcterms:W3CDTF">2023-03-12T19:00:41Z</dcterms:modified>
</cp:coreProperties>
</file>