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937A-B8F4-DBAC-0EE5-C46F7E053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B7DD3-EAB8-E574-BBF7-E268FF407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E60C-D701-D518-5A44-F7F3030A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DA77-0610-42AA-BA0E-4E4FD2725F69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8038-85C8-6CAD-C47E-B63590E8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8E68F-F093-7AD7-A3C7-9699D2B4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7534-4B1B-403B-A13B-04D05C1844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59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4638-A197-8836-690E-DB64359C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B27E1-4BD5-3AA5-FE6E-2271CEBA4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6AB7-F793-AE56-35A8-43F4C03D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DA77-0610-42AA-BA0E-4E4FD2725F69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2183-945C-693A-02D1-DC2AF615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74806-2D75-7BA2-DCC0-D0F83114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7534-4B1B-403B-A13B-04D05C1844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646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ED142-72F2-DB86-6E09-177087D81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AE2DB-C987-0206-2518-A2D11CDA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D0DB-2E2E-33D4-8C5A-E434B4A7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DA77-0610-42AA-BA0E-4E4FD2725F69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3762-5F41-5CE5-CCA9-A597B63E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CE3D-81AD-3C10-2BD3-90DF8C37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7534-4B1B-403B-A13B-04D05C1844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958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5D9B-5798-3DDA-356E-51FC42FB8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7026-BE7B-1CAE-D22C-654B9F5DC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5CFE5-3254-1342-3497-29A93041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DA77-0610-42AA-BA0E-4E4FD2725F69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2A12-4DBE-B531-5FA6-58315BFD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7527A-FB61-02ED-72CF-475754A2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7534-4B1B-403B-A13B-04D05C1844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13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859A-DD6B-0E08-1798-680D1A71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0DC3C-330B-256A-9027-7005F351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DCF96-D760-7F6C-7574-5C229D71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DA77-0610-42AA-BA0E-4E4FD2725F69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4E8C-8965-E850-E640-0B0709B7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6469-E5EF-0E15-98DC-F350C18E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7534-4B1B-403B-A13B-04D05C1844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731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C3E6-994E-03BE-2C9B-4082675F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F82E5-F588-BAFD-1AEA-92E988AAC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C54F1-B0F2-28B2-9C4A-867A79668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73225-EB0C-76AC-60C8-87ED4BB5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DA77-0610-42AA-BA0E-4E4FD2725F69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878BD-E521-D6B4-7E22-31C8E3BA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55157-FC43-543B-088E-A77EC52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7534-4B1B-403B-A13B-04D05C1844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834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173C-4868-C432-962B-126918E6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1EC9-09DA-1719-6578-2293AA99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2C4C7-B4E2-CE09-7EDA-13C51146A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C8701-A760-6311-B5D1-F0022E856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9BF82-8D43-C332-4772-ABEFD7C36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441CE-BA6B-20C3-68DC-5E11D1B0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DA77-0610-42AA-BA0E-4E4FD2725F69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79416-64ED-0FD4-99C6-41F411D4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3FD6E-FD1D-DA9C-8786-EA40B801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7534-4B1B-403B-A13B-04D05C1844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87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1E25-C997-EC02-9078-1FA4E02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8605D-49C3-1027-B1CB-918B34A1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DA77-0610-42AA-BA0E-4E4FD2725F69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20833-9BFA-AD5D-E7CC-B1E6405D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33032-F183-F66B-0B79-FFBD079D7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7534-4B1B-403B-A13B-04D05C1844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01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AC2BC-9161-D2E4-563E-7785B408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DA77-0610-42AA-BA0E-4E4FD2725F69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51E60-4438-6B48-D4A9-5FB8654E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53CB2-B585-5DF0-FAC5-F22BBF21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7534-4B1B-403B-A13B-04D05C1844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092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599C-290B-CA34-7827-7E008FF2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C08C1-003E-EC08-6AEB-6E8A45DC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B1D3F-FEB2-C0A0-A795-AA194E3E4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491BD-8245-5F82-4D78-52CC7696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DA77-0610-42AA-BA0E-4E4FD2725F69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12560-7415-221D-BE6F-5E6957FF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5CE13-B8CF-88D2-2EB2-582CE708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7534-4B1B-403B-A13B-04D05C1844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148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28FE-F608-0A5C-361C-6F5450D20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D1537-E52F-2A95-5027-029877DCB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50FE5-96E5-2EA0-C8DD-8670BE622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21BEF-BEE5-4E21-A1F6-3B012B9F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DA77-0610-42AA-BA0E-4E4FD2725F69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C6083-4EA3-7D99-9F17-2B9A9345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1440D-03C5-2949-4BAD-E649BF99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7534-4B1B-403B-A13B-04D05C1844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30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23C3-F120-D2AB-FE0B-EDFF77CA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BD520-3B73-DD4F-77E1-3E456E8AF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7004-FFC6-EE25-2AC9-EA3CC548A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6DA77-0610-42AA-BA0E-4E4FD2725F69}" type="datetimeFigureOut">
              <a:rPr lang="nl-NL" smtClean="0"/>
              <a:t>12-3-2023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EB20-CB45-6FFA-FC66-514968A7E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6C6FB-A4CC-A942-7BE4-64065AF34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7534-4B1B-403B-A13B-04D05C1844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308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BE87B-0774-A91D-0D9B-06DDE55A7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nl-NL" sz="4800">
                <a:solidFill>
                  <a:srgbClr val="FFFFFF"/>
                </a:solidFill>
              </a:rPr>
              <a:t>Data science tools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975FD-DA1D-747A-1420-8C73E9815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nl-NL">
                <a:solidFill>
                  <a:srgbClr val="FFFFFF"/>
                </a:solidFill>
              </a:rPr>
              <a:t>Gemaakt door Thimo Luijsterburg</a:t>
            </a:r>
          </a:p>
        </p:txBody>
      </p:sp>
    </p:spTree>
    <p:extLst>
      <p:ext uri="{BB962C8B-B14F-4D97-AF65-F5344CB8AC3E}">
        <p14:creationId xmlns:p14="http://schemas.microsoft.com/office/powerpoint/2010/main" val="19380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6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Rectangle 6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02939-8024-1004-674C-C029BCC9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nl-NL" sz="4000">
                <a:solidFill>
                  <a:srgbClr val="FFFFFF"/>
                </a:solidFill>
              </a:rPr>
              <a:t>Wat zijn de meest populaire data science tools?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CEA1D4DC-EC5F-1225-8867-7C9253225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/>
              <a:t>Dit is erg afhankelijk van de doeleinde en het type data waar een data scientist mee werkt. </a:t>
            </a:r>
          </a:p>
          <a:p>
            <a:pPr marL="0" indent="0">
              <a:buNone/>
            </a:pPr>
            <a:endParaRPr lang="nl-NL" sz="2000"/>
          </a:p>
          <a:p>
            <a:pPr marL="0" indent="0">
              <a:buNone/>
            </a:pPr>
            <a:r>
              <a:rPr lang="nl-NL" sz="2000"/>
              <a:t>Gekeken naar programmeertalen staan de volgende programmeertalen bovenaan: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/>
              <a:t>Python (door de grote variatie en keuze uit data science libraries)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/>
              <a:t>R (handig voor het statische analyses, maar ook visualisatie en data manipulatie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000"/>
              <a:t>Apache Spark (framework dat gemaakt is voor big data processing en erg schaalbaar is. Daarnaast kan het gebruikt worden voor machine Learning, SQL query’s en grafische verwerking.</a:t>
            </a:r>
          </a:p>
        </p:txBody>
      </p:sp>
    </p:spTree>
    <p:extLst>
      <p:ext uri="{BB962C8B-B14F-4D97-AF65-F5344CB8AC3E}">
        <p14:creationId xmlns:p14="http://schemas.microsoft.com/office/powerpoint/2010/main" val="151631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C0E37-C5F5-F0C6-1389-D492A351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nl-NL" sz="4000"/>
              <a:t>Populaire data science libraries (Python</a:t>
            </a: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FB9793D2-D70A-6C23-016D-15DD93607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FE1C-B3C1-959B-32AB-1B958C64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nl-NL" sz="1400"/>
              <a:t>Python heeft veruit het meeste support voor verschillende libraries. Maar welke libraries zijn nou populair onder de data scientists?</a:t>
            </a:r>
          </a:p>
          <a:p>
            <a:pPr marL="0" indent="0">
              <a:buNone/>
            </a:pPr>
            <a:endParaRPr lang="nl-NL" sz="1400"/>
          </a:p>
          <a:p>
            <a:pPr marL="0" indent="0">
              <a:buNone/>
            </a:pPr>
            <a:r>
              <a:rPr lang="nl-NL" sz="1400"/>
              <a:t>Dit is een top 3 libraries die gebruikt worden door data scientists: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/>
              <a:t>NumPy (voor numerieke berekeningen en wetenschappelijke computing in Python) met 28 miljoen Github downloads per maand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/>
              <a:t>Pandas (voor gegevensmanipulatie en –analyse) met 22 miljoen Github downloads per maand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1400"/>
              <a:t>Matplotlib (voor het maken van geavanceerde visualisaties) met 13 miljoen Github downloads per maand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science tools</vt:lpstr>
      <vt:lpstr>Wat zijn de meest populaire data science tools?</vt:lpstr>
      <vt:lpstr>Populaire data science libraries (Python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tools</dc:title>
  <dc:creator>Thimo Luijsterburg</dc:creator>
  <cp:lastModifiedBy>Thimo Luijsterburg</cp:lastModifiedBy>
  <cp:revision>3</cp:revision>
  <dcterms:created xsi:type="dcterms:W3CDTF">2023-03-12T18:04:32Z</dcterms:created>
  <dcterms:modified xsi:type="dcterms:W3CDTF">2023-03-12T19:00:46Z</dcterms:modified>
</cp:coreProperties>
</file>