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2223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218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86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64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67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59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10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74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0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4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0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53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83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6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40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4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abild mit Beschriftung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3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Beschriftung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itat mit Beschriftung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Shape 140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nskart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palt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Bildspalt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7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5"/>
          </p:nvPr>
        </p:nvSpPr>
        <p:spPr>
          <a:xfrm>
            <a:off x="2917030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8"/>
          </p:nvPr>
        </p:nvSpPr>
        <p:spPr>
          <a:xfrm>
            <a:off x="5343524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9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de"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Minesweeper	</a:t>
            </a:r>
            <a:endParaRPr sz="54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de" sz="15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THIMO SCHAUB &amp; MORITZ VON DER HEIDEN</a:t>
            </a:r>
            <a:endParaRPr sz="1500" b="0" i="0" u="none" strike="noStrike" cap="non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74320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</a:t>
            </a:r>
            <a:r>
              <a:rPr lang="de" b="1"/>
              <a:t>I</a:t>
            </a: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" y="1542349"/>
            <a:ext cx="2927522" cy="344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234" y="1542349"/>
            <a:ext cx="2927522" cy="344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850" y="1542325"/>
            <a:ext cx="2927525" cy="344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 and Interfaces</a:t>
            </a:r>
            <a:r>
              <a:rPr lang="de"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de"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325" y="711013"/>
            <a:ext cx="29146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3" y="1389913"/>
            <a:ext cx="59340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Dependency Injection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" y="1250000"/>
            <a:ext cx="5119225" cy="27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725" y="1147575"/>
            <a:ext cx="4758625" cy="1696425"/>
          </a:xfrm>
          <a:prstGeom prst="rect">
            <a:avLst/>
          </a:prstGeom>
          <a:noFill/>
          <a:ln>
            <a:noFill/>
          </a:ln>
          <a:effectLst>
            <a:outerShdw blurRad="57150" dist="266700" dir="8340000" algn="bl" rotWithShape="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IO, Serialization in JSON and XML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64909" y="1545431"/>
            <a:ext cx="32973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de"/>
              <a:t>XML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4" y="3961138"/>
            <a:ext cx="2157948" cy="10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00" y="3117200"/>
            <a:ext cx="2157950" cy="84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2811745" y="1458969"/>
            <a:ext cx="3297300" cy="31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298450">
              <a:spcBef>
                <a:spcPts val="800"/>
              </a:spcBef>
              <a:spcAft>
                <a:spcPts val="0"/>
              </a:spcAft>
              <a:buSzPts val="1100"/>
              <a:buChar char="▶"/>
            </a:pPr>
            <a:r>
              <a:rPr lang="de"/>
              <a:t>Json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900" y="2171000"/>
            <a:ext cx="1729850" cy="18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3900" y="3978003"/>
            <a:ext cx="1729850" cy="103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4800" y="1083925"/>
            <a:ext cx="3849726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 in Markdown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b="1"/>
              <a:t>Version Control System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27477" y="1539700"/>
            <a:ext cx="48960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Contributors</a:t>
            </a: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75" y="1898800"/>
            <a:ext cx="4366101" cy="29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55583" y="694739"/>
            <a:ext cx="7053600" cy="10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Scrumwise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5" y="2213150"/>
            <a:ext cx="4222324" cy="28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75" y="1161225"/>
            <a:ext cx="4278500" cy="3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743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TUI 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5" y="1553975"/>
            <a:ext cx="23812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125" y="1553975"/>
            <a:ext cx="231672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175" y="1553975"/>
            <a:ext cx="23987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Layers, Observer Pattern, MVC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728375" y="1174874"/>
            <a:ext cx="6709800" cy="29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de"/>
              <a:t>Controller</a:t>
            </a: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endParaRPr/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de"/>
              <a:t>SwingGui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63" y="1426850"/>
            <a:ext cx="36099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363" y="1584013"/>
            <a:ext cx="30194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313" y="3281500"/>
            <a:ext cx="29875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600" y="4110950"/>
            <a:ext cx="3435625" cy="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 and Specs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Code Coverage</a:t>
            </a: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00" y="1137100"/>
            <a:ext cx="5191875" cy="37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575" y="2355562"/>
            <a:ext cx="1800650" cy="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tools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2028775" y="1325600"/>
            <a:ext cx="67098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Travis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SBT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880" y="1202725"/>
            <a:ext cx="4293126" cy="39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9475"/>
            <a:ext cx="4855772" cy="28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b="1"/>
              <a:t>Continuous Integration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" y="1389847"/>
            <a:ext cx="5175575" cy="36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675" y="4315025"/>
            <a:ext cx="3634400" cy="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682" y="1389850"/>
            <a:ext cx="3580150" cy="2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de" sz="32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Patterns II, Undo/Redo</a:t>
            </a:r>
            <a:endParaRPr sz="3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Observer Pattern / Publisher</a:t>
            </a:r>
            <a:endParaRPr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Singleton Pattern</a:t>
            </a:r>
            <a:endParaRPr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Command Pattern</a:t>
            </a:r>
            <a:endParaRPr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▶"/>
            </a:pPr>
            <a:r>
              <a:rPr lang="de"/>
              <a:t>Memento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Century Gothic</vt:lpstr>
      <vt:lpstr>Noto Sans Symbols</vt:lpstr>
      <vt:lpstr>Arial</vt:lpstr>
      <vt:lpstr>Simple Light</vt:lpstr>
      <vt:lpstr>Ion</vt:lpstr>
      <vt:lpstr>Minesweeper </vt:lpstr>
      <vt:lpstr>Version Control System</vt:lpstr>
      <vt:lpstr>Scrumwise</vt:lpstr>
      <vt:lpstr>TUI </vt:lpstr>
      <vt:lpstr>Layers, Observer Pattern, MVC</vt:lpstr>
      <vt:lpstr>Tests and Specs</vt:lpstr>
      <vt:lpstr>Build tools</vt:lpstr>
      <vt:lpstr>Continuous Integration</vt:lpstr>
      <vt:lpstr>Design Patterns II, Undo/Redo</vt:lpstr>
      <vt:lpstr>GUI </vt:lpstr>
      <vt:lpstr>Components and Interfaces </vt:lpstr>
      <vt:lpstr>Dependency Injection</vt:lpstr>
      <vt:lpstr>File IO, Serialization in JSON and XML</vt:lpstr>
      <vt:lpstr>Documentation in Markdown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</dc:title>
  <dc:creator>mo721der</dc:creator>
  <cp:lastModifiedBy>mo721der</cp:lastModifiedBy>
  <cp:revision>1</cp:revision>
  <dcterms:modified xsi:type="dcterms:W3CDTF">2018-01-25T20:51:55Z</dcterms:modified>
</cp:coreProperties>
</file>