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Thimothi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Prinkle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.S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Mechanical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=""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=""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157</TotalTime>
  <Words>584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ucea</cp:lastModifiedBy>
  <cp:revision>36</cp:revision>
  <dcterms:created xsi:type="dcterms:W3CDTF">2021-05-26T16:50:10Z</dcterms:created>
  <dcterms:modified xsi:type="dcterms:W3CDTF">2024-04-05T09:19:32Z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