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1FFD-ED10-4AC0-A2DF-D4406B78FD1F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7FD4-EEB4-40D7-A349-F18C1F1FF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4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97FD4-EEB4-40D7-A349-F18C1F1FFB9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8C9488-349E-4647-B061-70B26343B1D4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00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1BFC-7DF1-46F9-815C-98432097657B}" type="datetime1">
              <a:rPr lang="fr-FR" smtClean="0"/>
              <a:t>29/08/2016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13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1639-E1F2-4CDD-BD0F-A9447E1E56B5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27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F067-EC77-4CE1-B72D-268F5AAEDFFB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4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296-F747-4C9B-8DCC-DF354A579399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6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610F-ED9C-47B8-AF4B-2CC65A445236}" type="datetime1">
              <a:rPr lang="fr-FR" smtClean="0"/>
              <a:t>29/08/2016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6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8842-6FD1-45E3-8EC4-E94439AEB8B9}" type="datetime1">
              <a:rPr lang="fr-FR" smtClean="0"/>
              <a:t>29/08/2016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BA5DDF-323B-4A76-AC5C-771F6A88A9C6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7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B5C9BA-CBF3-4BE2-B477-2D2F9E513018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24A6-50EF-464E-9F84-BA01EBBB99B6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7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2D26-28C0-47D4-AAF0-2347B233DDFE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3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16EF-9646-4421-BAFA-69DC5FD4E503}" type="datetime1">
              <a:rPr lang="fr-FR" smtClean="0"/>
              <a:t>29/08/2016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3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047-5B23-426E-B4A3-31F3531B9AD8}" type="datetime1">
              <a:rPr lang="fr-FR" smtClean="0"/>
              <a:t>29/08/2016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50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5F2B-96C5-4F99-BDF4-D3453F62042A}" type="datetime1">
              <a:rPr lang="fr-FR" smtClean="0"/>
              <a:t>29/08/2016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42F-7FDA-40B4-807F-1FCBC3606462}" type="datetime1">
              <a:rPr lang="fr-FR" smtClean="0"/>
              <a:t>29/08/2016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5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C0E0-F7DD-447B-8892-94C672107BCC}" type="datetime1">
              <a:rPr lang="fr-FR" smtClean="0"/>
              <a:t>29/08/2016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3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E90-9CAC-4B75-BC47-E9AA3EE0460C}" type="datetime1">
              <a:rPr lang="fr-FR" smtClean="0"/>
              <a:t>29/08/2016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B91C65-5FFF-4D12-B958-4F6F757B4C9D}" type="datetime1">
              <a:rPr lang="fr-FR" smtClean="0"/>
              <a:t>29/08/2016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620CD9-28C9-421C-A366-32420EF2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8122" y="3836476"/>
            <a:ext cx="4573726" cy="695767"/>
          </a:xfrm>
        </p:spPr>
        <p:txBody>
          <a:bodyPr/>
          <a:lstStyle/>
          <a:p>
            <a:r>
              <a:rPr lang="fr-FR" sz="1600" dirty="0" smtClean="0"/>
              <a:t>Thin-hinane YOUNSI (EISE5 Polytech Paris UPMC)</a:t>
            </a:r>
            <a:endParaRPr lang="fr-FR" sz="1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763" y="3147363"/>
            <a:ext cx="8825658" cy="56987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Présentation de stage de fin d’étude à la société générale</a:t>
            </a:r>
            <a:endParaRPr lang="fr-FR" sz="2000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770642" y="741385"/>
            <a:ext cx="8825658" cy="20216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 smtClean="0"/>
              <a:t>Projet IT de gestion des obligations sécurisées CBS (COVERED BOND SYSTEM) </a:t>
            </a:r>
            <a:endParaRPr lang="fr-FR" sz="4000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949547" y="4671391"/>
            <a:ext cx="4573726" cy="83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 smtClean="0"/>
              <a:t>Maitres de stage :   Amen Allah BHAR 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		  Damien DENIZART</a:t>
            </a:r>
          </a:p>
          <a:p>
            <a:r>
              <a:rPr lang="fr-FR" sz="1600" dirty="0" smtClean="0"/>
              <a:t>Tuteur enseignant : Andrea PINNA</a:t>
            </a:r>
            <a:endParaRPr lang="fr-FR" sz="1600" dirty="0"/>
          </a:p>
        </p:txBody>
      </p:sp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9" y="0"/>
            <a:ext cx="1292501" cy="741385"/>
          </a:xfrm>
          <a:prstGeom prst="rect">
            <a:avLst/>
          </a:prstGeom>
        </p:spPr>
      </p:pic>
      <p:pic>
        <p:nvPicPr>
          <p:cNvPr id="11" name="Picture 1" descr="logo_S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550"/>
            <a:ext cx="1112769" cy="71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8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2</a:t>
            </a:fld>
            <a:endParaRPr lang="fr-FR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Sommaire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0341" cy="304799"/>
          </a:xfrm>
        </p:spPr>
        <p:txBody>
          <a:bodyPr/>
          <a:lstStyle/>
          <a:p>
            <a:fld id="{A53EBE4D-0613-4452-A174-5F071017719F}" type="datetime1">
              <a:rPr lang="fr-FR" smtClean="0"/>
              <a:pPr/>
              <a:t>29/08/2016</a:t>
            </a:fld>
            <a:endParaRPr lang="fr-FR"/>
          </a:p>
        </p:txBody>
      </p:sp>
      <p:sp>
        <p:nvSpPr>
          <p:cNvPr id="20" name="Espace réservé du numéro de diapositive 5"/>
          <p:cNvSpPr txBox="1">
            <a:spLocks/>
          </p:cNvSpPr>
          <p:nvPr/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fr-FR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1764793" cy="304799"/>
          </a:xfrm>
        </p:spPr>
        <p:txBody>
          <a:bodyPr/>
          <a:lstStyle/>
          <a:p>
            <a:r>
              <a:rPr lang="fr-FR" dirty="0" smtClean="0"/>
              <a:t>Thin-Hinane Younsi</a:t>
            </a:r>
            <a:endParaRPr lang="fr-FR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3283526"/>
            <a:ext cx="6606774" cy="377106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Mission principale : le projet CBS </a:t>
            </a:r>
            <a:endParaRPr lang="fr-FR" sz="3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523435" y="2471255"/>
            <a:ext cx="4994556" cy="418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 3" charset="2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 contexte </a:t>
            </a:r>
            <a:endParaRPr lang="fr-FR" sz="3200" dirty="0" smtClean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523435" y="4074148"/>
            <a:ext cx="5003025" cy="39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 3" charset="2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Software factory </a:t>
            </a:r>
            <a:endParaRPr lang="fr-FR" sz="3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504792" y="4869788"/>
            <a:ext cx="5003025" cy="39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 3" charset="2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Conclusion</a:t>
            </a:r>
            <a:endParaRPr lang="fr-FR" sz="3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942042" y="2417257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942042" y="3189440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8" name="Ellipse 27"/>
          <p:cNvSpPr/>
          <p:nvPr/>
        </p:nvSpPr>
        <p:spPr>
          <a:xfrm>
            <a:off x="944078" y="4020563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944078" y="4847472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70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3</a:t>
            </a:fld>
            <a:endParaRPr lang="fr-F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Sommaire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0341" cy="304799"/>
          </a:xfrm>
        </p:spPr>
        <p:txBody>
          <a:bodyPr/>
          <a:lstStyle/>
          <a:p>
            <a:fld id="{A53EBE4D-0613-4452-A174-5F071017719F}" type="datetime1">
              <a:rPr lang="fr-FR" smtClean="0"/>
              <a:pPr/>
              <a:t>29/08/2016</a:t>
            </a:fld>
            <a:endParaRPr lang="fr-FR"/>
          </a:p>
        </p:txBody>
      </p:sp>
      <p:sp>
        <p:nvSpPr>
          <p:cNvPr id="8" name="Espace réservé du numéro de diapositive 5"/>
          <p:cNvSpPr txBox="1">
            <a:spLocks/>
          </p:cNvSpPr>
          <p:nvPr/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fr-FR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3283525"/>
            <a:ext cx="5851400" cy="338285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Mission principale : le projet CBS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3435" y="2471255"/>
            <a:ext cx="4994556" cy="418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 3" charset="2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 contexte</a:t>
            </a:r>
            <a:endParaRPr lang="fr-FR" sz="3200" dirty="0" smtClean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3435" y="4074148"/>
            <a:ext cx="5003025" cy="39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 3" charset="2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Software factory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4792" y="4869788"/>
            <a:ext cx="5003025" cy="39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 3" charset="2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Conclusion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976165" y="2468915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980496" y="4862431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6" name="Ellipse 15"/>
          <p:cNvSpPr/>
          <p:nvPr/>
        </p:nvSpPr>
        <p:spPr>
          <a:xfrm>
            <a:off x="981244" y="4020563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976165" y="3259538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6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400" dirty="0" smtClean="0"/>
              <a:t>La société Générale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z="1400" smtClean="0"/>
              <a:t>4</a:t>
            </a:fld>
            <a:endParaRPr lang="fr-FR" sz="140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695739" y="3021496"/>
            <a:ext cx="10972800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411357" y="2782957"/>
            <a:ext cx="0" cy="4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43200" y="2782957"/>
            <a:ext cx="0" cy="51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347252" y="2782957"/>
            <a:ext cx="0" cy="4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700591" y="2782957"/>
            <a:ext cx="0" cy="4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374835" y="2782957"/>
            <a:ext cx="0" cy="51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/>
          <p:cNvSpPr txBox="1"/>
          <p:nvPr/>
        </p:nvSpPr>
        <p:spPr>
          <a:xfrm>
            <a:off x="871986" y="3324906"/>
            <a:ext cx="1078740" cy="307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Création</a:t>
            </a:r>
            <a:endParaRPr lang="en-US" sz="1400" b="1" dirty="0" err="1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TextBox 16"/>
          <p:cNvSpPr txBox="1"/>
          <p:nvPr/>
        </p:nvSpPr>
        <p:spPr>
          <a:xfrm>
            <a:off x="871986" y="2392225"/>
            <a:ext cx="1178075" cy="3674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4 </a:t>
            </a:r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mai </a:t>
            </a:r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1864</a:t>
            </a:r>
            <a:endParaRPr lang="en-US" sz="1400" b="1" dirty="0" err="1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TextBox 20"/>
          <p:cNvSpPr txBox="1"/>
          <p:nvPr/>
        </p:nvSpPr>
        <p:spPr>
          <a:xfrm>
            <a:off x="2050061" y="3307424"/>
            <a:ext cx="1678056" cy="427321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Premier bureau à Londres</a:t>
            </a:r>
            <a:endParaRPr lang="en-US" sz="1400" b="1" dirty="0" err="1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TextBox 19"/>
          <p:cNvSpPr txBox="1"/>
          <p:nvPr/>
        </p:nvSpPr>
        <p:spPr>
          <a:xfrm>
            <a:off x="2314575" y="2392225"/>
            <a:ext cx="1064730" cy="39073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1871</a:t>
            </a:r>
            <a:endParaRPr lang="en-US" sz="1400" b="1" dirty="0" err="1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TextBox 19"/>
          <p:cNvSpPr txBox="1"/>
          <p:nvPr/>
        </p:nvSpPr>
        <p:spPr>
          <a:xfrm>
            <a:off x="4839112" y="2412103"/>
            <a:ext cx="1064730" cy="39073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1945</a:t>
            </a:r>
            <a:endParaRPr lang="en-US" sz="1400" b="1" dirty="0" err="1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"/>
          <p:cNvSpPr txBox="1"/>
          <p:nvPr/>
        </p:nvSpPr>
        <p:spPr>
          <a:xfrm>
            <a:off x="6782834" y="2368930"/>
            <a:ext cx="1064730" cy="39073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1987</a:t>
            </a:r>
            <a:endParaRPr lang="en-US" sz="1400" b="1" dirty="0" err="1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TextBox 19"/>
          <p:cNvSpPr txBox="1"/>
          <p:nvPr/>
        </p:nvSpPr>
        <p:spPr>
          <a:xfrm>
            <a:off x="9168226" y="2368930"/>
            <a:ext cx="1064730" cy="39073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2008</a:t>
            </a:r>
            <a:endParaRPr lang="en-US" sz="1400" b="1" dirty="0" err="1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Box 20"/>
          <p:cNvSpPr txBox="1"/>
          <p:nvPr/>
        </p:nvSpPr>
        <p:spPr>
          <a:xfrm>
            <a:off x="4499230" y="3328188"/>
            <a:ext cx="1682909" cy="3655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Nationalisation </a:t>
            </a:r>
            <a:endParaRPr lang="en-US" sz="1400" b="1" dirty="0" err="1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"/>
          <p:cNvSpPr txBox="1"/>
          <p:nvPr/>
        </p:nvSpPr>
        <p:spPr>
          <a:xfrm>
            <a:off x="6657147" y="3347412"/>
            <a:ext cx="1435376" cy="3563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Privatisation</a:t>
            </a:r>
            <a:endParaRPr lang="en-US" sz="1400" b="1" dirty="0" err="1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TextBox 20"/>
          <p:cNvSpPr txBox="1"/>
          <p:nvPr/>
        </p:nvSpPr>
        <p:spPr>
          <a:xfrm>
            <a:off x="8855978" y="3321162"/>
            <a:ext cx="1617073" cy="3655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Crise financière</a:t>
            </a:r>
            <a:endParaRPr lang="en-US" sz="1400" b="1" dirty="0" err="1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TextBox 20"/>
          <p:cNvSpPr txBox="1"/>
          <p:nvPr/>
        </p:nvSpPr>
        <p:spPr>
          <a:xfrm>
            <a:off x="10473051" y="3277147"/>
            <a:ext cx="1435376" cy="3563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Reprise</a:t>
            </a:r>
            <a:endParaRPr lang="en-US" sz="1400" b="1" dirty="0" err="1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TextBox 20"/>
          <p:cNvSpPr txBox="1"/>
          <p:nvPr/>
        </p:nvSpPr>
        <p:spPr>
          <a:xfrm>
            <a:off x="4514666" y="3641444"/>
            <a:ext cx="1682908" cy="4488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latin typeface="Calibri" panose="020F0502020204030204" pitchFamily="34" charset="0"/>
              </a:rPr>
              <a:t>Développement international </a:t>
            </a:r>
            <a:endParaRPr lang="en-US" sz="1400" b="1" dirty="0" err="1" smtClean="0">
              <a:latin typeface="Calibri" panose="020F0502020204030204" pitchFamily="34" charset="0"/>
            </a:endParaRPr>
          </a:p>
        </p:txBody>
      </p:sp>
      <p:sp>
        <p:nvSpPr>
          <p:cNvPr id="89" name="TextBox 20"/>
          <p:cNvSpPr txBox="1"/>
          <p:nvPr/>
        </p:nvSpPr>
        <p:spPr>
          <a:xfrm>
            <a:off x="5903842" y="3705208"/>
            <a:ext cx="1682908" cy="4488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latin typeface="Calibri" panose="020F0502020204030204" pitchFamily="34" charset="0"/>
              </a:rPr>
              <a:t>Début de l’informatique </a:t>
            </a:r>
            <a:endParaRPr lang="en-US" sz="1400" b="1" dirty="0" err="1" smtClean="0">
              <a:latin typeface="Calibri" panose="020F0502020204030204" pitchFamily="34" charset="0"/>
            </a:endParaRPr>
          </a:p>
        </p:txBody>
      </p:sp>
      <p:sp>
        <p:nvSpPr>
          <p:cNvPr id="90" name="TextBox 20"/>
          <p:cNvSpPr txBox="1"/>
          <p:nvPr/>
        </p:nvSpPr>
        <p:spPr>
          <a:xfrm>
            <a:off x="7847564" y="3568311"/>
            <a:ext cx="1682908" cy="4488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400" b="1" dirty="0" smtClean="0">
                <a:latin typeface="Calibri" panose="020F0502020204030204" pitchFamily="34" charset="0"/>
              </a:rPr>
              <a:t>Développement autour des trois piliers</a:t>
            </a:r>
            <a:endParaRPr lang="en-US" sz="1400" b="1" dirty="0" err="1" smtClean="0">
              <a:latin typeface="Calibri" panose="020F0502020204030204" pitchFamily="34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213071" y="4741037"/>
            <a:ext cx="3802338" cy="154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Siège social : Paris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CA : 22,8 milliards d’euros (2013)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Effectif : plus de 1480 000 personnes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Présente dans plus de 76 pays (Europe, Asie, Amérique et Afrique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229099" y="4760915"/>
            <a:ext cx="3811553" cy="1549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3 pôles d’activité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Banque de détail en France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Banque de détail à l’étranger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Banque de financement ou d’investissement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8254342" y="4760915"/>
            <a:ext cx="3811553" cy="15490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3 valeurs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Esprit d’équipe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Professionnalisme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</a:rPr>
              <a:t>Esprit d’innovation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Société Générale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76050" y="2862470"/>
            <a:ext cx="1488854" cy="755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GBIS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76050" y="4421994"/>
            <a:ext cx="1488854" cy="755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ITEC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535658" y="2374533"/>
            <a:ext cx="4005905" cy="17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Activités principales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Marchés financiers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Banque privée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Métier Titre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Financements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535658" y="4600898"/>
            <a:ext cx="4005905" cy="144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2 axes d’innovation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Transformation digitale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Continuous</a:t>
            </a:r>
            <a:r>
              <a:rPr lang="fr-FR" dirty="0" smtClean="0"/>
              <a:t> Delivery </a:t>
            </a:r>
            <a:endParaRPr lang="fr-FR" dirty="0"/>
          </a:p>
        </p:txBody>
      </p:sp>
      <p:sp>
        <p:nvSpPr>
          <p:cNvPr id="9" name="Flèche vers le bas 8"/>
          <p:cNvSpPr/>
          <p:nvPr/>
        </p:nvSpPr>
        <p:spPr>
          <a:xfrm>
            <a:off x="1511755" y="3617843"/>
            <a:ext cx="417443" cy="80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2464904" y="2956891"/>
            <a:ext cx="3070754" cy="566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2464904" y="4590040"/>
            <a:ext cx="3070754" cy="65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2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 FCC/OSD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0CD9-28C9-421C-A366-32420EF2B4AE}" type="slidenum">
              <a:rPr lang="fr-FR" smtClean="0"/>
              <a:t>6</a:t>
            </a:fld>
            <a:endParaRPr lang="fr-FR"/>
          </a:p>
        </p:txBody>
      </p:sp>
      <p:grpSp>
        <p:nvGrpSpPr>
          <p:cNvPr id="6" name="Group 97"/>
          <p:cNvGrpSpPr/>
          <p:nvPr/>
        </p:nvGrpSpPr>
        <p:grpSpPr>
          <a:xfrm>
            <a:off x="2265686" y="2312918"/>
            <a:ext cx="6857999" cy="3352385"/>
            <a:chOff x="161925" y="981075"/>
            <a:chExt cx="8458199" cy="4888128"/>
          </a:xfrm>
        </p:grpSpPr>
        <p:sp>
          <p:nvSpPr>
            <p:cNvPr id="7" name="Rectangle 6"/>
            <p:cNvSpPr/>
            <p:nvPr/>
          </p:nvSpPr>
          <p:spPr>
            <a:xfrm>
              <a:off x="4117974" y="3038474"/>
              <a:ext cx="95097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</a:rPr>
                <a:t>OSD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67549" y="2000249"/>
              <a:ext cx="1552575" cy="8477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OPER</a:t>
              </a:r>
              <a:endParaRPr lang="en-US" sz="1200" b="1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67549" y="1019174"/>
              <a:ext cx="1552575" cy="8477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GLFI</a:t>
              </a:r>
              <a:endParaRPr lang="en-US" sz="1200" b="1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1925" y="981075"/>
              <a:ext cx="4572000" cy="4857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accent1"/>
                  </a:solidFill>
                  <a:latin typeface="Calibri" panose="020F0502020204030204" pitchFamily="34" charset="0"/>
                </a:rPr>
                <a:t>ITEC</a:t>
              </a:r>
              <a:endParaRPr lang="en-US" sz="1400" b="1" dirty="0" smtClean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14701" y="1752599"/>
              <a:ext cx="1419224" cy="7315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</a:rPr>
                <a:t>FCC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8149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LTL</a:t>
              </a:r>
              <a:endParaRPr lang="en-US" sz="1200" b="1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8324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RPP</a:t>
              </a:r>
              <a:endParaRPr lang="en-US" sz="1200" b="1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799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</a:rPr>
                <a:t>PRS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50"/>
            <p:cNvSpPr txBox="1"/>
            <p:nvPr/>
          </p:nvSpPr>
          <p:spPr>
            <a:xfrm>
              <a:off x="161925" y="1752600"/>
              <a:ext cx="469660" cy="21907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2"/>
                  </a:solidFill>
                </a:rPr>
                <a:t>…</a:t>
              </a:r>
              <a:endParaRPr lang="en-US" sz="2000" b="1" dirty="0" err="1" smtClean="0">
                <a:solidFill>
                  <a:schemeClr val="accent2"/>
                </a:solidFill>
              </a:endParaRPr>
            </a:p>
          </p:txBody>
        </p:sp>
        <p:cxnSp>
          <p:nvCxnSpPr>
            <p:cNvPr id="16" name="Elbow Connector 52"/>
            <p:cNvCxnSpPr>
              <a:stCxn id="15" idx="0"/>
              <a:endCxn id="10" idx="2"/>
            </p:cNvCxnSpPr>
            <p:nvPr/>
          </p:nvCxnSpPr>
          <p:spPr>
            <a:xfrm rot="5400000" flipH="1" flipV="1">
              <a:off x="1279465" y="584140"/>
              <a:ext cx="285751" cy="2051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hape 57"/>
            <p:cNvCxnSpPr>
              <a:stCxn id="10" idx="2"/>
              <a:endCxn id="11" idx="0"/>
            </p:cNvCxnSpPr>
            <p:nvPr/>
          </p:nvCxnSpPr>
          <p:spPr>
            <a:xfrm rot="16200000" flipH="1">
              <a:off x="3093244" y="821530"/>
              <a:ext cx="285750" cy="1576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Elbow Connector 59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2891885" y="1906047"/>
              <a:ext cx="554355" cy="17105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Elbow Connector 62"/>
            <p:cNvCxnSpPr>
              <a:stCxn id="12" idx="0"/>
              <a:endCxn id="11" idx="2"/>
            </p:cNvCxnSpPr>
            <p:nvPr/>
          </p:nvCxnSpPr>
          <p:spPr>
            <a:xfrm rot="5400000" flipH="1" flipV="1">
              <a:off x="3461798" y="2475959"/>
              <a:ext cx="554355" cy="5706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Elbow Connector 65"/>
            <p:cNvCxnSpPr>
              <a:stCxn id="7" idx="0"/>
              <a:endCxn id="11" idx="2"/>
            </p:cNvCxnSpPr>
            <p:nvPr/>
          </p:nvCxnSpPr>
          <p:spPr>
            <a:xfrm rot="16200000" flipV="1">
              <a:off x="4031711" y="2476722"/>
              <a:ext cx="554355" cy="5691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Elbow Connector 68"/>
            <p:cNvCxnSpPr>
              <a:stCxn id="14" idx="0"/>
              <a:endCxn id="11" idx="2"/>
            </p:cNvCxnSpPr>
            <p:nvPr/>
          </p:nvCxnSpPr>
          <p:spPr>
            <a:xfrm rot="16200000" flipV="1">
              <a:off x="4601623" y="1906810"/>
              <a:ext cx="554355" cy="17089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733925" y="4271557"/>
              <a:ext cx="950976" cy="73151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OSD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73573" y="4276723"/>
              <a:ext cx="950976" cy="7315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LTL</a:t>
              </a:r>
              <a:endParaRPr lang="en-US" sz="1200" b="1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7795" y="4295369"/>
              <a:ext cx="950976" cy="683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RPP</a:t>
              </a:r>
              <a:endParaRPr lang="en-US" sz="1200" b="1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28823" y="4271557"/>
              <a:ext cx="950976" cy="7315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AOP</a:t>
              </a:r>
              <a:endParaRPr lang="en-US" sz="1200" b="1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4066" y="5160737"/>
              <a:ext cx="950976" cy="70846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bg1"/>
                  </a:solidFill>
                </a:rPr>
                <a:t>SCM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5597566" y="5829369"/>
            <a:ext cx="771062" cy="48914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SCM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H="1">
            <a:off x="4626429" y="4389685"/>
            <a:ext cx="1232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24" idx="0"/>
          </p:cNvCxnSpPr>
          <p:nvPr/>
        </p:nvCxnSpPr>
        <p:spPr>
          <a:xfrm flipH="1">
            <a:off x="4626247" y="4376057"/>
            <a:ext cx="182" cy="209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5858823" y="4376057"/>
            <a:ext cx="1309714" cy="13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7168538" y="4376057"/>
            <a:ext cx="0" cy="164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endCxn id="22" idx="0"/>
          </p:cNvCxnSpPr>
          <p:nvPr/>
        </p:nvCxnSpPr>
        <p:spPr>
          <a:xfrm>
            <a:off x="6357257" y="4376057"/>
            <a:ext cx="987" cy="193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endCxn id="23" idx="0"/>
          </p:cNvCxnSpPr>
          <p:nvPr/>
        </p:nvCxnSpPr>
        <p:spPr>
          <a:xfrm>
            <a:off x="5498499" y="4389685"/>
            <a:ext cx="0" cy="18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" idx="2"/>
          </p:cNvCxnSpPr>
          <p:nvPr/>
        </p:nvCxnSpPr>
        <p:spPr>
          <a:xfrm flipH="1">
            <a:off x="5858823" y="4225619"/>
            <a:ext cx="1" cy="16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629</TotalTime>
  <Words>225</Words>
  <Application>Microsoft Office PowerPoint</Application>
  <PresentationFormat>Grand écran</PresentationFormat>
  <Paragraphs>91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Direction Ion</vt:lpstr>
      <vt:lpstr>Thin-hinane YOUNSI (EISE5 Polytech Paris UPMC)</vt:lpstr>
      <vt:lpstr>Sommaire</vt:lpstr>
      <vt:lpstr>Sommaire</vt:lpstr>
      <vt:lpstr>La société Générale</vt:lpstr>
      <vt:lpstr>La Société Générale </vt:lpstr>
      <vt:lpstr>Le service FCC/OSD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thin-hinane younsi</dc:creator>
  <cp:lastModifiedBy>thin-hinane younsi</cp:lastModifiedBy>
  <cp:revision>31</cp:revision>
  <dcterms:created xsi:type="dcterms:W3CDTF">2016-08-29T20:24:42Z</dcterms:created>
  <dcterms:modified xsi:type="dcterms:W3CDTF">2016-08-30T06:54:05Z</dcterms:modified>
</cp:coreProperties>
</file>