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a0c57759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a0c57759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a0c57759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a0c57759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a0c57759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a0c57759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a0c57759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a0c57759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.Net Snake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Semester 1 Final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</a:t>
            </a:r>
            <a:r>
              <a:rPr lang="en" sz="2400"/>
              <a:t>y Tyler Natale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version of the classic Snake game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using nothing but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asic C# .NET framework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20864" l="3804" r="31936" t="6078"/>
          <a:stretch/>
        </p:blipFill>
        <p:spPr>
          <a:xfrm>
            <a:off x="3489863" y="1152475"/>
            <a:ext cx="5342438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look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Replicates the look of the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riginal game while adding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features such as selectable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difficulty levels and a local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</a:t>
            </a:r>
            <a:r>
              <a:rPr lang="en"/>
              <a:t>igh score board (wip)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17393" l="5405" r="30161" t="8652"/>
          <a:stretch/>
        </p:blipFill>
        <p:spPr>
          <a:xfrm>
            <a:off x="3540550" y="1152475"/>
            <a:ext cx="5291760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development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features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for saving and displaying high scores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Bug fix - stop the berries from spawning inside 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Fix sound issues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/>
              <a:t>Demonstration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