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2.xml" ContentType="application/vnd.openxmlformats-officedocument.themeOverr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Lst>
  <p:notesMasterIdLst>
    <p:notesMasterId r:id="rId26"/>
  </p:notesMasterIdLst>
  <p:sldIdLst>
    <p:sldId id="256" r:id="rId3"/>
    <p:sldId id="274" r:id="rId4"/>
    <p:sldId id="1718" r:id="rId5"/>
    <p:sldId id="1719" r:id="rId6"/>
    <p:sldId id="1720" r:id="rId7"/>
    <p:sldId id="1721" r:id="rId8"/>
    <p:sldId id="1722" r:id="rId9"/>
    <p:sldId id="1723" r:id="rId10"/>
    <p:sldId id="1724" r:id="rId11"/>
    <p:sldId id="292" r:id="rId12"/>
    <p:sldId id="1707" r:id="rId13"/>
    <p:sldId id="1716" r:id="rId14"/>
    <p:sldId id="1717" r:id="rId15"/>
    <p:sldId id="1725" r:id="rId16"/>
    <p:sldId id="1726" r:id="rId17"/>
    <p:sldId id="1727" r:id="rId18"/>
    <p:sldId id="1728" r:id="rId19"/>
    <p:sldId id="1729" r:id="rId20"/>
    <p:sldId id="1730" r:id="rId21"/>
    <p:sldId id="1731" r:id="rId22"/>
    <p:sldId id="1732" r:id="rId23"/>
    <p:sldId id="1733" r:id="rId24"/>
    <p:sldId id="261"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Bobbie" initials="LB" lastIdx="1" clrIdx="0">
    <p:extLst>
      <p:ext uri="{19B8F6BF-5375-455C-9EA6-DF929625EA0E}">
        <p15:presenceInfo xmlns:p15="http://schemas.microsoft.com/office/powerpoint/2012/main" userId="1a5ed0aa0077d0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A9E0"/>
    <a:srgbClr val="2A9CA2"/>
    <a:srgbClr val="258A8F"/>
    <a:srgbClr val="2283CD"/>
    <a:srgbClr val="E71D3A"/>
    <a:srgbClr val="18BCE2"/>
    <a:srgbClr val="55BEC9"/>
    <a:srgbClr val="1561D6"/>
    <a:srgbClr val="0F3453"/>
    <a:srgbClr val="1F3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74" autoAdjust="0"/>
  </p:normalViewPr>
  <p:slideViewPr>
    <p:cSldViewPr snapToGrid="0">
      <p:cViewPr varScale="1">
        <p:scale>
          <a:sx n="66" d="100"/>
          <a:sy n="66" d="100"/>
        </p:scale>
        <p:origin x="632" y="52"/>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3908897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10</a:t>
            </a:fld>
            <a:endParaRPr lang="zh-CN" altLang="en-US"/>
          </a:p>
        </p:txBody>
      </p:sp>
    </p:spTree>
    <p:extLst>
      <p:ext uri="{BB962C8B-B14F-4D97-AF65-F5344CB8AC3E}">
        <p14:creationId xmlns:p14="http://schemas.microsoft.com/office/powerpoint/2010/main" val="1800600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11</a:t>
            </a:fld>
            <a:endParaRPr lang="zh-CN" altLang="en-US"/>
          </a:p>
        </p:txBody>
      </p:sp>
    </p:spTree>
    <p:extLst>
      <p:ext uri="{BB962C8B-B14F-4D97-AF65-F5344CB8AC3E}">
        <p14:creationId xmlns:p14="http://schemas.microsoft.com/office/powerpoint/2010/main" val="1768292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12</a:t>
            </a:fld>
            <a:endParaRPr lang="zh-CN" altLang="en-US"/>
          </a:p>
        </p:txBody>
      </p:sp>
    </p:spTree>
    <p:extLst>
      <p:ext uri="{BB962C8B-B14F-4D97-AF65-F5344CB8AC3E}">
        <p14:creationId xmlns:p14="http://schemas.microsoft.com/office/powerpoint/2010/main" val="3126526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13</a:t>
            </a:fld>
            <a:endParaRPr lang="zh-CN" altLang="en-US"/>
          </a:p>
        </p:txBody>
      </p:sp>
    </p:spTree>
    <p:extLst>
      <p:ext uri="{BB962C8B-B14F-4D97-AF65-F5344CB8AC3E}">
        <p14:creationId xmlns:p14="http://schemas.microsoft.com/office/powerpoint/2010/main" val="1735932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14</a:t>
            </a:fld>
            <a:endParaRPr lang="zh-CN" altLang="en-US"/>
          </a:p>
        </p:txBody>
      </p:sp>
    </p:spTree>
    <p:extLst>
      <p:ext uri="{BB962C8B-B14F-4D97-AF65-F5344CB8AC3E}">
        <p14:creationId xmlns:p14="http://schemas.microsoft.com/office/powerpoint/2010/main" val="2894571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15</a:t>
            </a:fld>
            <a:endParaRPr lang="zh-CN" altLang="en-US"/>
          </a:p>
        </p:txBody>
      </p:sp>
    </p:spTree>
    <p:extLst>
      <p:ext uri="{BB962C8B-B14F-4D97-AF65-F5344CB8AC3E}">
        <p14:creationId xmlns:p14="http://schemas.microsoft.com/office/powerpoint/2010/main" val="717769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16</a:t>
            </a:fld>
            <a:endParaRPr lang="zh-CN" altLang="en-US"/>
          </a:p>
        </p:txBody>
      </p:sp>
    </p:spTree>
    <p:extLst>
      <p:ext uri="{BB962C8B-B14F-4D97-AF65-F5344CB8AC3E}">
        <p14:creationId xmlns:p14="http://schemas.microsoft.com/office/powerpoint/2010/main" val="2683748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17</a:t>
            </a:fld>
            <a:endParaRPr lang="zh-CN" altLang="en-US"/>
          </a:p>
        </p:txBody>
      </p:sp>
    </p:spTree>
    <p:extLst>
      <p:ext uri="{BB962C8B-B14F-4D97-AF65-F5344CB8AC3E}">
        <p14:creationId xmlns:p14="http://schemas.microsoft.com/office/powerpoint/2010/main" val="2400269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18</a:t>
            </a:fld>
            <a:endParaRPr lang="zh-CN" altLang="en-US"/>
          </a:p>
        </p:txBody>
      </p:sp>
    </p:spTree>
    <p:extLst>
      <p:ext uri="{BB962C8B-B14F-4D97-AF65-F5344CB8AC3E}">
        <p14:creationId xmlns:p14="http://schemas.microsoft.com/office/powerpoint/2010/main" val="3524017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23</a:t>
            </a:fld>
            <a:endParaRPr lang="zh-CN" altLang="en-US"/>
          </a:p>
        </p:txBody>
      </p:sp>
    </p:spTree>
    <p:extLst>
      <p:ext uri="{BB962C8B-B14F-4D97-AF65-F5344CB8AC3E}">
        <p14:creationId xmlns:p14="http://schemas.microsoft.com/office/powerpoint/2010/main" val="263527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1152391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362646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3527745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1564607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3306102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3237501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492080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3155934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304" name="组合 303">
            <a:extLst>
              <a:ext uri="{FF2B5EF4-FFF2-40B4-BE49-F238E27FC236}">
                <a16:creationId xmlns:a16="http://schemas.microsoft.com/office/drawing/2014/main" id="{729781ED-998F-40B0-AFDE-2551229BE7BB}"/>
              </a:ext>
            </a:extLst>
          </p:cNvPr>
          <p:cNvGrpSpPr/>
          <p:nvPr userDrawn="1"/>
        </p:nvGrpSpPr>
        <p:grpSpPr>
          <a:xfrm>
            <a:off x="2416768" y="3809763"/>
            <a:ext cx="7358464" cy="2699894"/>
            <a:chOff x="675908" y="693106"/>
            <a:chExt cx="9053516" cy="3321826"/>
          </a:xfrm>
        </p:grpSpPr>
        <p:sp>
          <p:nvSpPr>
            <p:cNvPr id="305" name="文本框 304">
              <a:extLst>
                <a:ext uri="{FF2B5EF4-FFF2-40B4-BE49-F238E27FC236}">
                  <a16:creationId xmlns:a16="http://schemas.microsoft.com/office/drawing/2014/main" id="{D17EC0BC-CE98-44D6-8823-E79C54584B40}"/>
                </a:ext>
              </a:extLst>
            </p:cNvPr>
            <p:cNvSpPr txBox="1"/>
            <p:nvPr/>
          </p:nvSpPr>
          <p:spPr>
            <a:xfrm>
              <a:off x="675908" y="693106"/>
              <a:ext cx="2769328" cy="3321826"/>
            </a:xfrm>
            <a:prstGeom prst="rect">
              <a:avLst/>
            </a:prstGeom>
            <a:noFill/>
          </p:spPr>
          <p:txBody>
            <a:bodyPr wrap="none" rtlCol="0">
              <a:prstTxWarp prst="textPlain">
                <a:avLst/>
              </a:prstTxWarp>
              <a:spAutoFit/>
            </a:bodyPr>
            <a:lstStyle/>
            <a:p>
              <a:r>
                <a:rPr lang="en-US" altLang="zh-CN" sz="9600" dirty="0">
                  <a:solidFill>
                    <a:schemeClr val="accent2">
                      <a:lumMod val="60000"/>
                      <a:lumOff val="40000"/>
                      <a:alpha val="33000"/>
                    </a:schemeClr>
                  </a:solidFill>
                  <a:latin typeface="Impact" panose="020B0806030902050204" pitchFamily="34" charset="0"/>
                </a:rPr>
                <a:t>2</a:t>
              </a:r>
              <a:endParaRPr lang="zh-CN" altLang="en-US" sz="9600" dirty="0">
                <a:solidFill>
                  <a:schemeClr val="accent2">
                    <a:lumMod val="60000"/>
                    <a:lumOff val="40000"/>
                    <a:alpha val="33000"/>
                  </a:schemeClr>
                </a:solidFill>
                <a:latin typeface="Impact" panose="020B0806030902050204" pitchFamily="34" charset="0"/>
              </a:endParaRPr>
            </a:p>
          </p:txBody>
        </p:sp>
        <p:sp>
          <p:nvSpPr>
            <p:cNvPr id="306" name="文本框 305">
              <a:extLst>
                <a:ext uri="{FF2B5EF4-FFF2-40B4-BE49-F238E27FC236}">
                  <a16:creationId xmlns:a16="http://schemas.microsoft.com/office/drawing/2014/main" id="{DDC5E846-35E0-4EAD-A002-88C8E7D64063}"/>
                </a:ext>
              </a:extLst>
            </p:cNvPr>
            <p:cNvSpPr txBox="1"/>
            <p:nvPr/>
          </p:nvSpPr>
          <p:spPr>
            <a:xfrm>
              <a:off x="2770637" y="693106"/>
              <a:ext cx="2769328" cy="3321826"/>
            </a:xfrm>
            <a:prstGeom prst="rect">
              <a:avLst/>
            </a:prstGeom>
            <a:noFill/>
          </p:spPr>
          <p:txBody>
            <a:bodyPr wrap="none" rtlCol="0">
              <a:prstTxWarp prst="textPlain">
                <a:avLst/>
              </a:prstTxWarp>
              <a:spAutoFit/>
            </a:bodyPr>
            <a:lstStyle/>
            <a:p>
              <a:r>
                <a:rPr lang="en-US" altLang="zh-CN" sz="9600" dirty="0">
                  <a:solidFill>
                    <a:schemeClr val="accent2">
                      <a:lumMod val="60000"/>
                      <a:lumOff val="40000"/>
                      <a:alpha val="33000"/>
                    </a:schemeClr>
                  </a:solidFill>
                  <a:latin typeface="Impact" panose="020B0806030902050204" pitchFamily="34" charset="0"/>
                </a:rPr>
                <a:t>0</a:t>
              </a:r>
              <a:endParaRPr lang="zh-CN" altLang="en-US" sz="9600" dirty="0">
                <a:solidFill>
                  <a:schemeClr val="accent2">
                    <a:lumMod val="60000"/>
                    <a:lumOff val="40000"/>
                    <a:alpha val="33000"/>
                  </a:schemeClr>
                </a:solidFill>
                <a:latin typeface="Impact" panose="020B0806030902050204" pitchFamily="34" charset="0"/>
              </a:endParaRPr>
            </a:p>
          </p:txBody>
        </p:sp>
        <p:sp>
          <p:nvSpPr>
            <p:cNvPr id="307" name="文本框 306">
              <a:extLst>
                <a:ext uri="{FF2B5EF4-FFF2-40B4-BE49-F238E27FC236}">
                  <a16:creationId xmlns:a16="http://schemas.microsoft.com/office/drawing/2014/main" id="{3D3CEBC4-3DED-4D97-BA78-363B5742B053}"/>
                </a:ext>
              </a:extLst>
            </p:cNvPr>
            <p:cNvSpPr txBox="1"/>
            <p:nvPr/>
          </p:nvSpPr>
          <p:spPr>
            <a:xfrm>
              <a:off x="4511824" y="693106"/>
              <a:ext cx="2769328" cy="3321826"/>
            </a:xfrm>
            <a:prstGeom prst="rect">
              <a:avLst/>
            </a:prstGeom>
            <a:noFill/>
          </p:spPr>
          <p:txBody>
            <a:bodyPr wrap="none" rtlCol="0">
              <a:prstTxWarp prst="textPlain">
                <a:avLst/>
              </a:prstTxWarp>
              <a:spAutoFit/>
            </a:bodyPr>
            <a:lstStyle/>
            <a:p>
              <a:r>
                <a:rPr lang="en-US" altLang="zh-CN" sz="9600" dirty="0">
                  <a:solidFill>
                    <a:schemeClr val="accent2">
                      <a:lumMod val="60000"/>
                      <a:lumOff val="40000"/>
                      <a:alpha val="33000"/>
                    </a:schemeClr>
                  </a:solidFill>
                  <a:latin typeface="Impact" panose="020B0806030902050204" pitchFamily="34" charset="0"/>
                </a:rPr>
                <a:t>1</a:t>
              </a:r>
              <a:endParaRPr lang="zh-CN" altLang="en-US" sz="9600" dirty="0">
                <a:solidFill>
                  <a:schemeClr val="accent2">
                    <a:lumMod val="60000"/>
                    <a:lumOff val="40000"/>
                    <a:alpha val="33000"/>
                  </a:schemeClr>
                </a:solidFill>
                <a:latin typeface="Impact" panose="020B0806030902050204" pitchFamily="34" charset="0"/>
              </a:endParaRPr>
            </a:p>
          </p:txBody>
        </p:sp>
        <p:sp>
          <p:nvSpPr>
            <p:cNvPr id="308" name="文本框 307">
              <a:extLst>
                <a:ext uri="{FF2B5EF4-FFF2-40B4-BE49-F238E27FC236}">
                  <a16:creationId xmlns:a16="http://schemas.microsoft.com/office/drawing/2014/main" id="{8E68F1F9-A31A-4BA5-9DA4-33BBC606E8EE}"/>
                </a:ext>
              </a:extLst>
            </p:cNvPr>
            <p:cNvSpPr txBox="1"/>
            <p:nvPr/>
          </p:nvSpPr>
          <p:spPr>
            <a:xfrm>
              <a:off x="6960096" y="693106"/>
              <a:ext cx="2769328" cy="3321826"/>
            </a:xfrm>
            <a:prstGeom prst="rect">
              <a:avLst/>
            </a:prstGeom>
            <a:noFill/>
          </p:spPr>
          <p:txBody>
            <a:bodyPr wrap="none" rtlCol="0">
              <a:prstTxWarp prst="textPlain">
                <a:avLst/>
              </a:prstTxWarp>
              <a:spAutoFit/>
            </a:bodyPr>
            <a:lstStyle/>
            <a:p>
              <a:r>
                <a:rPr lang="en-US" altLang="zh-CN" sz="9600" dirty="0">
                  <a:solidFill>
                    <a:schemeClr val="accent2">
                      <a:lumMod val="60000"/>
                      <a:lumOff val="40000"/>
                      <a:alpha val="33000"/>
                    </a:schemeClr>
                  </a:solidFill>
                  <a:latin typeface="Impact" panose="020B0806030902050204" pitchFamily="34" charset="0"/>
                </a:rPr>
                <a:t>8</a:t>
              </a:r>
              <a:endParaRPr lang="zh-CN" altLang="en-US" sz="9600" dirty="0">
                <a:solidFill>
                  <a:schemeClr val="accent2">
                    <a:lumMod val="60000"/>
                    <a:lumOff val="40000"/>
                    <a:alpha val="33000"/>
                  </a:schemeClr>
                </a:solidFill>
                <a:latin typeface="Impact" panose="020B0806030902050204" pitchFamily="34" charset="0"/>
              </a:endParaRPr>
            </a:p>
          </p:txBody>
        </p:sp>
      </p:grpSp>
      <p:grpSp>
        <p:nvGrpSpPr>
          <p:cNvPr id="156" name="组合 155">
            <a:extLst>
              <a:ext uri="{FF2B5EF4-FFF2-40B4-BE49-F238E27FC236}">
                <a16:creationId xmlns:a16="http://schemas.microsoft.com/office/drawing/2014/main" id="{EA4DA8B5-F51C-4FCF-8DA1-FCA5138D7C69}"/>
              </a:ext>
            </a:extLst>
          </p:cNvPr>
          <p:cNvGrpSpPr/>
          <p:nvPr userDrawn="1"/>
        </p:nvGrpSpPr>
        <p:grpSpPr>
          <a:xfrm>
            <a:off x="1952528" y="2604407"/>
            <a:ext cx="8286944" cy="3905250"/>
            <a:chOff x="5275263" y="2190750"/>
            <a:chExt cx="6599238" cy="3109913"/>
          </a:xfrm>
        </p:grpSpPr>
        <p:sp>
          <p:nvSpPr>
            <p:cNvPr id="157" name="Freeform 5">
              <a:extLst>
                <a:ext uri="{FF2B5EF4-FFF2-40B4-BE49-F238E27FC236}">
                  <a16:creationId xmlns:a16="http://schemas.microsoft.com/office/drawing/2014/main" id="{36A06940-09BE-423F-9195-FC5BA48A8B94}"/>
                </a:ext>
              </a:extLst>
            </p:cNvPr>
            <p:cNvSpPr>
              <a:spLocks/>
            </p:cNvSpPr>
            <p:nvPr/>
          </p:nvSpPr>
          <p:spPr bwMode="auto">
            <a:xfrm>
              <a:off x="8628063" y="4195763"/>
              <a:ext cx="890588" cy="977900"/>
            </a:xfrm>
            <a:custGeom>
              <a:avLst/>
              <a:gdLst>
                <a:gd name="T0" fmla="*/ 244 w 479"/>
                <a:gd name="T1" fmla="*/ 12 h 525"/>
                <a:gd name="T2" fmla="*/ 33 w 479"/>
                <a:gd name="T3" fmla="*/ 121 h 525"/>
                <a:gd name="T4" fmla="*/ 12 w 479"/>
                <a:gd name="T5" fmla="*/ 186 h 525"/>
                <a:gd name="T6" fmla="*/ 15 w 479"/>
                <a:gd name="T7" fmla="*/ 191 h 525"/>
                <a:gd name="T8" fmla="*/ 32 w 479"/>
                <a:gd name="T9" fmla="*/ 225 h 525"/>
                <a:gd name="T10" fmla="*/ 150 w 479"/>
                <a:gd name="T11" fmla="*/ 453 h 525"/>
                <a:gd name="T12" fmla="*/ 167 w 479"/>
                <a:gd name="T13" fmla="*/ 487 h 525"/>
                <a:gd name="T14" fmla="*/ 170 w 479"/>
                <a:gd name="T15" fmla="*/ 492 h 525"/>
                <a:gd name="T16" fmla="*/ 235 w 479"/>
                <a:gd name="T17" fmla="*/ 513 h 525"/>
                <a:gd name="T18" fmla="*/ 446 w 479"/>
                <a:gd name="T19" fmla="*/ 404 h 525"/>
                <a:gd name="T20" fmla="*/ 467 w 479"/>
                <a:gd name="T21" fmla="*/ 339 h 525"/>
                <a:gd name="T22" fmla="*/ 464 w 479"/>
                <a:gd name="T23" fmla="*/ 334 h 525"/>
                <a:gd name="T24" fmla="*/ 447 w 479"/>
                <a:gd name="T25" fmla="*/ 300 h 525"/>
                <a:gd name="T26" fmla="*/ 329 w 479"/>
                <a:gd name="T27" fmla="*/ 72 h 525"/>
                <a:gd name="T28" fmla="*/ 312 w 479"/>
                <a:gd name="T29" fmla="*/ 38 h 525"/>
                <a:gd name="T30" fmla="*/ 309 w 479"/>
                <a:gd name="T31" fmla="*/ 33 h 525"/>
                <a:gd name="T32" fmla="*/ 244 w 479"/>
                <a:gd name="T33" fmla="*/ 1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9" h="525">
                  <a:moveTo>
                    <a:pt x="244" y="12"/>
                  </a:moveTo>
                  <a:cubicBezTo>
                    <a:pt x="33" y="121"/>
                    <a:pt x="33" y="121"/>
                    <a:pt x="33" y="121"/>
                  </a:cubicBezTo>
                  <a:cubicBezTo>
                    <a:pt x="9" y="133"/>
                    <a:pt x="0" y="162"/>
                    <a:pt x="12" y="186"/>
                  </a:cubicBezTo>
                  <a:cubicBezTo>
                    <a:pt x="15" y="191"/>
                    <a:pt x="15" y="191"/>
                    <a:pt x="15" y="191"/>
                  </a:cubicBezTo>
                  <a:cubicBezTo>
                    <a:pt x="32" y="225"/>
                    <a:pt x="32" y="225"/>
                    <a:pt x="32" y="225"/>
                  </a:cubicBezTo>
                  <a:cubicBezTo>
                    <a:pt x="150" y="453"/>
                    <a:pt x="150" y="453"/>
                    <a:pt x="150" y="453"/>
                  </a:cubicBezTo>
                  <a:cubicBezTo>
                    <a:pt x="167" y="487"/>
                    <a:pt x="167" y="487"/>
                    <a:pt x="167" y="487"/>
                  </a:cubicBezTo>
                  <a:cubicBezTo>
                    <a:pt x="170" y="492"/>
                    <a:pt x="170" y="492"/>
                    <a:pt x="170" y="492"/>
                  </a:cubicBezTo>
                  <a:cubicBezTo>
                    <a:pt x="182" y="516"/>
                    <a:pt x="211" y="525"/>
                    <a:pt x="235" y="513"/>
                  </a:cubicBezTo>
                  <a:cubicBezTo>
                    <a:pt x="446" y="404"/>
                    <a:pt x="446" y="404"/>
                    <a:pt x="446" y="404"/>
                  </a:cubicBezTo>
                  <a:cubicBezTo>
                    <a:pt x="470" y="392"/>
                    <a:pt x="479" y="363"/>
                    <a:pt x="467" y="339"/>
                  </a:cubicBezTo>
                  <a:cubicBezTo>
                    <a:pt x="464" y="334"/>
                    <a:pt x="464" y="334"/>
                    <a:pt x="464" y="334"/>
                  </a:cubicBezTo>
                  <a:cubicBezTo>
                    <a:pt x="447" y="300"/>
                    <a:pt x="447" y="300"/>
                    <a:pt x="447" y="300"/>
                  </a:cubicBezTo>
                  <a:cubicBezTo>
                    <a:pt x="329" y="72"/>
                    <a:pt x="329" y="72"/>
                    <a:pt x="329" y="72"/>
                  </a:cubicBezTo>
                  <a:cubicBezTo>
                    <a:pt x="312" y="38"/>
                    <a:pt x="312" y="38"/>
                    <a:pt x="312" y="38"/>
                  </a:cubicBezTo>
                  <a:cubicBezTo>
                    <a:pt x="309" y="33"/>
                    <a:pt x="309" y="33"/>
                    <a:pt x="309" y="33"/>
                  </a:cubicBezTo>
                  <a:cubicBezTo>
                    <a:pt x="297" y="10"/>
                    <a:pt x="268" y="0"/>
                    <a:pt x="24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8" name="Freeform 6">
              <a:extLst>
                <a:ext uri="{FF2B5EF4-FFF2-40B4-BE49-F238E27FC236}">
                  <a16:creationId xmlns:a16="http://schemas.microsoft.com/office/drawing/2014/main" id="{93BC4963-B473-4451-AF98-4FF22C64E0D4}"/>
                </a:ext>
              </a:extLst>
            </p:cNvPr>
            <p:cNvSpPr>
              <a:spLocks/>
            </p:cNvSpPr>
            <p:nvPr/>
          </p:nvSpPr>
          <p:spPr bwMode="auto">
            <a:xfrm>
              <a:off x="8596313" y="4133850"/>
              <a:ext cx="922338" cy="1039813"/>
            </a:xfrm>
            <a:custGeom>
              <a:avLst/>
              <a:gdLst>
                <a:gd name="T0" fmla="*/ 244 w 496"/>
                <a:gd name="T1" fmla="*/ 12 h 558"/>
                <a:gd name="T2" fmla="*/ 33 w 496"/>
                <a:gd name="T3" fmla="*/ 121 h 558"/>
                <a:gd name="T4" fmla="*/ 12 w 496"/>
                <a:gd name="T5" fmla="*/ 186 h 558"/>
                <a:gd name="T6" fmla="*/ 187 w 496"/>
                <a:gd name="T7" fmla="*/ 525 h 558"/>
                <a:gd name="T8" fmla="*/ 252 w 496"/>
                <a:gd name="T9" fmla="*/ 546 h 558"/>
                <a:gd name="T10" fmla="*/ 463 w 496"/>
                <a:gd name="T11" fmla="*/ 437 h 558"/>
                <a:gd name="T12" fmla="*/ 484 w 496"/>
                <a:gd name="T13" fmla="*/ 372 h 558"/>
                <a:gd name="T14" fmla="*/ 309 w 496"/>
                <a:gd name="T15" fmla="*/ 33 h 558"/>
                <a:gd name="T16" fmla="*/ 244 w 496"/>
                <a:gd name="T17" fmla="*/ 12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6" h="558">
                  <a:moveTo>
                    <a:pt x="244" y="12"/>
                  </a:moveTo>
                  <a:cubicBezTo>
                    <a:pt x="33" y="121"/>
                    <a:pt x="33" y="121"/>
                    <a:pt x="33" y="121"/>
                  </a:cubicBezTo>
                  <a:cubicBezTo>
                    <a:pt x="9" y="133"/>
                    <a:pt x="0" y="162"/>
                    <a:pt x="12" y="186"/>
                  </a:cubicBezTo>
                  <a:cubicBezTo>
                    <a:pt x="187" y="525"/>
                    <a:pt x="187" y="525"/>
                    <a:pt x="187" y="525"/>
                  </a:cubicBezTo>
                  <a:cubicBezTo>
                    <a:pt x="199" y="549"/>
                    <a:pt x="228" y="558"/>
                    <a:pt x="252" y="546"/>
                  </a:cubicBezTo>
                  <a:cubicBezTo>
                    <a:pt x="463" y="437"/>
                    <a:pt x="463" y="437"/>
                    <a:pt x="463" y="437"/>
                  </a:cubicBezTo>
                  <a:cubicBezTo>
                    <a:pt x="487" y="425"/>
                    <a:pt x="496" y="396"/>
                    <a:pt x="484" y="372"/>
                  </a:cubicBezTo>
                  <a:cubicBezTo>
                    <a:pt x="309" y="33"/>
                    <a:pt x="309" y="33"/>
                    <a:pt x="309" y="33"/>
                  </a:cubicBezTo>
                  <a:cubicBezTo>
                    <a:pt x="297" y="9"/>
                    <a:pt x="268" y="0"/>
                    <a:pt x="244" y="12"/>
                  </a:cubicBezTo>
                  <a:close/>
                </a:path>
              </a:pathLst>
            </a:custGeom>
            <a:noFill/>
            <a:ln w="22225" cap="rnd">
              <a:solidFill>
                <a:srgbClr val="33333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7">
              <a:extLst>
                <a:ext uri="{FF2B5EF4-FFF2-40B4-BE49-F238E27FC236}">
                  <a16:creationId xmlns:a16="http://schemas.microsoft.com/office/drawing/2014/main" id="{ED982904-35EE-4868-95CC-19F0F65549E6}"/>
                </a:ext>
              </a:extLst>
            </p:cNvPr>
            <p:cNvSpPr>
              <a:spLocks/>
            </p:cNvSpPr>
            <p:nvPr/>
          </p:nvSpPr>
          <p:spPr bwMode="auto">
            <a:xfrm>
              <a:off x="8655050" y="4265613"/>
              <a:ext cx="804863" cy="773113"/>
            </a:xfrm>
            <a:custGeom>
              <a:avLst/>
              <a:gdLst>
                <a:gd name="T0" fmla="*/ 507 w 507"/>
                <a:gd name="T1" fmla="*/ 308 h 487"/>
                <a:gd name="T2" fmla="*/ 159 w 507"/>
                <a:gd name="T3" fmla="*/ 487 h 487"/>
                <a:gd name="T4" fmla="*/ 0 w 507"/>
                <a:gd name="T5" fmla="*/ 180 h 487"/>
                <a:gd name="T6" fmla="*/ 348 w 507"/>
                <a:gd name="T7" fmla="*/ 0 h 487"/>
                <a:gd name="T8" fmla="*/ 507 w 507"/>
                <a:gd name="T9" fmla="*/ 308 h 487"/>
              </a:gdLst>
              <a:ahLst/>
              <a:cxnLst>
                <a:cxn ang="0">
                  <a:pos x="T0" y="T1"/>
                </a:cxn>
                <a:cxn ang="0">
                  <a:pos x="T2" y="T3"/>
                </a:cxn>
                <a:cxn ang="0">
                  <a:pos x="T4" y="T5"/>
                </a:cxn>
                <a:cxn ang="0">
                  <a:pos x="T6" y="T7"/>
                </a:cxn>
                <a:cxn ang="0">
                  <a:pos x="T8" y="T9"/>
                </a:cxn>
              </a:cxnLst>
              <a:rect l="0" t="0" r="r" b="b"/>
              <a:pathLst>
                <a:path w="507" h="487">
                  <a:moveTo>
                    <a:pt x="507" y="308"/>
                  </a:moveTo>
                  <a:lnTo>
                    <a:pt x="159" y="487"/>
                  </a:lnTo>
                  <a:lnTo>
                    <a:pt x="0" y="180"/>
                  </a:lnTo>
                  <a:lnTo>
                    <a:pt x="348" y="0"/>
                  </a:lnTo>
                  <a:lnTo>
                    <a:pt x="507" y="308"/>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0" name="Freeform 8">
              <a:extLst>
                <a:ext uri="{FF2B5EF4-FFF2-40B4-BE49-F238E27FC236}">
                  <a16:creationId xmlns:a16="http://schemas.microsoft.com/office/drawing/2014/main" id="{09712B6E-847D-4B86-9EDD-A2906D19723E}"/>
                </a:ext>
              </a:extLst>
            </p:cNvPr>
            <p:cNvSpPr>
              <a:spLocks/>
            </p:cNvSpPr>
            <p:nvPr/>
          </p:nvSpPr>
          <p:spPr bwMode="auto">
            <a:xfrm>
              <a:off x="9169400" y="4929188"/>
              <a:ext cx="84138" cy="85725"/>
            </a:xfrm>
            <a:custGeom>
              <a:avLst/>
              <a:gdLst>
                <a:gd name="T0" fmla="*/ 5 w 45"/>
                <a:gd name="T1" fmla="*/ 32 h 46"/>
                <a:gd name="T2" fmla="*/ 14 w 45"/>
                <a:gd name="T3" fmla="*/ 5 h 46"/>
                <a:gd name="T4" fmla="*/ 40 w 45"/>
                <a:gd name="T5" fmla="*/ 14 h 46"/>
                <a:gd name="T6" fmla="*/ 32 w 45"/>
                <a:gd name="T7" fmla="*/ 41 h 46"/>
                <a:gd name="T8" fmla="*/ 5 w 45"/>
                <a:gd name="T9" fmla="*/ 32 h 46"/>
              </a:gdLst>
              <a:ahLst/>
              <a:cxnLst>
                <a:cxn ang="0">
                  <a:pos x="T0" y="T1"/>
                </a:cxn>
                <a:cxn ang="0">
                  <a:pos x="T2" y="T3"/>
                </a:cxn>
                <a:cxn ang="0">
                  <a:pos x="T4" y="T5"/>
                </a:cxn>
                <a:cxn ang="0">
                  <a:pos x="T6" y="T7"/>
                </a:cxn>
                <a:cxn ang="0">
                  <a:pos x="T8" y="T9"/>
                </a:cxn>
              </a:cxnLst>
              <a:rect l="0" t="0" r="r" b="b"/>
              <a:pathLst>
                <a:path w="45" h="46">
                  <a:moveTo>
                    <a:pt x="5" y="32"/>
                  </a:moveTo>
                  <a:cubicBezTo>
                    <a:pt x="0" y="22"/>
                    <a:pt x="4" y="10"/>
                    <a:pt x="14" y="5"/>
                  </a:cubicBezTo>
                  <a:cubicBezTo>
                    <a:pt x="23" y="0"/>
                    <a:pt x="35" y="4"/>
                    <a:pt x="40" y="14"/>
                  </a:cubicBezTo>
                  <a:cubicBezTo>
                    <a:pt x="45" y="24"/>
                    <a:pt x="42" y="36"/>
                    <a:pt x="32" y="41"/>
                  </a:cubicBezTo>
                  <a:cubicBezTo>
                    <a:pt x="22" y="46"/>
                    <a:pt x="10" y="42"/>
                    <a:pt x="5" y="32"/>
                  </a:cubicBez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1" name="Freeform 9">
              <a:extLst>
                <a:ext uri="{FF2B5EF4-FFF2-40B4-BE49-F238E27FC236}">
                  <a16:creationId xmlns:a16="http://schemas.microsoft.com/office/drawing/2014/main" id="{A2D6795B-5D4C-48EC-9903-B71DF2CCEE87}"/>
                </a:ext>
              </a:extLst>
            </p:cNvPr>
            <p:cNvSpPr>
              <a:spLocks/>
            </p:cNvSpPr>
            <p:nvPr/>
          </p:nvSpPr>
          <p:spPr bwMode="auto">
            <a:xfrm>
              <a:off x="9012238" y="4225925"/>
              <a:ext cx="52388" cy="49213"/>
            </a:xfrm>
            <a:custGeom>
              <a:avLst/>
              <a:gdLst>
                <a:gd name="T0" fmla="*/ 3 w 28"/>
                <a:gd name="T1" fmla="*/ 19 h 27"/>
                <a:gd name="T2" fmla="*/ 9 w 28"/>
                <a:gd name="T3" fmla="*/ 3 h 27"/>
                <a:gd name="T4" fmla="*/ 25 w 28"/>
                <a:gd name="T5" fmla="*/ 8 h 27"/>
                <a:gd name="T6" fmla="*/ 19 w 28"/>
                <a:gd name="T7" fmla="*/ 24 h 27"/>
                <a:gd name="T8" fmla="*/ 3 w 28"/>
                <a:gd name="T9" fmla="*/ 19 h 27"/>
              </a:gdLst>
              <a:ahLst/>
              <a:cxnLst>
                <a:cxn ang="0">
                  <a:pos x="T0" y="T1"/>
                </a:cxn>
                <a:cxn ang="0">
                  <a:pos x="T2" y="T3"/>
                </a:cxn>
                <a:cxn ang="0">
                  <a:pos x="T4" y="T5"/>
                </a:cxn>
                <a:cxn ang="0">
                  <a:pos x="T6" y="T7"/>
                </a:cxn>
                <a:cxn ang="0">
                  <a:pos x="T8" y="T9"/>
                </a:cxn>
              </a:cxnLst>
              <a:rect l="0" t="0" r="r" b="b"/>
              <a:pathLst>
                <a:path w="28" h="27">
                  <a:moveTo>
                    <a:pt x="3" y="19"/>
                  </a:moveTo>
                  <a:cubicBezTo>
                    <a:pt x="0" y="13"/>
                    <a:pt x="3" y="6"/>
                    <a:pt x="9" y="3"/>
                  </a:cubicBezTo>
                  <a:cubicBezTo>
                    <a:pt x="14" y="0"/>
                    <a:pt x="22" y="2"/>
                    <a:pt x="25" y="8"/>
                  </a:cubicBezTo>
                  <a:cubicBezTo>
                    <a:pt x="28" y="14"/>
                    <a:pt x="25" y="21"/>
                    <a:pt x="19" y="24"/>
                  </a:cubicBezTo>
                  <a:cubicBezTo>
                    <a:pt x="14" y="27"/>
                    <a:pt x="6" y="25"/>
                    <a:pt x="3" y="19"/>
                  </a:cubicBezTo>
                  <a:close/>
                </a:path>
              </a:pathLst>
            </a:custGeom>
            <a:solidFill>
              <a:srgbClr val="3333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10">
              <a:extLst>
                <a:ext uri="{FF2B5EF4-FFF2-40B4-BE49-F238E27FC236}">
                  <a16:creationId xmlns:a16="http://schemas.microsoft.com/office/drawing/2014/main" id="{D50369B2-A05F-4590-B61F-6299DA91A4D5}"/>
                </a:ext>
              </a:extLst>
            </p:cNvPr>
            <p:cNvSpPr>
              <a:spLocks/>
            </p:cNvSpPr>
            <p:nvPr/>
          </p:nvSpPr>
          <p:spPr bwMode="auto">
            <a:xfrm>
              <a:off x="8770938" y="4259263"/>
              <a:ext cx="223838" cy="144463"/>
            </a:xfrm>
            <a:custGeom>
              <a:avLst/>
              <a:gdLst>
                <a:gd name="T0" fmla="*/ 110 w 120"/>
                <a:gd name="T1" fmla="*/ 30 h 78"/>
                <a:gd name="T2" fmla="*/ 23 w 120"/>
                <a:gd name="T3" fmla="*/ 75 h 78"/>
                <a:gd name="T4" fmla="*/ 3 w 120"/>
                <a:gd name="T5" fmla="*/ 68 h 78"/>
                <a:gd name="T6" fmla="*/ 3 w 120"/>
                <a:gd name="T7" fmla="*/ 68 h 78"/>
                <a:gd name="T8" fmla="*/ 10 w 120"/>
                <a:gd name="T9" fmla="*/ 48 h 78"/>
                <a:gd name="T10" fmla="*/ 96 w 120"/>
                <a:gd name="T11" fmla="*/ 4 h 78"/>
                <a:gd name="T12" fmla="*/ 116 w 120"/>
                <a:gd name="T13" fmla="*/ 10 h 78"/>
                <a:gd name="T14" fmla="*/ 116 w 120"/>
                <a:gd name="T15" fmla="*/ 10 h 78"/>
                <a:gd name="T16" fmla="*/ 110 w 120"/>
                <a:gd name="T17" fmla="*/ 3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78">
                  <a:moveTo>
                    <a:pt x="110" y="30"/>
                  </a:moveTo>
                  <a:cubicBezTo>
                    <a:pt x="23" y="75"/>
                    <a:pt x="23" y="75"/>
                    <a:pt x="23" y="75"/>
                  </a:cubicBezTo>
                  <a:cubicBezTo>
                    <a:pt x="16" y="78"/>
                    <a:pt x="7" y="75"/>
                    <a:pt x="3" y="68"/>
                  </a:cubicBezTo>
                  <a:cubicBezTo>
                    <a:pt x="3" y="68"/>
                    <a:pt x="3" y="68"/>
                    <a:pt x="3" y="68"/>
                  </a:cubicBezTo>
                  <a:cubicBezTo>
                    <a:pt x="0" y="61"/>
                    <a:pt x="2" y="52"/>
                    <a:pt x="10" y="48"/>
                  </a:cubicBezTo>
                  <a:cubicBezTo>
                    <a:pt x="96" y="4"/>
                    <a:pt x="96" y="4"/>
                    <a:pt x="96" y="4"/>
                  </a:cubicBezTo>
                  <a:cubicBezTo>
                    <a:pt x="104" y="0"/>
                    <a:pt x="112" y="3"/>
                    <a:pt x="116" y="10"/>
                  </a:cubicBezTo>
                  <a:cubicBezTo>
                    <a:pt x="116" y="10"/>
                    <a:pt x="116" y="10"/>
                    <a:pt x="116" y="10"/>
                  </a:cubicBezTo>
                  <a:cubicBezTo>
                    <a:pt x="120" y="17"/>
                    <a:pt x="117" y="26"/>
                    <a:pt x="110" y="30"/>
                  </a:cubicBezTo>
                  <a:close/>
                </a:path>
              </a:pathLst>
            </a:custGeom>
            <a:solidFill>
              <a:srgbClr val="3333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Rectangle 11">
              <a:extLst>
                <a:ext uri="{FF2B5EF4-FFF2-40B4-BE49-F238E27FC236}">
                  <a16:creationId xmlns:a16="http://schemas.microsoft.com/office/drawing/2014/main" id="{71E7CF1D-F73A-419C-9D51-5B1A0FA767E1}"/>
                </a:ext>
              </a:extLst>
            </p:cNvPr>
            <p:cNvSpPr>
              <a:spLocks noChangeArrowheads="1"/>
            </p:cNvSpPr>
            <p:nvPr/>
          </p:nvSpPr>
          <p:spPr bwMode="auto">
            <a:xfrm rot="19920000">
              <a:off x="8897938" y="4468813"/>
              <a:ext cx="3651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0" i="0" u="none" strike="noStrike" cap="none" normalizeH="0" baseline="0">
                  <a:ln>
                    <a:noFill/>
                  </a:ln>
                  <a:solidFill>
                    <a:srgbClr val="8F959E"/>
                  </a:solidFill>
                  <a:effectLst/>
                  <a:latin typeface="Times New Roman" panose="02020603050405020304" pitchFamily="18" charset="0"/>
                </a:rPr>
                <a:t>A+</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4" name="Freeform 12">
              <a:extLst>
                <a:ext uri="{FF2B5EF4-FFF2-40B4-BE49-F238E27FC236}">
                  <a16:creationId xmlns:a16="http://schemas.microsoft.com/office/drawing/2014/main" id="{DB420E85-2A3A-4E2D-96FF-4A5DB043AF8E}"/>
                </a:ext>
              </a:extLst>
            </p:cNvPr>
            <p:cNvSpPr>
              <a:spLocks/>
            </p:cNvSpPr>
            <p:nvPr/>
          </p:nvSpPr>
          <p:spPr bwMode="auto">
            <a:xfrm>
              <a:off x="9217025" y="4270375"/>
              <a:ext cx="63500" cy="76200"/>
            </a:xfrm>
            <a:custGeom>
              <a:avLst/>
              <a:gdLst>
                <a:gd name="T0" fmla="*/ 40 w 40"/>
                <a:gd name="T1" fmla="*/ 39 h 48"/>
                <a:gd name="T2" fmla="*/ 20 w 40"/>
                <a:gd name="T3" fmla="*/ 48 h 48"/>
                <a:gd name="T4" fmla="*/ 0 w 40"/>
                <a:gd name="T5" fmla="*/ 10 h 48"/>
                <a:gd name="T6" fmla="*/ 20 w 40"/>
                <a:gd name="T7" fmla="*/ 0 h 48"/>
                <a:gd name="T8" fmla="*/ 40 w 40"/>
                <a:gd name="T9" fmla="*/ 39 h 48"/>
              </a:gdLst>
              <a:ahLst/>
              <a:cxnLst>
                <a:cxn ang="0">
                  <a:pos x="T0" y="T1"/>
                </a:cxn>
                <a:cxn ang="0">
                  <a:pos x="T2" y="T3"/>
                </a:cxn>
                <a:cxn ang="0">
                  <a:pos x="T4" y="T5"/>
                </a:cxn>
                <a:cxn ang="0">
                  <a:pos x="T6" y="T7"/>
                </a:cxn>
                <a:cxn ang="0">
                  <a:pos x="T8" y="T9"/>
                </a:cxn>
              </a:cxnLst>
              <a:rect l="0" t="0" r="r" b="b"/>
              <a:pathLst>
                <a:path w="40" h="48">
                  <a:moveTo>
                    <a:pt x="40" y="39"/>
                  </a:moveTo>
                  <a:lnTo>
                    <a:pt x="20" y="48"/>
                  </a:lnTo>
                  <a:lnTo>
                    <a:pt x="0" y="10"/>
                  </a:lnTo>
                  <a:lnTo>
                    <a:pt x="20" y="0"/>
                  </a:lnTo>
                  <a:lnTo>
                    <a:pt x="40" y="39"/>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5" name="Freeform 13">
              <a:extLst>
                <a:ext uri="{FF2B5EF4-FFF2-40B4-BE49-F238E27FC236}">
                  <a16:creationId xmlns:a16="http://schemas.microsoft.com/office/drawing/2014/main" id="{CD7417D6-BBE9-4FFE-A24F-4B1C3E152C61}"/>
                </a:ext>
              </a:extLst>
            </p:cNvPr>
            <p:cNvSpPr>
              <a:spLocks/>
            </p:cNvSpPr>
            <p:nvPr/>
          </p:nvSpPr>
          <p:spPr bwMode="auto">
            <a:xfrm>
              <a:off x="9267825" y="4368800"/>
              <a:ext cx="63500" cy="76200"/>
            </a:xfrm>
            <a:custGeom>
              <a:avLst/>
              <a:gdLst>
                <a:gd name="T0" fmla="*/ 40 w 40"/>
                <a:gd name="T1" fmla="*/ 38 h 48"/>
                <a:gd name="T2" fmla="*/ 20 w 40"/>
                <a:gd name="T3" fmla="*/ 48 h 48"/>
                <a:gd name="T4" fmla="*/ 0 w 40"/>
                <a:gd name="T5" fmla="*/ 9 h 48"/>
                <a:gd name="T6" fmla="*/ 20 w 40"/>
                <a:gd name="T7" fmla="*/ 0 h 48"/>
                <a:gd name="T8" fmla="*/ 40 w 40"/>
                <a:gd name="T9" fmla="*/ 38 h 48"/>
              </a:gdLst>
              <a:ahLst/>
              <a:cxnLst>
                <a:cxn ang="0">
                  <a:pos x="T0" y="T1"/>
                </a:cxn>
                <a:cxn ang="0">
                  <a:pos x="T2" y="T3"/>
                </a:cxn>
                <a:cxn ang="0">
                  <a:pos x="T4" y="T5"/>
                </a:cxn>
                <a:cxn ang="0">
                  <a:pos x="T6" y="T7"/>
                </a:cxn>
                <a:cxn ang="0">
                  <a:pos x="T8" y="T9"/>
                </a:cxn>
              </a:cxnLst>
              <a:rect l="0" t="0" r="r" b="b"/>
              <a:pathLst>
                <a:path w="40" h="48">
                  <a:moveTo>
                    <a:pt x="40" y="38"/>
                  </a:moveTo>
                  <a:lnTo>
                    <a:pt x="20" y="48"/>
                  </a:lnTo>
                  <a:lnTo>
                    <a:pt x="0" y="9"/>
                  </a:lnTo>
                  <a:lnTo>
                    <a:pt x="20" y="0"/>
                  </a:lnTo>
                  <a:lnTo>
                    <a:pt x="40" y="38"/>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6" name="Freeform 14">
              <a:extLst>
                <a:ext uri="{FF2B5EF4-FFF2-40B4-BE49-F238E27FC236}">
                  <a16:creationId xmlns:a16="http://schemas.microsoft.com/office/drawing/2014/main" id="{0D98C5BD-E1B9-4180-B988-D010461629F8}"/>
                </a:ext>
              </a:extLst>
            </p:cNvPr>
            <p:cNvSpPr>
              <a:spLocks/>
            </p:cNvSpPr>
            <p:nvPr/>
          </p:nvSpPr>
          <p:spPr bwMode="auto">
            <a:xfrm>
              <a:off x="8805863" y="4905375"/>
              <a:ext cx="61913" cy="76200"/>
            </a:xfrm>
            <a:custGeom>
              <a:avLst/>
              <a:gdLst>
                <a:gd name="T0" fmla="*/ 39 w 39"/>
                <a:gd name="T1" fmla="*/ 37 h 48"/>
                <a:gd name="T2" fmla="*/ 20 w 39"/>
                <a:gd name="T3" fmla="*/ 48 h 48"/>
                <a:gd name="T4" fmla="*/ 0 w 39"/>
                <a:gd name="T5" fmla="*/ 9 h 48"/>
                <a:gd name="T6" fmla="*/ 20 w 39"/>
                <a:gd name="T7" fmla="*/ 0 h 48"/>
                <a:gd name="T8" fmla="*/ 39 w 39"/>
                <a:gd name="T9" fmla="*/ 37 h 48"/>
              </a:gdLst>
              <a:ahLst/>
              <a:cxnLst>
                <a:cxn ang="0">
                  <a:pos x="T0" y="T1"/>
                </a:cxn>
                <a:cxn ang="0">
                  <a:pos x="T2" y="T3"/>
                </a:cxn>
                <a:cxn ang="0">
                  <a:pos x="T4" y="T5"/>
                </a:cxn>
                <a:cxn ang="0">
                  <a:pos x="T6" y="T7"/>
                </a:cxn>
                <a:cxn ang="0">
                  <a:pos x="T8" y="T9"/>
                </a:cxn>
              </a:cxnLst>
              <a:rect l="0" t="0" r="r" b="b"/>
              <a:pathLst>
                <a:path w="39" h="48">
                  <a:moveTo>
                    <a:pt x="39" y="37"/>
                  </a:moveTo>
                  <a:lnTo>
                    <a:pt x="20" y="48"/>
                  </a:lnTo>
                  <a:lnTo>
                    <a:pt x="0" y="9"/>
                  </a:lnTo>
                  <a:lnTo>
                    <a:pt x="20" y="0"/>
                  </a:lnTo>
                  <a:lnTo>
                    <a:pt x="39" y="37"/>
                  </a:lnTo>
                  <a:close/>
                </a:path>
              </a:pathLst>
            </a:custGeom>
            <a:solidFill>
              <a:srgbClr val="8F959E"/>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7" name="Freeform 15">
              <a:extLst>
                <a:ext uri="{FF2B5EF4-FFF2-40B4-BE49-F238E27FC236}">
                  <a16:creationId xmlns:a16="http://schemas.microsoft.com/office/drawing/2014/main" id="{B94DAD56-C552-42C3-9AAA-43A89300E6D5}"/>
                </a:ext>
              </a:extLst>
            </p:cNvPr>
            <p:cNvSpPr>
              <a:spLocks/>
            </p:cNvSpPr>
            <p:nvPr/>
          </p:nvSpPr>
          <p:spPr bwMode="auto">
            <a:xfrm>
              <a:off x="7207250" y="4945063"/>
              <a:ext cx="341313" cy="274638"/>
            </a:xfrm>
            <a:custGeom>
              <a:avLst/>
              <a:gdLst>
                <a:gd name="T0" fmla="*/ 90 w 184"/>
                <a:gd name="T1" fmla="*/ 143 h 148"/>
                <a:gd name="T2" fmla="*/ 54 w 184"/>
                <a:gd name="T3" fmla="*/ 137 h 148"/>
                <a:gd name="T4" fmla="*/ 6 w 184"/>
                <a:gd name="T5" fmla="*/ 68 h 148"/>
                <a:gd name="T6" fmla="*/ 10 w 184"/>
                <a:gd name="T7" fmla="*/ 44 h 148"/>
                <a:gd name="T8" fmla="*/ 38 w 184"/>
                <a:gd name="T9" fmla="*/ 12 h 148"/>
                <a:gd name="T10" fmla="*/ 53 w 184"/>
                <a:gd name="T11" fmla="*/ 8 h 148"/>
                <a:gd name="T12" fmla="*/ 132 w 184"/>
                <a:gd name="T13" fmla="*/ 14 h 148"/>
                <a:gd name="T14" fmla="*/ 155 w 184"/>
                <a:gd name="T15" fmla="*/ 25 h 148"/>
                <a:gd name="T16" fmla="*/ 175 w 184"/>
                <a:gd name="T17" fmla="*/ 77 h 148"/>
                <a:gd name="T18" fmla="*/ 164 w 184"/>
                <a:gd name="T19" fmla="*/ 102 h 148"/>
                <a:gd name="T20" fmla="*/ 90 w 184"/>
                <a:gd name="T21" fmla="*/ 14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148">
                  <a:moveTo>
                    <a:pt x="90" y="143"/>
                  </a:moveTo>
                  <a:cubicBezTo>
                    <a:pt x="54" y="137"/>
                    <a:pt x="54" y="137"/>
                    <a:pt x="54" y="137"/>
                  </a:cubicBezTo>
                  <a:cubicBezTo>
                    <a:pt x="22" y="131"/>
                    <a:pt x="0" y="100"/>
                    <a:pt x="6" y="68"/>
                  </a:cubicBezTo>
                  <a:cubicBezTo>
                    <a:pt x="10" y="44"/>
                    <a:pt x="10" y="44"/>
                    <a:pt x="10" y="44"/>
                  </a:cubicBezTo>
                  <a:cubicBezTo>
                    <a:pt x="12" y="29"/>
                    <a:pt x="23" y="17"/>
                    <a:pt x="38" y="12"/>
                  </a:cubicBezTo>
                  <a:cubicBezTo>
                    <a:pt x="53" y="8"/>
                    <a:pt x="53" y="8"/>
                    <a:pt x="53" y="8"/>
                  </a:cubicBezTo>
                  <a:cubicBezTo>
                    <a:pt x="79" y="0"/>
                    <a:pt x="107" y="3"/>
                    <a:pt x="132" y="14"/>
                  </a:cubicBezTo>
                  <a:cubicBezTo>
                    <a:pt x="155" y="25"/>
                    <a:pt x="155" y="25"/>
                    <a:pt x="155" y="25"/>
                  </a:cubicBezTo>
                  <a:cubicBezTo>
                    <a:pt x="175" y="34"/>
                    <a:pt x="184" y="57"/>
                    <a:pt x="175" y="77"/>
                  </a:cubicBezTo>
                  <a:cubicBezTo>
                    <a:pt x="164" y="102"/>
                    <a:pt x="164" y="102"/>
                    <a:pt x="164" y="102"/>
                  </a:cubicBezTo>
                  <a:cubicBezTo>
                    <a:pt x="152" y="132"/>
                    <a:pt x="121" y="148"/>
                    <a:pt x="90" y="143"/>
                  </a:cubicBez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8" name="Line 16">
              <a:extLst>
                <a:ext uri="{FF2B5EF4-FFF2-40B4-BE49-F238E27FC236}">
                  <a16:creationId xmlns:a16="http://schemas.microsoft.com/office/drawing/2014/main" id="{847EF21E-9CCD-44A3-88F1-8B21D7B8CD12}"/>
                </a:ext>
              </a:extLst>
            </p:cNvPr>
            <p:cNvSpPr>
              <a:spLocks noChangeShapeType="1"/>
            </p:cNvSpPr>
            <p:nvPr/>
          </p:nvSpPr>
          <p:spPr bwMode="auto">
            <a:xfrm flipH="1" flipV="1">
              <a:off x="7164388" y="5014913"/>
              <a:ext cx="60325" cy="11113"/>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17">
              <a:extLst>
                <a:ext uri="{FF2B5EF4-FFF2-40B4-BE49-F238E27FC236}">
                  <a16:creationId xmlns:a16="http://schemas.microsoft.com/office/drawing/2014/main" id="{BEA10C0E-1434-446D-8A3A-01AEDDEC298F}"/>
                </a:ext>
              </a:extLst>
            </p:cNvPr>
            <p:cNvSpPr>
              <a:spLocks/>
            </p:cNvSpPr>
            <p:nvPr/>
          </p:nvSpPr>
          <p:spPr bwMode="auto">
            <a:xfrm>
              <a:off x="7651750" y="5021263"/>
              <a:ext cx="317500" cy="279400"/>
            </a:xfrm>
            <a:custGeom>
              <a:avLst/>
              <a:gdLst>
                <a:gd name="T0" fmla="*/ 60 w 171"/>
                <a:gd name="T1" fmla="*/ 138 h 150"/>
                <a:gd name="T2" fmla="*/ 96 w 171"/>
                <a:gd name="T3" fmla="*/ 144 h 150"/>
                <a:gd name="T4" fmla="*/ 165 w 171"/>
                <a:gd name="T5" fmla="*/ 95 h 150"/>
                <a:gd name="T6" fmla="*/ 169 w 171"/>
                <a:gd name="T7" fmla="*/ 71 h 150"/>
                <a:gd name="T8" fmla="*/ 153 w 171"/>
                <a:gd name="T9" fmla="*/ 32 h 150"/>
                <a:gd name="T10" fmla="*/ 140 w 171"/>
                <a:gd name="T11" fmla="*/ 23 h 150"/>
                <a:gd name="T12" fmla="*/ 63 w 171"/>
                <a:gd name="T13" fmla="*/ 2 h 150"/>
                <a:gd name="T14" fmla="*/ 38 w 171"/>
                <a:gd name="T15" fmla="*/ 5 h 150"/>
                <a:gd name="T16" fmla="*/ 2 w 171"/>
                <a:gd name="T17" fmla="*/ 47 h 150"/>
                <a:gd name="T18" fmla="*/ 4 w 171"/>
                <a:gd name="T19" fmla="*/ 75 h 150"/>
                <a:gd name="T20" fmla="*/ 60 w 171"/>
                <a:gd name="T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1" h="150">
                  <a:moveTo>
                    <a:pt x="60" y="138"/>
                  </a:moveTo>
                  <a:cubicBezTo>
                    <a:pt x="96" y="144"/>
                    <a:pt x="96" y="144"/>
                    <a:pt x="96" y="144"/>
                  </a:cubicBezTo>
                  <a:cubicBezTo>
                    <a:pt x="128" y="150"/>
                    <a:pt x="159" y="128"/>
                    <a:pt x="165" y="95"/>
                  </a:cubicBezTo>
                  <a:cubicBezTo>
                    <a:pt x="169" y="71"/>
                    <a:pt x="169" y="71"/>
                    <a:pt x="169" y="71"/>
                  </a:cubicBezTo>
                  <a:cubicBezTo>
                    <a:pt x="171" y="56"/>
                    <a:pt x="165" y="41"/>
                    <a:pt x="153" y="32"/>
                  </a:cubicBezTo>
                  <a:cubicBezTo>
                    <a:pt x="140" y="23"/>
                    <a:pt x="140" y="23"/>
                    <a:pt x="140" y="23"/>
                  </a:cubicBezTo>
                  <a:cubicBezTo>
                    <a:pt x="118" y="7"/>
                    <a:pt x="90" y="0"/>
                    <a:pt x="63" y="2"/>
                  </a:cubicBezTo>
                  <a:cubicBezTo>
                    <a:pt x="38" y="5"/>
                    <a:pt x="38" y="5"/>
                    <a:pt x="38" y="5"/>
                  </a:cubicBezTo>
                  <a:cubicBezTo>
                    <a:pt x="16" y="7"/>
                    <a:pt x="0" y="26"/>
                    <a:pt x="2" y="47"/>
                  </a:cubicBezTo>
                  <a:cubicBezTo>
                    <a:pt x="4" y="75"/>
                    <a:pt x="4" y="75"/>
                    <a:pt x="4" y="75"/>
                  </a:cubicBezTo>
                  <a:cubicBezTo>
                    <a:pt x="6" y="107"/>
                    <a:pt x="29" y="133"/>
                    <a:pt x="60" y="138"/>
                  </a:cubicBez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0" name="Line 18">
              <a:extLst>
                <a:ext uri="{FF2B5EF4-FFF2-40B4-BE49-F238E27FC236}">
                  <a16:creationId xmlns:a16="http://schemas.microsoft.com/office/drawing/2014/main" id="{90B73793-A6EF-48EC-8B83-CC07BAD96048}"/>
                </a:ext>
              </a:extLst>
            </p:cNvPr>
            <p:cNvSpPr>
              <a:spLocks noChangeShapeType="1"/>
            </p:cNvSpPr>
            <p:nvPr/>
          </p:nvSpPr>
          <p:spPr bwMode="auto">
            <a:xfrm>
              <a:off x="7966075" y="5153025"/>
              <a:ext cx="60325" cy="11113"/>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19">
              <a:extLst>
                <a:ext uri="{FF2B5EF4-FFF2-40B4-BE49-F238E27FC236}">
                  <a16:creationId xmlns:a16="http://schemas.microsoft.com/office/drawing/2014/main" id="{8A19F691-478B-4093-927B-623882F8E6B1}"/>
                </a:ext>
              </a:extLst>
            </p:cNvPr>
            <p:cNvSpPr>
              <a:spLocks/>
            </p:cNvSpPr>
            <p:nvPr/>
          </p:nvSpPr>
          <p:spPr bwMode="auto">
            <a:xfrm>
              <a:off x="7535863" y="4991100"/>
              <a:ext cx="123825" cy="69850"/>
            </a:xfrm>
            <a:custGeom>
              <a:avLst/>
              <a:gdLst>
                <a:gd name="T0" fmla="*/ 0 w 67"/>
                <a:gd name="T1" fmla="*/ 26 h 38"/>
                <a:gd name="T2" fmla="*/ 67 w 67"/>
                <a:gd name="T3" fmla="*/ 38 h 38"/>
              </a:gdLst>
              <a:ahLst/>
              <a:cxnLst>
                <a:cxn ang="0">
                  <a:pos x="T0" y="T1"/>
                </a:cxn>
                <a:cxn ang="0">
                  <a:pos x="T2" y="T3"/>
                </a:cxn>
              </a:cxnLst>
              <a:rect l="0" t="0" r="r" b="b"/>
              <a:pathLst>
                <a:path w="67" h="38">
                  <a:moveTo>
                    <a:pt x="0" y="26"/>
                  </a:moveTo>
                  <a:cubicBezTo>
                    <a:pt x="0" y="26"/>
                    <a:pt x="40" y="0"/>
                    <a:pt x="67" y="38"/>
                  </a:cubicBezTo>
                </a:path>
              </a:pathLst>
            </a:custGeom>
            <a:noFill/>
            <a:ln w="22225" cap="rnd">
              <a:solidFill>
                <a:srgbClr val="33333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20">
              <a:extLst>
                <a:ext uri="{FF2B5EF4-FFF2-40B4-BE49-F238E27FC236}">
                  <a16:creationId xmlns:a16="http://schemas.microsoft.com/office/drawing/2014/main" id="{5B8E7E3C-FEAE-49D3-8B18-D4A9829B1841}"/>
                </a:ext>
              </a:extLst>
            </p:cNvPr>
            <p:cNvSpPr>
              <a:spLocks/>
            </p:cNvSpPr>
            <p:nvPr/>
          </p:nvSpPr>
          <p:spPr bwMode="auto">
            <a:xfrm>
              <a:off x="7666038" y="5035550"/>
              <a:ext cx="220663" cy="84138"/>
            </a:xfrm>
            <a:custGeom>
              <a:avLst/>
              <a:gdLst>
                <a:gd name="T0" fmla="*/ 1 w 119"/>
                <a:gd name="T1" fmla="*/ 39 h 45"/>
                <a:gd name="T2" fmla="*/ 1 w 119"/>
                <a:gd name="T3" fmla="*/ 44 h 45"/>
                <a:gd name="T4" fmla="*/ 119 w 119"/>
                <a:gd name="T5" fmla="*/ 15 h 45"/>
                <a:gd name="T6" fmla="*/ 84 w 119"/>
                <a:gd name="T7" fmla="*/ 2 h 45"/>
                <a:gd name="T8" fmla="*/ 56 w 119"/>
                <a:gd name="T9" fmla="*/ 1 h 45"/>
                <a:gd name="T10" fmla="*/ 30 w 119"/>
                <a:gd name="T11" fmla="*/ 4 h 45"/>
                <a:gd name="T12" fmla="*/ 1 w 119"/>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119" h="45">
                  <a:moveTo>
                    <a:pt x="1" y="39"/>
                  </a:moveTo>
                  <a:cubicBezTo>
                    <a:pt x="1" y="44"/>
                    <a:pt x="1" y="44"/>
                    <a:pt x="1" y="44"/>
                  </a:cubicBezTo>
                  <a:cubicBezTo>
                    <a:pt x="48" y="45"/>
                    <a:pt x="91" y="34"/>
                    <a:pt x="119" y="15"/>
                  </a:cubicBezTo>
                  <a:cubicBezTo>
                    <a:pt x="108" y="9"/>
                    <a:pt x="96" y="5"/>
                    <a:pt x="84" y="2"/>
                  </a:cubicBezTo>
                  <a:cubicBezTo>
                    <a:pt x="75" y="1"/>
                    <a:pt x="65" y="0"/>
                    <a:pt x="56" y="1"/>
                  </a:cubicBezTo>
                  <a:cubicBezTo>
                    <a:pt x="30" y="4"/>
                    <a:pt x="30" y="4"/>
                    <a:pt x="30" y="4"/>
                  </a:cubicBezTo>
                  <a:cubicBezTo>
                    <a:pt x="13" y="6"/>
                    <a:pt x="0" y="21"/>
                    <a:pt x="1"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21">
              <a:extLst>
                <a:ext uri="{FF2B5EF4-FFF2-40B4-BE49-F238E27FC236}">
                  <a16:creationId xmlns:a16="http://schemas.microsoft.com/office/drawing/2014/main" id="{B9E16466-B50B-4A7D-8882-99A7E1CFAF1C}"/>
                </a:ext>
              </a:extLst>
            </p:cNvPr>
            <p:cNvSpPr>
              <a:spLocks/>
            </p:cNvSpPr>
            <p:nvPr/>
          </p:nvSpPr>
          <p:spPr bwMode="auto">
            <a:xfrm>
              <a:off x="7321550" y="4959350"/>
              <a:ext cx="212725" cy="131763"/>
            </a:xfrm>
            <a:custGeom>
              <a:avLst/>
              <a:gdLst>
                <a:gd name="T0" fmla="*/ 105 w 114"/>
                <a:gd name="T1" fmla="*/ 71 h 71"/>
                <a:gd name="T2" fmla="*/ 107 w 114"/>
                <a:gd name="T3" fmla="*/ 66 h 71"/>
                <a:gd name="T4" fmla="*/ 90 w 114"/>
                <a:gd name="T5" fmla="*/ 23 h 71"/>
                <a:gd name="T6" fmla="*/ 90 w 114"/>
                <a:gd name="T7" fmla="*/ 23 h 71"/>
                <a:gd name="T8" fmla="*/ 67 w 114"/>
                <a:gd name="T9" fmla="*/ 13 h 71"/>
                <a:gd name="T10" fmla="*/ 0 w 114"/>
                <a:gd name="T11" fmla="*/ 5 h 71"/>
                <a:gd name="T12" fmla="*/ 105 w 114"/>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14" h="71">
                  <a:moveTo>
                    <a:pt x="105" y="71"/>
                  </a:moveTo>
                  <a:cubicBezTo>
                    <a:pt x="107" y="66"/>
                    <a:pt x="107" y="66"/>
                    <a:pt x="107" y="66"/>
                  </a:cubicBezTo>
                  <a:cubicBezTo>
                    <a:pt x="114" y="50"/>
                    <a:pt x="107" y="31"/>
                    <a:pt x="90" y="23"/>
                  </a:cubicBezTo>
                  <a:cubicBezTo>
                    <a:pt x="90" y="23"/>
                    <a:pt x="90" y="23"/>
                    <a:pt x="90" y="23"/>
                  </a:cubicBezTo>
                  <a:cubicBezTo>
                    <a:pt x="67" y="13"/>
                    <a:pt x="67" y="13"/>
                    <a:pt x="67" y="13"/>
                  </a:cubicBezTo>
                  <a:cubicBezTo>
                    <a:pt x="46" y="3"/>
                    <a:pt x="23" y="0"/>
                    <a:pt x="0" y="5"/>
                  </a:cubicBezTo>
                  <a:cubicBezTo>
                    <a:pt x="21" y="33"/>
                    <a:pt x="59" y="57"/>
                    <a:pt x="105" y="7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Oval 22">
              <a:extLst>
                <a:ext uri="{FF2B5EF4-FFF2-40B4-BE49-F238E27FC236}">
                  <a16:creationId xmlns:a16="http://schemas.microsoft.com/office/drawing/2014/main" id="{EDFE2F14-2C6A-4D9D-9AE9-35635D17A3BD}"/>
                </a:ext>
              </a:extLst>
            </p:cNvPr>
            <p:cNvSpPr>
              <a:spLocks noChangeArrowheads="1"/>
            </p:cNvSpPr>
            <p:nvPr/>
          </p:nvSpPr>
          <p:spPr bwMode="auto">
            <a:xfrm>
              <a:off x="6424613" y="3767138"/>
              <a:ext cx="758825" cy="758825"/>
            </a:xfrm>
            <a:prstGeom prst="ellipse">
              <a:avLst/>
            </a:pr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5" name="Freeform 23">
              <a:extLst>
                <a:ext uri="{FF2B5EF4-FFF2-40B4-BE49-F238E27FC236}">
                  <a16:creationId xmlns:a16="http://schemas.microsoft.com/office/drawing/2014/main" id="{3BC7F2EE-875E-425A-86C4-31908D514805}"/>
                </a:ext>
              </a:extLst>
            </p:cNvPr>
            <p:cNvSpPr>
              <a:spLocks/>
            </p:cNvSpPr>
            <p:nvPr/>
          </p:nvSpPr>
          <p:spPr bwMode="auto">
            <a:xfrm>
              <a:off x="6530975" y="3871913"/>
              <a:ext cx="717550" cy="549275"/>
            </a:xfrm>
            <a:custGeom>
              <a:avLst/>
              <a:gdLst>
                <a:gd name="T0" fmla="*/ 365 w 386"/>
                <a:gd name="T1" fmla="*/ 126 h 295"/>
                <a:gd name="T2" fmla="*/ 293 w 386"/>
                <a:gd name="T3" fmla="*/ 126 h 295"/>
                <a:gd name="T4" fmla="*/ 147 w 386"/>
                <a:gd name="T5" fmla="*/ 0 h 295"/>
                <a:gd name="T6" fmla="*/ 0 w 386"/>
                <a:gd name="T7" fmla="*/ 148 h 295"/>
                <a:gd name="T8" fmla="*/ 147 w 386"/>
                <a:gd name="T9" fmla="*/ 295 h 295"/>
                <a:gd name="T10" fmla="*/ 293 w 386"/>
                <a:gd name="T11" fmla="*/ 169 h 295"/>
                <a:gd name="T12" fmla="*/ 365 w 386"/>
                <a:gd name="T13" fmla="*/ 169 h 295"/>
                <a:gd name="T14" fmla="*/ 386 w 386"/>
                <a:gd name="T15" fmla="*/ 148 h 295"/>
                <a:gd name="T16" fmla="*/ 365 w 386"/>
                <a:gd name="T17" fmla="*/ 12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6" h="295">
                  <a:moveTo>
                    <a:pt x="365" y="126"/>
                  </a:moveTo>
                  <a:cubicBezTo>
                    <a:pt x="293" y="126"/>
                    <a:pt x="293" y="126"/>
                    <a:pt x="293" y="126"/>
                  </a:cubicBezTo>
                  <a:cubicBezTo>
                    <a:pt x="283" y="55"/>
                    <a:pt x="221" y="0"/>
                    <a:pt x="147" y="0"/>
                  </a:cubicBezTo>
                  <a:cubicBezTo>
                    <a:pt x="66" y="0"/>
                    <a:pt x="0" y="66"/>
                    <a:pt x="0" y="148"/>
                  </a:cubicBezTo>
                  <a:cubicBezTo>
                    <a:pt x="0" y="229"/>
                    <a:pt x="66" y="295"/>
                    <a:pt x="147" y="295"/>
                  </a:cubicBezTo>
                  <a:cubicBezTo>
                    <a:pt x="221" y="295"/>
                    <a:pt x="283" y="240"/>
                    <a:pt x="293" y="169"/>
                  </a:cubicBezTo>
                  <a:cubicBezTo>
                    <a:pt x="365" y="169"/>
                    <a:pt x="365" y="169"/>
                    <a:pt x="365" y="169"/>
                  </a:cubicBezTo>
                  <a:cubicBezTo>
                    <a:pt x="377" y="169"/>
                    <a:pt x="386" y="159"/>
                    <a:pt x="386" y="148"/>
                  </a:cubicBezTo>
                  <a:cubicBezTo>
                    <a:pt x="386" y="136"/>
                    <a:pt x="377" y="126"/>
                    <a:pt x="365" y="126"/>
                  </a:cubicBez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 name="Oval 24">
              <a:extLst>
                <a:ext uri="{FF2B5EF4-FFF2-40B4-BE49-F238E27FC236}">
                  <a16:creationId xmlns:a16="http://schemas.microsoft.com/office/drawing/2014/main" id="{498FF570-711E-4A1B-B56F-E5128718E2A8}"/>
                </a:ext>
              </a:extLst>
            </p:cNvPr>
            <p:cNvSpPr>
              <a:spLocks noChangeArrowheads="1"/>
            </p:cNvSpPr>
            <p:nvPr/>
          </p:nvSpPr>
          <p:spPr bwMode="auto">
            <a:xfrm>
              <a:off x="6586538" y="3929063"/>
              <a:ext cx="436563" cy="433388"/>
            </a:xfrm>
            <a:prstGeom prst="ellipse">
              <a:avLst/>
            </a:pr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7" name="Freeform 25">
              <a:extLst>
                <a:ext uri="{FF2B5EF4-FFF2-40B4-BE49-F238E27FC236}">
                  <a16:creationId xmlns:a16="http://schemas.microsoft.com/office/drawing/2014/main" id="{A43152B2-4B52-4FCD-B84A-62068768547A}"/>
                </a:ext>
              </a:extLst>
            </p:cNvPr>
            <p:cNvSpPr>
              <a:spLocks/>
            </p:cNvSpPr>
            <p:nvPr/>
          </p:nvSpPr>
          <p:spPr bwMode="auto">
            <a:xfrm>
              <a:off x="6599238" y="3941763"/>
              <a:ext cx="344488" cy="342900"/>
            </a:xfrm>
            <a:custGeom>
              <a:avLst/>
              <a:gdLst>
                <a:gd name="T0" fmla="*/ 185 w 185"/>
                <a:gd name="T1" fmla="*/ 29 h 184"/>
                <a:gd name="T2" fmla="*/ 110 w 185"/>
                <a:gd name="T3" fmla="*/ 0 h 184"/>
                <a:gd name="T4" fmla="*/ 0 w 185"/>
                <a:gd name="T5" fmla="*/ 110 h 184"/>
                <a:gd name="T6" fmla="*/ 29 w 185"/>
                <a:gd name="T7" fmla="*/ 184 h 184"/>
                <a:gd name="T8" fmla="*/ 24 w 185"/>
                <a:gd name="T9" fmla="*/ 147 h 184"/>
                <a:gd name="T10" fmla="*/ 148 w 185"/>
                <a:gd name="T11" fmla="*/ 23 h 184"/>
                <a:gd name="T12" fmla="*/ 185 w 185"/>
                <a:gd name="T13" fmla="*/ 29 h 184"/>
              </a:gdLst>
              <a:ahLst/>
              <a:cxnLst>
                <a:cxn ang="0">
                  <a:pos x="T0" y="T1"/>
                </a:cxn>
                <a:cxn ang="0">
                  <a:pos x="T2" y="T3"/>
                </a:cxn>
                <a:cxn ang="0">
                  <a:pos x="T4" y="T5"/>
                </a:cxn>
                <a:cxn ang="0">
                  <a:pos x="T6" y="T7"/>
                </a:cxn>
                <a:cxn ang="0">
                  <a:pos x="T8" y="T9"/>
                </a:cxn>
                <a:cxn ang="0">
                  <a:pos x="T10" y="T11"/>
                </a:cxn>
                <a:cxn ang="0">
                  <a:pos x="T12" y="T13"/>
                </a:cxn>
              </a:cxnLst>
              <a:rect l="0" t="0" r="r" b="b"/>
              <a:pathLst>
                <a:path w="185" h="184">
                  <a:moveTo>
                    <a:pt x="185" y="29"/>
                  </a:moveTo>
                  <a:cubicBezTo>
                    <a:pt x="165" y="10"/>
                    <a:pt x="138" y="0"/>
                    <a:pt x="110" y="0"/>
                  </a:cubicBezTo>
                  <a:cubicBezTo>
                    <a:pt x="50" y="0"/>
                    <a:pt x="0" y="49"/>
                    <a:pt x="0" y="110"/>
                  </a:cubicBezTo>
                  <a:cubicBezTo>
                    <a:pt x="0" y="138"/>
                    <a:pt x="11" y="164"/>
                    <a:pt x="29" y="184"/>
                  </a:cubicBezTo>
                  <a:cubicBezTo>
                    <a:pt x="26" y="172"/>
                    <a:pt x="24" y="160"/>
                    <a:pt x="24" y="147"/>
                  </a:cubicBezTo>
                  <a:cubicBezTo>
                    <a:pt x="24" y="79"/>
                    <a:pt x="79" y="23"/>
                    <a:pt x="148" y="23"/>
                  </a:cubicBezTo>
                  <a:cubicBezTo>
                    <a:pt x="160" y="23"/>
                    <a:pt x="173" y="25"/>
                    <a:pt x="18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26">
              <a:extLst>
                <a:ext uri="{FF2B5EF4-FFF2-40B4-BE49-F238E27FC236}">
                  <a16:creationId xmlns:a16="http://schemas.microsoft.com/office/drawing/2014/main" id="{8B1E0FD3-8577-463F-9C63-C7286A9D12ED}"/>
                </a:ext>
              </a:extLst>
            </p:cNvPr>
            <p:cNvSpPr>
              <a:spLocks/>
            </p:cNvSpPr>
            <p:nvPr/>
          </p:nvSpPr>
          <p:spPr bwMode="auto">
            <a:xfrm>
              <a:off x="8605838" y="2489200"/>
              <a:ext cx="2268538" cy="1836738"/>
            </a:xfrm>
            <a:custGeom>
              <a:avLst/>
              <a:gdLst>
                <a:gd name="T0" fmla="*/ 932 w 1220"/>
                <a:gd name="T1" fmla="*/ 975 h 986"/>
                <a:gd name="T2" fmla="*/ 41 w 1220"/>
                <a:gd name="T3" fmla="*/ 627 h 986"/>
                <a:gd name="T4" fmla="*/ 11 w 1220"/>
                <a:gd name="T5" fmla="*/ 557 h 986"/>
                <a:gd name="T6" fmla="*/ 228 w 1220"/>
                <a:gd name="T7" fmla="*/ 0 h 986"/>
                <a:gd name="T8" fmla="*/ 1220 w 1220"/>
                <a:gd name="T9" fmla="*/ 388 h 986"/>
                <a:gd name="T10" fmla="*/ 1002 w 1220"/>
                <a:gd name="T11" fmla="*/ 944 h 986"/>
                <a:gd name="T12" fmla="*/ 932 w 1220"/>
                <a:gd name="T13" fmla="*/ 975 h 986"/>
              </a:gdLst>
              <a:ahLst/>
              <a:cxnLst>
                <a:cxn ang="0">
                  <a:pos x="T0" y="T1"/>
                </a:cxn>
                <a:cxn ang="0">
                  <a:pos x="T2" y="T3"/>
                </a:cxn>
                <a:cxn ang="0">
                  <a:pos x="T4" y="T5"/>
                </a:cxn>
                <a:cxn ang="0">
                  <a:pos x="T6" y="T7"/>
                </a:cxn>
                <a:cxn ang="0">
                  <a:pos x="T8" y="T9"/>
                </a:cxn>
                <a:cxn ang="0">
                  <a:pos x="T10" y="T11"/>
                </a:cxn>
                <a:cxn ang="0">
                  <a:pos x="T12" y="T13"/>
                </a:cxn>
              </a:cxnLst>
              <a:rect l="0" t="0" r="r" b="b"/>
              <a:pathLst>
                <a:path w="1220" h="986">
                  <a:moveTo>
                    <a:pt x="932" y="975"/>
                  </a:moveTo>
                  <a:cubicBezTo>
                    <a:pt x="41" y="627"/>
                    <a:pt x="41" y="627"/>
                    <a:pt x="41" y="627"/>
                  </a:cubicBezTo>
                  <a:cubicBezTo>
                    <a:pt x="13" y="616"/>
                    <a:pt x="0" y="585"/>
                    <a:pt x="11" y="557"/>
                  </a:cubicBezTo>
                  <a:cubicBezTo>
                    <a:pt x="228" y="0"/>
                    <a:pt x="228" y="0"/>
                    <a:pt x="228" y="0"/>
                  </a:cubicBezTo>
                  <a:cubicBezTo>
                    <a:pt x="1220" y="388"/>
                    <a:pt x="1220" y="388"/>
                    <a:pt x="1220" y="388"/>
                  </a:cubicBezTo>
                  <a:cubicBezTo>
                    <a:pt x="1002" y="944"/>
                    <a:pt x="1002" y="944"/>
                    <a:pt x="1002" y="944"/>
                  </a:cubicBezTo>
                  <a:cubicBezTo>
                    <a:pt x="991" y="972"/>
                    <a:pt x="960" y="986"/>
                    <a:pt x="932" y="975"/>
                  </a:cubicBez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9" name="Freeform 27">
              <a:extLst>
                <a:ext uri="{FF2B5EF4-FFF2-40B4-BE49-F238E27FC236}">
                  <a16:creationId xmlns:a16="http://schemas.microsoft.com/office/drawing/2014/main" id="{33AE9F4E-D8ED-4E64-A84D-01FC5D010973}"/>
                </a:ext>
              </a:extLst>
            </p:cNvPr>
            <p:cNvSpPr>
              <a:spLocks/>
            </p:cNvSpPr>
            <p:nvPr/>
          </p:nvSpPr>
          <p:spPr bwMode="auto">
            <a:xfrm>
              <a:off x="9017000" y="2273300"/>
              <a:ext cx="2014538" cy="938213"/>
            </a:xfrm>
            <a:custGeom>
              <a:avLst/>
              <a:gdLst>
                <a:gd name="T0" fmla="*/ 1170 w 1269"/>
                <a:gd name="T1" fmla="*/ 591 h 591"/>
                <a:gd name="T2" fmla="*/ 8 w 1269"/>
                <a:gd name="T3" fmla="*/ 136 h 591"/>
                <a:gd name="T4" fmla="*/ 0 w 1269"/>
                <a:gd name="T5" fmla="*/ 0 h 591"/>
                <a:gd name="T6" fmla="*/ 1269 w 1269"/>
                <a:gd name="T7" fmla="*/ 498 h 591"/>
                <a:gd name="T8" fmla="*/ 1170 w 1269"/>
                <a:gd name="T9" fmla="*/ 591 h 591"/>
              </a:gdLst>
              <a:ahLst/>
              <a:cxnLst>
                <a:cxn ang="0">
                  <a:pos x="T0" y="T1"/>
                </a:cxn>
                <a:cxn ang="0">
                  <a:pos x="T2" y="T3"/>
                </a:cxn>
                <a:cxn ang="0">
                  <a:pos x="T4" y="T5"/>
                </a:cxn>
                <a:cxn ang="0">
                  <a:pos x="T6" y="T7"/>
                </a:cxn>
                <a:cxn ang="0">
                  <a:pos x="T8" y="T9"/>
                </a:cxn>
              </a:cxnLst>
              <a:rect l="0" t="0" r="r" b="b"/>
              <a:pathLst>
                <a:path w="1269" h="591">
                  <a:moveTo>
                    <a:pt x="1170" y="591"/>
                  </a:moveTo>
                  <a:lnTo>
                    <a:pt x="8" y="136"/>
                  </a:lnTo>
                  <a:lnTo>
                    <a:pt x="0" y="0"/>
                  </a:lnTo>
                  <a:lnTo>
                    <a:pt x="1269" y="498"/>
                  </a:lnTo>
                  <a:lnTo>
                    <a:pt x="1170" y="591"/>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0" name="Freeform 28">
              <a:extLst>
                <a:ext uri="{FF2B5EF4-FFF2-40B4-BE49-F238E27FC236}">
                  <a16:creationId xmlns:a16="http://schemas.microsoft.com/office/drawing/2014/main" id="{98B01362-C738-4156-9638-F094756E2941}"/>
                </a:ext>
              </a:extLst>
            </p:cNvPr>
            <p:cNvSpPr>
              <a:spLocks/>
            </p:cNvSpPr>
            <p:nvPr/>
          </p:nvSpPr>
          <p:spPr bwMode="auto">
            <a:xfrm>
              <a:off x="9017000" y="2190750"/>
              <a:ext cx="2035175" cy="873125"/>
            </a:xfrm>
            <a:custGeom>
              <a:avLst/>
              <a:gdLst>
                <a:gd name="T0" fmla="*/ 1050 w 1094"/>
                <a:gd name="T1" fmla="*/ 392 h 468"/>
                <a:gd name="T2" fmla="*/ 75 w 1094"/>
                <a:gd name="T3" fmla="*/ 12 h 468"/>
                <a:gd name="T4" fmla="*/ 0 w 1094"/>
                <a:gd name="T5" fmla="*/ 44 h 468"/>
                <a:gd name="T6" fmla="*/ 0 w 1094"/>
                <a:gd name="T7" fmla="*/ 44 h 468"/>
                <a:gd name="T8" fmla="*/ 1083 w 1094"/>
                <a:gd name="T9" fmla="*/ 468 h 468"/>
                <a:gd name="T10" fmla="*/ 1083 w 1094"/>
                <a:gd name="T11" fmla="*/ 468 h 468"/>
                <a:gd name="T12" fmla="*/ 1050 w 1094"/>
                <a:gd name="T13" fmla="*/ 392 h 468"/>
              </a:gdLst>
              <a:ahLst/>
              <a:cxnLst>
                <a:cxn ang="0">
                  <a:pos x="T0" y="T1"/>
                </a:cxn>
                <a:cxn ang="0">
                  <a:pos x="T2" y="T3"/>
                </a:cxn>
                <a:cxn ang="0">
                  <a:pos x="T4" y="T5"/>
                </a:cxn>
                <a:cxn ang="0">
                  <a:pos x="T6" y="T7"/>
                </a:cxn>
                <a:cxn ang="0">
                  <a:pos x="T8" y="T9"/>
                </a:cxn>
                <a:cxn ang="0">
                  <a:pos x="T10" y="T11"/>
                </a:cxn>
                <a:cxn ang="0">
                  <a:pos x="T12" y="T13"/>
                </a:cxn>
              </a:cxnLst>
              <a:rect l="0" t="0" r="r" b="b"/>
              <a:pathLst>
                <a:path w="1094" h="468">
                  <a:moveTo>
                    <a:pt x="1050" y="392"/>
                  </a:moveTo>
                  <a:cubicBezTo>
                    <a:pt x="75" y="12"/>
                    <a:pt x="75" y="12"/>
                    <a:pt x="75" y="12"/>
                  </a:cubicBezTo>
                  <a:cubicBezTo>
                    <a:pt x="45" y="0"/>
                    <a:pt x="11" y="15"/>
                    <a:pt x="0" y="44"/>
                  </a:cubicBezTo>
                  <a:cubicBezTo>
                    <a:pt x="0" y="44"/>
                    <a:pt x="0" y="44"/>
                    <a:pt x="0" y="44"/>
                  </a:cubicBezTo>
                  <a:cubicBezTo>
                    <a:pt x="1083" y="468"/>
                    <a:pt x="1083" y="468"/>
                    <a:pt x="1083" y="468"/>
                  </a:cubicBezTo>
                  <a:cubicBezTo>
                    <a:pt x="1083" y="468"/>
                    <a:pt x="1083" y="468"/>
                    <a:pt x="1083" y="468"/>
                  </a:cubicBezTo>
                  <a:cubicBezTo>
                    <a:pt x="1094" y="438"/>
                    <a:pt x="1080" y="404"/>
                    <a:pt x="1050" y="392"/>
                  </a:cubicBez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1" name="Freeform 29">
              <a:extLst>
                <a:ext uri="{FF2B5EF4-FFF2-40B4-BE49-F238E27FC236}">
                  <a16:creationId xmlns:a16="http://schemas.microsoft.com/office/drawing/2014/main" id="{50BE9BF1-D18B-49B2-BD2D-3EEA727627BC}"/>
                </a:ext>
              </a:extLst>
            </p:cNvPr>
            <p:cNvSpPr>
              <a:spLocks/>
            </p:cNvSpPr>
            <p:nvPr/>
          </p:nvSpPr>
          <p:spPr bwMode="auto">
            <a:xfrm>
              <a:off x="9093200" y="2379663"/>
              <a:ext cx="1809750" cy="750888"/>
            </a:xfrm>
            <a:custGeom>
              <a:avLst/>
              <a:gdLst>
                <a:gd name="T0" fmla="*/ 2 w 1140"/>
                <a:gd name="T1" fmla="*/ 39 h 473"/>
                <a:gd name="T2" fmla="*/ 0 w 1140"/>
                <a:gd name="T3" fmla="*/ 0 h 473"/>
                <a:gd name="T4" fmla="*/ 1140 w 1140"/>
                <a:gd name="T5" fmla="*/ 446 h 473"/>
                <a:gd name="T6" fmla="*/ 1112 w 1140"/>
                <a:gd name="T7" fmla="*/ 473 h 473"/>
                <a:gd name="T8" fmla="*/ 2 w 1140"/>
                <a:gd name="T9" fmla="*/ 39 h 473"/>
              </a:gdLst>
              <a:ahLst/>
              <a:cxnLst>
                <a:cxn ang="0">
                  <a:pos x="T0" y="T1"/>
                </a:cxn>
                <a:cxn ang="0">
                  <a:pos x="T2" y="T3"/>
                </a:cxn>
                <a:cxn ang="0">
                  <a:pos x="T4" y="T5"/>
                </a:cxn>
                <a:cxn ang="0">
                  <a:pos x="T6" y="T7"/>
                </a:cxn>
                <a:cxn ang="0">
                  <a:pos x="T8" y="T9"/>
                </a:cxn>
              </a:cxnLst>
              <a:rect l="0" t="0" r="r" b="b"/>
              <a:pathLst>
                <a:path w="1140" h="473">
                  <a:moveTo>
                    <a:pt x="2" y="39"/>
                  </a:moveTo>
                  <a:lnTo>
                    <a:pt x="0" y="0"/>
                  </a:lnTo>
                  <a:lnTo>
                    <a:pt x="1140" y="446"/>
                  </a:lnTo>
                  <a:lnTo>
                    <a:pt x="1112" y="473"/>
                  </a:lnTo>
                  <a:lnTo>
                    <a:pt x="2" y="39"/>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2" name="Freeform 30">
              <a:extLst>
                <a:ext uri="{FF2B5EF4-FFF2-40B4-BE49-F238E27FC236}">
                  <a16:creationId xmlns:a16="http://schemas.microsoft.com/office/drawing/2014/main" id="{A5102B1B-30F6-4CF1-9E67-C81496B5F148}"/>
                </a:ext>
              </a:extLst>
            </p:cNvPr>
            <p:cNvSpPr>
              <a:spLocks/>
            </p:cNvSpPr>
            <p:nvPr/>
          </p:nvSpPr>
          <p:spPr bwMode="auto">
            <a:xfrm>
              <a:off x="9093200" y="2379663"/>
              <a:ext cx="1809750" cy="750888"/>
            </a:xfrm>
            <a:custGeom>
              <a:avLst/>
              <a:gdLst>
                <a:gd name="T0" fmla="*/ 2 w 1140"/>
                <a:gd name="T1" fmla="*/ 39 h 473"/>
                <a:gd name="T2" fmla="*/ 0 w 1140"/>
                <a:gd name="T3" fmla="*/ 0 h 473"/>
                <a:gd name="T4" fmla="*/ 1140 w 1140"/>
                <a:gd name="T5" fmla="*/ 446 h 473"/>
                <a:gd name="T6" fmla="*/ 1112 w 1140"/>
                <a:gd name="T7" fmla="*/ 473 h 473"/>
                <a:gd name="T8" fmla="*/ 2 w 1140"/>
                <a:gd name="T9" fmla="*/ 39 h 473"/>
              </a:gdLst>
              <a:ahLst/>
              <a:cxnLst>
                <a:cxn ang="0">
                  <a:pos x="T0" y="T1"/>
                </a:cxn>
                <a:cxn ang="0">
                  <a:pos x="T2" y="T3"/>
                </a:cxn>
                <a:cxn ang="0">
                  <a:pos x="T4" y="T5"/>
                </a:cxn>
                <a:cxn ang="0">
                  <a:pos x="T6" y="T7"/>
                </a:cxn>
                <a:cxn ang="0">
                  <a:pos x="T8" y="T9"/>
                </a:cxn>
              </a:cxnLst>
              <a:rect l="0" t="0" r="r" b="b"/>
              <a:pathLst>
                <a:path w="1140" h="473">
                  <a:moveTo>
                    <a:pt x="2" y="39"/>
                  </a:moveTo>
                  <a:lnTo>
                    <a:pt x="0" y="0"/>
                  </a:lnTo>
                  <a:lnTo>
                    <a:pt x="1140" y="446"/>
                  </a:lnTo>
                  <a:lnTo>
                    <a:pt x="1112" y="473"/>
                  </a:lnTo>
                  <a:lnTo>
                    <a:pt x="2" y="39"/>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3" name="Freeform 31">
              <a:extLst>
                <a:ext uri="{FF2B5EF4-FFF2-40B4-BE49-F238E27FC236}">
                  <a16:creationId xmlns:a16="http://schemas.microsoft.com/office/drawing/2014/main" id="{1C414EAD-CE02-4DE2-A296-A5682DBD78F9}"/>
                </a:ext>
              </a:extLst>
            </p:cNvPr>
            <p:cNvSpPr>
              <a:spLocks/>
            </p:cNvSpPr>
            <p:nvPr/>
          </p:nvSpPr>
          <p:spPr bwMode="auto">
            <a:xfrm>
              <a:off x="9307513" y="3581400"/>
              <a:ext cx="560388" cy="407988"/>
            </a:xfrm>
            <a:custGeom>
              <a:avLst/>
              <a:gdLst>
                <a:gd name="T0" fmla="*/ 353 w 353"/>
                <a:gd name="T1" fmla="*/ 116 h 257"/>
                <a:gd name="T2" fmla="*/ 55 w 353"/>
                <a:gd name="T3" fmla="*/ 0 h 257"/>
                <a:gd name="T4" fmla="*/ 0 w 353"/>
                <a:gd name="T5" fmla="*/ 139 h 257"/>
                <a:gd name="T6" fmla="*/ 298 w 353"/>
                <a:gd name="T7" fmla="*/ 257 h 257"/>
                <a:gd name="T8" fmla="*/ 353 w 353"/>
                <a:gd name="T9" fmla="*/ 116 h 257"/>
              </a:gdLst>
              <a:ahLst/>
              <a:cxnLst>
                <a:cxn ang="0">
                  <a:pos x="T0" y="T1"/>
                </a:cxn>
                <a:cxn ang="0">
                  <a:pos x="T2" y="T3"/>
                </a:cxn>
                <a:cxn ang="0">
                  <a:pos x="T4" y="T5"/>
                </a:cxn>
                <a:cxn ang="0">
                  <a:pos x="T6" y="T7"/>
                </a:cxn>
                <a:cxn ang="0">
                  <a:pos x="T8" y="T9"/>
                </a:cxn>
              </a:cxnLst>
              <a:rect l="0" t="0" r="r" b="b"/>
              <a:pathLst>
                <a:path w="353" h="257">
                  <a:moveTo>
                    <a:pt x="353" y="116"/>
                  </a:moveTo>
                  <a:lnTo>
                    <a:pt x="55" y="0"/>
                  </a:lnTo>
                  <a:lnTo>
                    <a:pt x="0" y="139"/>
                  </a:lnTo>
                  <a:lnTo>
                    <a:pt x="298" y="257"/>
                  </a:lnTo>
                  <a:lnTo>
                    <a:pt x="353" y="116"/>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 name="Freeform 32">
              <a:extLst>
                <a:ext uri="{FF2B5EF4-FFF2-40B4-BE49-F238E27FC236}">
                  <a16:creationId xmlns:a16="http://schemas.microsoft.com/office/drawing/2014/main" id="{02D2C4E4-3283-4063-AA85-8DD38F45C2BF}"/>
                </a:ext>
              </a:extLst>
            </p:cNvPr>
            <p:cNvSpPr>
              <a:spLocks/>
            </p:cNvSpPr>
            <p:nvPr/>
          </p:nvSpPr>
          <p:spPr bwMode="auto">
            <a:xfrm>
              <a:off x="9334500" y="3733800"/>
              <a:ext cx="153988" cy="61913"/>
            </a:xfrm>
            <a:custGeom>
              <a:avLst/>
              <a:gdLst>
                <a:gd name="T0" fmla="*/ 0 w 97"/>
                <a:gd name="T1" fmla="*/ 0 h 39"/>
                <a:gd name="T2" fmla="*/ 97 w 97"/>
                <a:gd name="T3" fmla="*/ 39 h 39"/>
                <a:gd name="T4" fmla="*/ 0 w 97"/>
                <a:gd name="T5" fmla="*/ 0 h 39"/>
              </a:gdLst>
              <a:ahLst/>
              <a:cxnLst>
                <a:cxn ang="0">
                  <a:pos x="T0" y="T1"/>
                </a:cxn>
                <a:cxn ang="0">
                  <a:pos x="T2" y="T3"/>
                </a:cxn>
                <a:cxn ang="0">
                  <a:pos x="T4" y="T5"/>
                </a:cxn>
              </a:cxnLst>
              <a:rect l="0" t="0" r="r" b="b"/>
              <a:pathLst>
                <a:path w="97" h="39">
                  <a:moveTo>
                    <a:pt x="0" y="0"/>
                  </a:moveTo>
                  <a:lnTo>
                    <a:pt x="97" y="3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Line 33">
              <a:extLst>
                <a:ext uri="{FF2B5EF4-FFF2-40B4-BE49-F238E27FC236}">
                  <a16:creationId xmlns:a16="http://schemas.microsoft.com/office/drawing/2014/main" id="{42E13105-7853-48E2-B34B-FF03571E2496}"/>
                </a:ext>
              </a:extLst>
            </p:cNvPr>
            <p:cNvSpPr>
              <a:spLocks noChangeShapeType="1"/>
            </p:cNvSpPr>
            <p:nvPr/>
          </p:nvSpPr>
          <p:spPr bwMode="auto">
            <a:xfrm>
              <a:off x="9334500" y="3733800"/>
              <a:ext cx="153988" cy="61913"/>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34">
              <a:extLst>
                <a:ext uri="{FF2B5EF4-FFF2-40B4-BE49-F238E27FC236}">
                  <a16:creationId xmlns:a16="http://schemas.microsoft.com/office/drawing/2014/main" id="{A1B49BC7-EE3A-430A-B896-0C7085125B51}"/>
                </a:ext>
              </a:extLst>
            </p:cNvPr>
            <p:cNvSpPr>
              <a:spLocks/>
            </p:cNvSpPr>
            <p:nvPr/>
          </p:nvSpPr>
          <p:spPr bwMode="auto">
            <a:xfrm>
              <a:off x="9653588" y="3859213"/>
              <a:ext cx="153988" cy="58738"/>
            </a:xfrm>
            <a:custGeom>
              <a:avLst/>
              <a:gdLst>
                <a:gd name="T0" fmla="*/ 0 w 97"/>
                <a:gd name="T1" fmla="*/ 0 h 37"/>
                <a:gd name="T2" fmla="*/ 97 w 97"/>
                <a:gd name="T3" fmla="*/ 37 h 37"/>
                <a:gd name="T4" fmla="*/ 0 w 97"/>
                <a:gd name="T5" fmla="*/ 0 h 37"/>
              </a:gdLst>
              <a:ahLst/>
              <a:cxnLst>
                <a:cxn ang="0">
                  <a:pos x="T0" y="T1"/>
                </a:cxn>
                <a:cxn ang="0">
                  <a:pos x="T2" y="T3"/>
                </a:cxn>
                <a:cxn ang="0">
                  <a:pos x="T4" y="T5"/>
                </a:cxn>
              </a:cxnLst>
              <a:rect l="0" t="0" r="r" b="b"/>
              <a:pathLst>
                <a:path w="97" h="37">
                  <a:moveTo>
                    <a:pt x="0" y="0"/>
                  </a:moveTo>
                  <a:lnTo>
                    <a:pt x="97" y="3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Line 35">
              <a:extLst>
                <a:ext uri="{FF2B5EF4-FFF2-40B4-BE49-F238E27FC236}">
                  <a16:creationId xmlns:a16="http://schemas.microsoft.com/office/drawing/2014/main" id="{F2D80CCC-FF98-40B4-AC89-4085ABE24C07}"/>
                </a:ext>
              </a:extLst>
            </p:cNvPr>
            <p:cNvSpPr>
              <a:spLocks noChangeShapeType="1"/>
            </p:cNvSpPr>
            <p:nvPr/>
          </p:nvSpPr>
          <p:spPr bwMode="auto">
            <a:xfrm>
              <a:off x="9653588" y="3859213"/>
              <a:ext cx="153988" cy="58738"/>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36">
              <a:extLst>
                <a:ext uri="{FF2B5EF4-FFF2-40B4-BE49-F238E27FC236}">
                  <a16:creationId xmlns:a16="http://schemas.microsoft.com/office/drawing/2014/main" id="{CFC7FBCC-151F-492C-9358-DD99359F673B}"/>
                </a:ext>
              </a:extLst>
            </p:cNvPr>
            <p:cNvSpPr>
              <a:spLocks/>
            </p:cNvSpPr>
            <p:nvPr/>
          </p:nvSpPr>
          <p:spPr bwMode="auto">
            <a:xfrm>
              <a:off x="8890000" y="3206750"/>
              <a:ext cx="130175" cy="128588"/>
            </a:xfrm>
            <a:custGeom>
              <a:avLst/>
              <a:gdLst>
                <a:gd name="T0" fmla="*/ 82 w 82"/>
                <a:gd name="T1" fmla="*/ 22 h 81"/>
                <a:gd name="T2" fmla="*/ 24 w 82"/>
                <a:gd name="T3" fmla="*/ 0 h 81"/>
                <a:gd name="T4" fmla="*/ 0 w 82"/>
                <a:gd name="T5" fmla="*/ 59 h 81"/>
                <a:gd name="T6" fmla="*/ 59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4" y="0"/>
                  </a:lnTo>
                  <a:lnTo>
                    <a:pt x="0" y="59"/>
                  </a:lnTo>
                  <a:lnTo>
                    <a:pt x="59" y="81"/>
                  </a:lnTo>
                  <a:lnTo>
                    <a:pt x="82"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9" name="Freeform 37">
              <a:extLst>
                <a:ext uri="{FF2B5EF4-FFF2-40B4-BE49-F238E27FC236}">
                  <a16:creationId xmlns:a16="http://schemas.microsoft.com/office/drawing/2014/main" id="{0E2EE589-14C6-4D7E-BC06-612E5D00AFD4}"/>
                </a:ext>
              </a:extLst>
            </p:cNvPr>
            <p:cNvSpPr>
              <a:spLocks/>
            </p:cNvSpPr>
            <p:nvPr/>
          </p:nvSpPr>
          <p:spPr bwMode="auto">
            <a:xfrm>
              <a:off x="9048750" y="3268663"/>
              <a:ext cx="128588" cy="128588"/>
            </a:xfrm>
            <a:custGeom>
              <a:avLst/>
              <a:gdLst>
                <a:gd name="T0" fmla="*/ 81 w 81"/>
                <a:gd name="T1" fmla="*/ 23 h 81"/>
                <a:gd name="T2" fmla="*/ 23 w 81"/>
                <a:gd name="T3" fmla="*/ 0 h 81"/>
                <a:gd name="T4" fmla="*/ 0 w 81"/>
                <a:gd name="T5" fmla="*/ 58 h 81"/>
                <a:gd name="T6" fmla="*/ 58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3" y="0"/>
                  </a:lnTo>
                  <a:lnTo>
                    <a:pt x="0" y="58"/>
                  </a:lnTo>
                  <a:lnTo>
                    <a:pt x="58" y="81"/>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0" name="Freeform 38">
              <a:extLst>
                <a:ext uri="{FF2B5EF4-FFF2-40B4-BE49-F238E27FC236}">
                  <a16:creationId xmlns:a16="http://schemas.microsoft.com/office/drawing/2014/main" id="{86DACA41-DA4C-4163-8F06-D5FA81619B13}"/>
                </a:ext>
              </a:extLst>
            </p:cNvPr>
            <p:cNvSpPr>
              <a:spLocks/>
            </p:cNvSpPr>
            <p:nvPr/>
          </p:nvSpPr>
          <p:spPr bwMode="auto">
            <a:xfrm>
              <a:off x="9205913" y="3328988"/>
              <a:ext cx="758825" cy="376238"/>
            </a:xfrm>
            <a:custGeom>
              <a:avLst/>
              <a:gdLst>
                <a:gd name="T0" fmla="*/ 420 w 478"/>
                <a:gd name="T1" fmla="*/ 156 h 237"/>
                <a:gd name="T2" fmla="*/ 23 w 478"/>
                <a:gd name="T3" fmla="*/ 0 h 237"/>
                <a:gd name="T4" fmla="*/ 0 w 478"/>
                <a:gd name="T5" fmla="*/ 59 h 237"/>
                <a:gd name="T6" fmla="*/ 398 w 478"/>
                <a:gd name="T7" fmla="*/ 215 h 237"/>
                <a:gd name="T8" fmla="*/ 456 w 478"/>
                <a:gd name="T9" fmla="*/ 237 h 237"/>
                <a:gd name="T10" fmla="*/ 478 w 478"/>
                <a:gd name="T11" fmla="*/ 179 h 237"/>
                <a:gd name="T12" fmla="*/ 420 w 478"/>
                <a:gd name="T13" fmla="*/ 156 h 237"/>
              </a:gdLst>
              <a:ahLst/>
              <a:cxnLst>
                <a:cxn ang="0">
                  <a:pos x="T0" y="T1"/>
                </a:cxn>
                <a:cxn ang="0">
                  <a:pos x="T2" y="T3"/>
                </a:cxn>
                <a:cxn ang="0">
                  <a:pos x="T4" y="T5"/>
                </a:cxn>
                <a:cxn ang="0">
                  <a:pos x="T6" y="T7"/>
                </a:cxn>
                <a:cxn ang="0">
                  <a:pos x="T8" y="T9"/>
                </a:cxn>
                <a:cxn ang="0">
                  <a:pos x="T10" y="T11"/>
                </a:cxn>
                <a:cxn ang="0">
                  <a:pos x="T12" y="T13"/>
                </a:cxn>
              </a:cxnLst>
              <a:rect l="0" t="0" r="r" b="b"/>
              <a:pathLst>
                <a:path w="478" h="237">
                  <a:moveTo>
                    <a:pt x="420" y="156"/>
                  </a:moveTo>
                  <a:lnTo>
                    <a:pt x="23" y="0"/>
                  </a:lnTo>
                  <a:lnTo>
                    <a:pt x="0" y="59"/>
                  </a:lnTo>
                  <a:lnTo>
                    <a:pt x="398" y="215"/>
                  </a:lnTo>
                  <a:lnTo>
                    <a:pt x="456" y="237"/>
                  </a:lnTo>
                  <a:lnTo>
                    <a:pt x="478" y="179"/>
                  </a:lnTo>
                  <a:lnTo>
                    <a:pt x="420" y="156"/>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1" name="Freeform 39">
              <a:extLst>
                <a:ext uri="{FF2B5EF4-FFF2-40B4-BE49-F238E27FC236}">
                  <a16:creationId xmlns:a16="http://schemas.microsoft.com/office/drawing/2014/main" id="{DD01DA2B-A574-4AA5-B5A0-EBC18A07A356}"/>
                </a:ext>
              </a:extLst>
            </p:cNvPr>
            <p:cNvSpPr>
              <a:spLocks/>
            </p:cNvSpPr>
            <p:nvPr/>
          </p:nvSpPr>
          <p:spPr bwMode="auto">
            <a:xfrm>
              <a:off x="9994900" y="3638550"/>
              <a:ext cx="128588" cy="128588"/>
            </a:xfrm>
            <a:custGeom>
              <a:avLst/>
              <a:gdLst>
                <a:gd name="T0" fmla="*/ 81 w 81"/>
                <a:gd name="T1" fmla="*/ 22 h 81"/>
                <a:gd name="T2" fmla="*/ 22 w 81"/>
                <a:gd name="T3" fmla="*/ 0 h 81"/>
                <a:gd name="T4" fmla="*/ 0 w 81"/>
                <a:gd name="T5" fmla="*/ 59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9"/>
                  </a:lnTo>
                  <a:lnTo>
                    <a:pt x="59" y="81"/>
                  </a:lnTo>
                  <a:lnTo>
                    <a:pt x="81"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2" name="Freeform 40">
              <a:extLst>
                <a:ext uri="{FF2B5EF4-FFF2-40B4-BE49-F238E27FC236}">
                  <a16:creationId xmlns:a16="http://schemas.microsoft.com/office/drawing/2014/main" id="{97DAAC68-08AC-4764-83CE-ED781F843DBD}"/>
                </a:ext>
              </a:extLst>
            </p:cNvPr>
            <p:cNvSpPr>
              <a:spLocks/>
            </p:cNvSpPr>
            <p:nvPr/>
          </p:nvSpPr>
          <p:spPr bwMode="auto">
            <a:xfrm>
              <a:off x="10153650" y="3700463"/>
              <a:ext cx="128588" cy="128588"/>
            </a:xfrm>
            <a:custGeom>
              <a:avLst/>
              <a:gdLst>
                <a:gd name="T0" fmla="*/ 81 w 81"/>
                <a:gd name="T1" fmla="*/ 22 h 81"/>
                <a:gd name="T2" fmla="*/ 22 w 81"/>
                <a:gd name="T3" fmla="*/ 0 h 81"/>
                <a:gd name="T4" fmla="*/ 0 w 81"/>
                <a:gd name="T5" fmla="*/ 58 h 81"/>
                <a:gd name="T6" fmla="*/ 57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8"/>
                  </a:lnTo>
                  <a:lnTo>
                    <a:pt x="57" y="81"/>
                  </a:lnTo>
                  <a:lnTo>
                    <a:pt x="81"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3" name="Freeform 41">
              <a:extLst>
                <a:ext uri="{FF2B5EF4-FFF2-40B4-BE49-F238E27FC236}">
                  <a16:creationId xmlns:a16="http://schemas.microsoft.com/office/drawing/2014/main" id="{FC3FA895-3E7D-48C3-A56C-0DEBEC5BD39E}"/>
                </a:ext>
              </a:extLst>
            </p:cNvPr>
            <p:cNvSpPr>
              <a:spLocks/>
            </p:cNvSpPr>
            <p:nvPr/>
          </p:nvSpPr>
          <p:spPr bwMode="auto">
            <a:xfrm>
              <a:off x="8945563" y="3065463"/>
              <a:ext cx="287338" cy="188913"/>
            </a:xfrm>
            <a:custGeom>
              <a:avLst/>
              <a:gdLst>
                <a:gd name="T0" fmla="*/ 122 w 181"/>
                <a:gd name="T1" fmla="*/ 38 h 119"/>
                <a:gd name="T2" fmla="*/ 24 w 181"/>
                <a:gd name="T3" fmla="*/ 0 h 119"/>
                <a:gd name="T4" fmla="*/ 0 w 181"/>
                <a:gd name="T5" fmla="*/ 57 h 119"/>
                <a:gd name="T6" fmla="*/ 100 w 181"/>
                <a:gd name="T7" fmla="*/ 97 h 119"/>
                <a:gd name="T8" fmla="*/ 158 w 181"/>
                <a:gd name="T9" fmla="*/ 119 h 119"/>
                <a:gd name="T10" fmla="*/ 181 w 181"/>
                <a:gd name="T11" fmla="*/ 61 h 119"/>
                <a:gd name="T12" fmla="*/ 122 w 181"/>
                <a:gd name="T13" fmla="*/ 38 h 119"/>
              </a:gdLst>
              <a:ahLst/>
              <a:cxnLst>
                <a:cxn ang="0">
                  <a:pos x="T0" y="T1"/>
                </a:cxn>
                <a:cxn ang="0">
                  <a:pos x="T2" y="T3"/>
                </a:cxn>
                <a:cxn ang="0">
                  <a:pos x="T4" y="T5"/>
                </a:cxn>
                <a:cxn ang="0">
                  <a:pos x="T6" y="T7"/>
                </a:cxn>
                <a:cxn ang="0">
                  <a:pos x="T8" y="T9"/>
                </a:cxn>
                <a:cxn ang="0">
                  <a:pos x="T10" y="T11"/>
                </a:cxn>
                <a:cxn ang="0">
                  <a:pos x="T12" y="T13"/>
                </a:cxn>
              </a:cxnLst>
              <a:rect l="0" t="0" r="r" b="b"/>
              <a:pathLst>
                <a:path w="181" h="119">
                  <a:moveTo>
                    <a:pt x="122" y="38"/>
                  </a:moveTo>
                  <a:lnTo>
                    <a:pt x="24" y="0"/>
                  </a:lnTo>
                  <a:lnTo>
                    <a:pt x="0" y="57"/>
                  </a:lnTo>
                  <a:lnTo>
                    <a:pt x="100" y="97"/>
                  </a:lnTo>
                  <a:lnTo>
                    <a:pt x="158" y="119"/>
                  </a:lnTo>
                  <a:lnTo>
                    <a:pt x="181" y="61"/>
                  </a:lnTo>
                  <a:lnTo>
                    <a:pt x="122" y="38"/>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4" name="Freeform 42">
              <a:extLst>
                <a:ext uri="{FF2B5EF4-FFF2-40B4-BE49-F238E27FC236}">
                  <a16:creationId xmlns:a16="http://schemas.microsoft.com/office/drawing/2014/main" id="{BB352F79-8CE3-4F99-971F-424E009879FA}"/>
                </a:ext>
              </a:extLst>
            </p:cNvPr>
            <p:cNvSpPr>
              <a:spLocks/>
            </p:cNvSpPr>
            <p:nvPr/>
          </p:nvSpPr>
          <p:spPr bwMode="auto">
            <a:xfrm>
              <a:off x="9261475" y="3187700"/>
              <a:ext cx="128588" cy="128588"/>
            </a:xfrm>
            <a:custGeom>
              <a:avLst/>
              <a:gdLst>
                <a:gd name="T0" fmla="*/ 81 w 81"/>
                <a:gd name="T1" fmla="*/ 22 h 81"/>
                <a:gd name="T2" fmla="*/ 23 w 81"/>
                <a:gd name="T3" fmla="*/ 0 h 81"/>
                <a:gd name="T4" fmla="*/ 0 w 81"/>
                <a:gd name="T5" fmla="*/ 59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3" y="0"/>
                  </a:lnTo>
                  <a:lnTo>
                    <a:pt x="0" y="59"/>
                  </a:lnTo>
                  <a:lnTo>
                    <a:pt x="59" y="81"/>
                  </a:lnTo>
                  <a:lnTo>
                    <a:pt x="81"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43">
              <a:extLst>
                <a:ext uri="{FF2B5EF4-FFF2-40B4-BE49-F238E27FC236}">
                  <a16:creationId xmlns:a16="http://schemas.microsoft.com/office/drawing/2014/main" id="{ADE29DD6-2FF5-4873-A329-8C743A624395}"/>
                </a:ext>
              </a:extLst>
            </p:cNvPr>
            <p:cNvSpPr>
              <a:spLocks/>
            </p:cNvSpPr>
            <p:nvPr/>
          </p:nvSpPr>
          <p:spPr bwMode="auto">
            <a:xfrm>
              <a:off x="9418638" y="3249613"/>
              <a:ext cx="130175" cy="128588"/>
            </a:xfrm>
            <a:custGeom>
              <a:avLst/>
              <a:gdLst>
                <a:gd name="T0" fmla="*/ 82 w 82"/>
                <a:gd name="T1" fmla="*/ 22 h 81"/>
                <a:gd name="T2" fmla="*/ 23 w 82"/>
                <a:gd name="T3" fmla="*/ 0 h 81"/>
                <a:gd name="T4" fmla="*/ 0 w 82"/>
                <a:gd name="T5" fmla="*/ 59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9"/>
                  </a:lnTo>
                  <a:lnTo>
                    <a:pt x="58" y="81"/>
                  </a:lnTo>
                  <a:lnTo>
                    <a:pt x="82"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44">
              <a:extLst>
                <a:ext uri="{FF2B5EF4-FFF2-40B4-BE49-F238E27FC236}">
                  <a16:creationId xmlns:a16="http://schemas.microsoft.com/office/drawing/2014/main" id="{34BC2550-431E-49E5-A584-EDD2B76FD932}"/>
                </a:ext>
              </a:extLst>
            </p:cNvPr>
            <p:cNvSpPr>
              <a:spLocks/>
            </p:cNvSpPr>
            <p:nvPr/>
          </p:nvSpPr>
          <p:spPr bwMode="auto">
            <a:xfrm>
              <a:off x="9577388" y="3311525"/>
              <a:ext cx="130175" cy="128588"/>
            </a:xfrm>
            <a:custGeom>
              <a:avLst/>
              <a:gdLst>
                <a:gd name="T0" fmla="*/ 82 w 82"/>
                <a:gd name="T1" fmla="*/ 23 h 81"/>
                <a:gd name="T2" fmla="*/ 23 w 82"/>
                <a:gd name="T3" fmla="*/ 0 h 81"/>
                <a:gd name="T4" fmla="*/ 0 w 82"/>
                <a:gd name="T5" fmla="*/ 58 h 81"/>
                <a:gd name="T6" fmla="*/ 58 w 82"/>
                <a:gd name="T7" fmla="*/ 81 h 81"/>
                <a:gd name="T8" fmla="*/ 82 w 82"/>
                <a:gd name="T9" fmla="*/ 23 h 81"/>
              </a:gdLst>
              <a:ahLst/>
              <a:cxnLst>
                <a:cxn ang="0">
                  <a:pos x="T0" y="T1"/>
                </a:cxn>
                <a:cxn ang="0">
                  <a:pos x="T2" y="T3"/>
                </a:cxn>
                <a:cxn ang="0">
                  <a:pos x="T4" y="T5"/>
                </a:cxn>
                <a:cxn ang="0">
                  <a:pos x="T6" y="T7"/>
                </a:cxn>
                <a:cxn ang="0">
                  <a:pos x="T8" y="T9"/>
                </a:cxn>
              </a:cxnLst>
              <a:rect l="0" t="0" r="r" b="b"/>
              <a:pathLst>
                <a:path w="82" h="81">
                  <a:moveTo>
                    <a:pt x="82" y="23"/>
                  </a:moveTo>
                  <a:lnTo>
                    <a:pt x="23" y="0"/>
                  </a:lnTo>
                  <a:lnTo>
                    <a:pt x="0" y="58"/>
                  </a:lnTo>
                  <a:lnTo>
                    <a:pt x="58" y="81"/>
                  </a:lnTo>
                  <a:lnTo>
                    <a:pt x="82"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45">
              <a:extLst>
                <a:ext uri="{FF2B5EF4-FFF2-40B4-BE49-F238E27FC236}">
                  <a16:creationId xmlns:a16="http://schemas.microsoft.com/office/drawing/2014/main" id="{07BC67C7-1EAD-4BC5-9310-06068F32E6BD}"/>
                </a:ext>
              </a:extLst>
            </p:cNvPr>
            <p:cNvSpPr>
              <a:spLocks/>
            </p:cNvSpPr>
            <p:nvPr/>
          </p:nvSpPr>
          <p:spPr bwMode="auto">
            <a:xfrm>
              <a:off x="10050463" y="3495675"/>
              <a:ext cx="128588" cy="130175"/>
            </a:xfrm>
            <a:custGeom>
              <a:avLst/>
              <a:gdLst>
                <a:gd name="T0" fmla="*/ 81 w 81"/>
                <a:gd name="T1" fmla="*/ 23 h 82"/>
                <a:gd name="T2" fmla="*/ 23 w 81"/>
                <a:gd name="T3" fmla="*/ 0 h 82"/>
                <a:gd name="T4" fmla="*/ 0 w 81"/>
                <a:gd name="T5" fmla="*/ 58 h 82"/>
                <a:gd name="T6" fmla="*/ 58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3" y="0"/>
                  </a:lnTo>
                  <a:lnTo>
                    <a:pt x="0" y="58"/>
                  </a:lnTo>
                  <a:lnTo>
                    <a:pt x="58" y="82"/>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46">
              <a:extLst>
                <a:ext uri="{FF2B5EF4-FFF2-40B4-BE49-F238E27FC236}">
                  <a16:creationId xmlns:a16="http://schemas.microsoft.com/office/drawing/2014/main" id="{B2EC16B8-886D-47CE-8C45-412747877AF3}"/>
                </a:ext>
              </a:extLst>
            </p:cNvPr>
            <p:cNvSpPr>
              <a:spLocks/>
            </p:cNvSpPr>
            <p:nvPr/>
          </p:nvSpPr>
          <p:spPr bwMode="auto">
            <a:xfrm>
              <a:off x="10207625" y="3559175"/>
              <a:ext cx="130175" cy="128588"/>
            </a:xfrm>
            <a:custGeom>
              <a:avLst/>
              <a:gdLst>
                <a:gd name="T0" fmla="*/ 82 w 82"/>
                <a:gd name="T1" fmla="*/ 22 h 81"/>
                <a:gd name="T2" fmla="*/ 23 w 82"/>
                <a:gd name="T3" fmla="*/ 0 h 81"/>
                <a:gd name="T4" fmla="*/ 0 w 82"/>
                <a:gd name="T5" fmla="*/ 57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7"/>
                  </a:lnTo>
                  <a:lnTo>
                    <a:pt x="58" y="81"/>
                  </a:lnTo>
                  <a:lnTo>
                    <a:pt x="82"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9" name="Freeform 47">
              <a:extLst>
                <a:ext uri="{FF2B5EF4-FFF2-40B4-BE49-F238E27FC236}">
                  <a16:creationId xmlns:a16="http://schemas.microsoft.com/office/drawing/2014/main" id="{77B0B16C-5AB9-4A16-89EC-7CFE3E6ADAAA}"/>
                </a:ext>
              </a:extLst>
            </p:cNvPr>
            <p:cNvSpPr>
              <a:spLocks/>
            </p:cNvSpPr>
            <p:nvPr/>
          </p:nvSpPr>
          <p:spPr bwMode="auto">
            <a:xfrm>
              <a:off x="10309225" y="3619500"/>
              <a:ext cx="185738" cy="269875"/>
            </a:xfrm>
            <a:custGeom>
              <a:avLst/>
              <a:gdLst>
                <a:gd name="T0" fmla="*/ 59 w 117"/>
                <a:gd name="T1" fmla="*/ 0 h 170"/>
                <a:gd name="T2" fmla="*/ 35 w 117"/>
                <a:gd name="T3" fmla="*/ 59 h 170"/>
                <a:gd name="T4" fmla="*/ 0 w 117"/>
                <a:gd name="T5" fmla="*/ 148 h 170"/>
                <a:gd name="T6" fmla="*/ 59 w 117"/>
                <a:gd name="T7" fmla="*/ 170 h 170"/>
                <a:gd name="T8" fmla="*/ 94 w 117"/>
                <a:gd name="T9" fmla="*/ 81 h 170"/>
                <a:gd name="T10" fmla="*/ 117 w 117"/>
                <a:gd name="T11" fmla="*/ 23 h 170"/>
                <a:gd name="T12" fmla="*/ 59 w 117"/>
                <a:gd name="T13" fmla="*/ 0 h 170"/>
              </a:gdLst>
              <a:ahLst/>
              <a:cxnLst>
                <a:cxn ang="0">
                  <a:pos x="T0" y="T1"/>
                </a:cxn>
                <a:cxn ang="0">
                  <a:pos x="T2" y="T3"/>
                </a:cxn>
                <a:cxn ang="0">
                  <a:pos x="T4" y="T5"/>
                </a:cxn>
                <a:cxn ang="0">
                  <a:pos x="T6" y="T7"/>
                </a:cxn>
                <a:cxn ang="0">
                  <a:pos x="T8" y="T9"/>
                </a:cxn>
                <a:cxn ang="0">
                  <a:pos x="T10" y="T11"/>
                </a:cxn>
                <a:cxn ang="0">
                  <a:pos x="T12" y="T13"/>
                </a:cxn>
              </a:cxnLst>
              <a:rect l="0" t="0" r="r" b="b"/>
              <a:pathLst>
                <a:path w="117" h="170">
                  <a:moveTo>
                    <a:pt x="59" y="0"/>
                  </a:moveTo>
                  <a:lnTo>
                    <a:pt x="35" y="59"/>
                  </a:lnTo>
                  <a:lnTo>
                    <a:pt x="0" y="148"/>
                  </a:lnTo>
                  <a:lnTo>
                    <a:pt x="59" y="170"/>
                  </a:lnTo>
                  <a:lnTo>
                    <a:pt x="94" y="81"/>
                  </a:lnTo>
                  <a:lnTo>
                    <a:pt x="117" y="23"/>
                  </a:lnTo>
                  <a:lnTo>
                    <a:pt x="59" y="0"/>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0" name="Freeform 48">
              <a:extLst>
                <a:ext uri="{FF2B5EF4-FFF2-40B4-BE49-F238E27FC236}">
                  <a16:creationId xmlns:a16="http://schemas.microsoft.com/office/drawing/2014/main" id="{A3F46801-56BD-4AFE-8EBD-5E677634BAEA}"/>
                </a:ext>
              </a:extLst>
            </p:cNvPr>
            <p:cNvSpPr>
              <a:spLocks/>
            </p:cNvSpPr>
            <p:nvPr/>
          </p:nvSpPr>
          <p:spPr bwMode="auto">
            <a:xfrm>
              <a:off x="9001125" y="2921000"/>
              <a:ext cx="128588" cy="128588"/>
            </a:xfrm>
            <a:custGeom>
              <a:avLst/>
              <a:gdLst>
                <a:gd name="T0" fmla="*/ 81 w 81"/>
                <a:gd name="T1" fmla="*/ 24 h 81"/>
                <a:gd name="T2" fmla="*/ 23 w 81"/>
                <a:gd name="T3" fmla="*/ 0 h 81"/>
                <a:gd name="T4" fmla="*/ 0 w 81"/>
                <a:gd name="T5" fmla="*/ 59 h 81"/>
                <a:gd name="T6" fmla="*/ 59 w 81"/>
                <a:gd name="T7" fmla="*/ 81 h 81"/>
                <a:gd name="T8" fmla="*/ 81 w 81"/>
                <a:gd name="T9" fmla="*/ 24 h 81"/>
              </a:gdLst>
              <a:ahLst/>
              <a:cxnLst>
                <a:cxn ang="0">
                  <a:pos x="T0" y="T1"/>
                </a:cxn>
                <a:cxn ang="0">
                  <a:pos x="T2" y="T3"/>
                </a:cxn>
                <a:cxn ang="0">
                  <a:pos x="T4" y="T5"/>
                </a:cxn>
                <a:cxn ang="0">
                  <a:pos x="T6" y="T7"/>
                </a:cxn>
                <a:cxn ang="0">
                  <a:pos x="T8" y="T9"/>
                </a:cxn>
              </a:cxnLst>
              <a:rect l="0" t="0" r="r" b="b"/>
              <a:pathLst>
                <a:path w="81" h="81">
                  <a:moveTo>
                    <a:pt x="81" y="24"/>
                  </a:moveTo>
                  <a:lnTo>
                    <a:pt x="23" y="0"/>
                  </a:lnTo>
                  <a:lnTo>
                    <a:pt x="0" y="59"/>
                  </a:lnTo>
                  <a:lnTo>
                    <a:pt x="59" y="81"/>
                  </a:lnTo>
                  <a:lnTo>
                    <a:pt x="81" y="24"/>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1" name="Freeform 49">
              <a:extLst>
                <a:ext uri="{FF2B5EF4-FFF2-40B4-BE49-F238E27FC236}">
                  <a16:creationId xmlns:a16="http://schemas.microsoft.com/office/drawing/2014/main" id="{24A78609-1CDB-4E0B-BE90-DD9BB34400FD}"/>
                </a:ext>
              </a:extLst>
            </p:cNvPr>
            <p:cNvSpPr>
              <a:spLocks/>
            </p:cNvSpPr>
            <p:nvPr/>
          </p:nvSpPr>
          <p:spPr bwMode="auto">
            <a:xfrm>
              <a:off x="9159875" y="2982913"/>
              <a:ext cx="128588" cy="130175"/>
            </a:xfrm>
            <a:custGeom>
              <a:avLst/>
              <a:gdLst>
                <a:gd name="T0" fmla="*/ 81 w 81"/>
                <a:gd name="T1" fmla="*/ 24 h 82"/>
                <a:gd name="T2" fmla="*/ 22 w 81"/>
                <a:gd name="T3" fmla="*/ 0 h 82"/>
                <a:gd name="T4" fmla="*/ 0 w 81"/>
                <a:gd name="T5" fmla="*/ 59 h 82"/>
                <a:gd name="T6" fmla="*/ 59 w 81"/>
                <a:gd name="T7" fmla="*/ 82 h 82"/>
                <a:gd name="T8" fmla="*/ 81 w 81"/>
                <a:gd name="T9" fmla="*/ 24 h 82"/>
              </a:gdLst>
              <a:ahLst/>
              <a:cxnLst>
                <a:cxn ang="0">
                  <a:pos x="T0" y="T1"/>
                </a:cxn>
                <a:cxn ang="0">
                  <a:pos x="T2" y="T3"/>
                </a:cxn>
                <a:cxn ang="0">
                  <a:pos x="T4" y="T5"/>
                </a:cxn>
                <a:cxn ang="0">
                  <a:pos x="T6" y="T7"/>
                </a:cxn>
                <a:cxn ang="0">
                  <a:pos x="T8" y="T9"/>
                </a:cxn>
              </a:cxnLst>
              <a:rect l="0" t="0" r="r" b="b"/>
              <a:pathLst>
                <a:path w="81" h="82">
                  <a:moveTo>
                    <a:pt x="81" y="24"/>
                  </a:moveTo>
                  <a:lnTo>
                    <a:pt x="22" y="0"/>
                  </a:lnTo>
                  <a:lnTo>
                    <a:pt x="0" y="59"/>
                  </a:lnTo>
                  <a:lnTo>
                    <a:pt x="59" y="82"/>
                  </a:lnTo>
                  <a:lnTo>
                    <a:pt x="81" y="24"/>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2" name="Freeform 50">
              <a:extLst>
                <a:ext uri="{FF2B5EF4-FFF2-40B4-BE49-F238E27FC236}">
                  <a16:creationId xmlns:a16="http://schemas.microsoft.com/office/drawing/2014/main" id="{22359F1A-A6E1-4263-9DCF-3B2ACACCA031}"/>
                </a:ext>
              </a:extLst>
            </p:cNvPr>
            <p:cNvSpPr>
              <a:spLocks/>
            </p:cNvSpPr>
            <p:nvPr/>
          </p:nvSpPr>
          <p:spPr bwMode="auto">
            <a:xfrm>
              <a:off x="9318625" y="3044825"/>
              <a:ext cx="127000" cy="130175"/>
            </a:xfrm>
            <a:custGeom>
              <a:avLst/>
              <a:gdLst>
                <a:gd name="T0" fmla="*/ 80 w 80"/>
                <a:gd name="T1" fmla="*/ 23 h 82"/>
                <a:gd name="T2" fmla="*/ 22 w 80"/>
                <a:gd name="T3" fmla="*/ 0 h 82"/>
                <a:gd name="T4" fmla="*/ 0 w 80"/>
                <a:gd name="T5" fmla="*/ 58 h 82"/>
                <a:gd name="T6" fmla="*/ 57 w 80"/>
                <a:gd name="T7" fmla="*/ 82 h 82"/>
                <a:gd name="T8" fmla="*/ 80 w 80"/>
                <a:gd name="T9" fmla="*/ 23 h 82"/>
              </a:gdLst>
              <a:ahLst/>
              <a:cxnLst>
                <a:cxn ang="0">
                  <a:pos x="T0" y="T1"/>
                </a:cxn>
                <a:cxn ang="0">
                  <a:pos x="T2" y="T3"/>
                </a:cxn>
                <a:cxn ang="0">
                  <a:pos x="T4" y="T5"/>
                </a:cxn>
                <a:cxn ang="0">
                  <a:pos x="T6" y="T7"/>
                </a:cxn>
                <a:cxn ang="0">
                  <a:pos x="T8" y="T9"/>
                </a:cxn>
              </a:cxnLst>
              <a:rect l="0" t="0" r="r" b="b"/>
              <a:pathLst>
                <a:path w="80" h="82">
                  <a:moveTo>
                    <a:pt x="80" y="23"/>
                  </a:moveTo>
                  <a:lnTo>
                    <a:pt x="22" y="0"/>
                  </a:lnTo>
                  <a:lnTo>
                    <a:pt x="0" y="58"/>
                  </a:lnTo>
                  <a:lnTo>
                    <a:pt x="57" y="82"/>
                  </a:lnTo>
                  <a:lnTo>
                    <a:pt x="80"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3" name="Freeform 51">
              <a:extLst>
                <a:ext uri="{FF2B5EF4-FFF2-40B4-BE49-F238E27FC236}">
                  <a16:creationId xmlns:a16="http://schemas.microsoft.com/office/drawing/2014/main" id="{BFF89C1F-1E99-446F-8235-F3C763F578D0}"/>
                </a:ext>
              </a:extLst>
            </p:cNvPr>
            <p:cNvSpPr>
              <a:spLocks/>
            </p:cNvSpPr>
            <p:nvPr/>
          </p:nvSpPr>
          <p:spPr bwMode="auto">
            <a:xfrm>
              <a:off x="9474200" y="3106738"/>
              <a:ext cx="130175" cy="130175"/>
            </a:xfrm>
            <a:custGeom>
              <a:avLst/>
              <a:gdLst>
                <a:gd name="T0" fmla="*/ 82 w 82"/>
                <a:gd name="T1" fmla="*/ 23 h 82"/>
                <a:gd name="T2" fmla="*/ 23 w 82"/>
                <a:gd name="T3" fmla="*/ 0 h 82"/>
                <a:gd name="T4" fmla="*/ 0 w 82"/>
                <a:gd name="T5" fmla="*/ 58 h 82"/>
                <a:gd name="T6" fmla="*/ 59 w 82"/>
                <a:gd name="T7" fmla="*/ 82 h 82"/>
                <a:gd name="T8" fmla="*/ 82 w 82"/>
                <a:gd name="T9" fmla="*/ 23 h 82"/>
              </a:gdLst>
              <a:ahLst/>
              <a:cxnLst>
                <a:cxn ang="0">
                  <a:pos x="T0" y="T1"/>
                </a:cxn>
                <a:cxn ang="0">
                  <a:pos x="T2" y="T3"/>
                </a:cxn>
                <a:cxn ang="0">
                  <a:pos x="T4" y="T5"/>
                </a:cxn>
                <a:cxn ang="0">
                  <a:pos x="T6" y="T7"/>
                </a:cxn>
                <a:cxn ang="0">
                  <a:pos x="T8" y="T9"/>
                </a:cxn>
              </a:cxnLst>
              <a:rect l="0" t="0" r="r" b="b"/>
              <a:pathLst>
                <a:path w="82" h="82">
                  <a:moveTo>
                    <a:pt x="82" y="23"/>
                  </a:moveTo>
                  <a:lnTo>
                    <a:pt x="23" y="0"/>
                  </a:lnTo>
                  <a:lnTo>
                    <a:pt x="0" y="58"/>
                  </a:lnTo>
                  <a:lnTo>
                    <a:pt x="59" y="82"/>
                  </a:lnTo>
                  <a:lnTo>
                    <a:pt x="82"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4" name="Freeform 52">
              <a:extLst>
                <a:ext uri="{FF2B5EF4-FFF2-40B4-BE49-F238E27FC236}">
                  <a16:creationId xmlns:a16="http://schemas.microsoft.com/office/drawing/2014/main" id="{0D19950D-65B8-4229-B45D-CA6982A36BEE}"/>
                </a:ext>
              </a:extLst>
            </p:cNvPr>
            <p:cNvSpPr>
              <a:spLocks/>
            </p:cNvSpPr>
            <p:nvPr/>
          </p:nvSpPr>
          <p:spPr bwMode="auto">
            <a:xfrm>
              <a:off x="9632950" y="3168650"/>
              <a:ext cx="128588" cy="128588"/>
            </a:xfrm>
            <a:custGeom>
              <a:avLst/>
              <a:gdLst>
                <a:gd name="T0" fmla="*/ 81 w 81"/>
                <a:gd name="T1" fmla="*/ 23 h 81"/>
                <a:gd name="T2" fmla="*/ 23 w 81"/>
                <a:gd name="T3" fmla="*/ 0 h 81"/>
                <a:gd name="T4" fmla="*/ 0 w 81"/>
                <a:gd name="T5" fmla="*/ 58 h 81"/>
                <a:gd name="T6" fmla="*/ 58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3" y="0"/>
                  </a:lnTo>
                  <a:lnTo>
                    <a:pt x="0" y="58"/>
                  </a:lnTo>
                  <a:lnTo>
                    <a:pt x="58" y="81"/>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53">
              <a:extLst>
                <a:ext uri="{FF2B5EF4-FFF2-40B4-BE49-F238E27FC236}">
                  <a16:creationId xmlns:a16="http://schemas.microsoft.com/office/drawing/2014/main" id="{FE690555-206C-4308-BBD6-244FFE633E0C}"/>
                </a:ext>
              </a:extLst>
            </p:cNvPr>
            <p:cNvSpPr>
              <a:spLocks/>
            </p:cNvSpPr>
            <p:nvPr/>
          </p:nvSpPr>
          <p:spPr bwMode="auto">
            <a:xfrm>
              <a:off x="9790113" y="3230563"/>
              <a:ext cx="128588" cy="128588"/>
            </a:xfrm>
            <a:custGeom>
              <a:avLst/>
              <a:gdLst>
                <a:gd name="T0" fmla="*/ 81 w 81"/>
                <a:gd name="T1" fmla="*/ 22 h 81"/>
                <a:gd name="T2" fmla="*/ 23 w 81"/>
                <a:gd name="T3" fmla="*/ 0 h 81"/>
                <a:gd name="T4" fmla="*/ 0 w 81"/>
                <a:gd name="T5" fmla="*/ 59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3" y="0"/>
                  </a:lnTo>
                  <a:lnTo>
                    <a:pt x="0" y="59"/>
                  </a:lnTo>
                  <a:lnTo>
                    <a:pt x="59" y="81"/>
                  </a:lnTo>
                  <a:lnTo>
                    <a:pt x="81"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54">
              <a:extLst>
                <a:ext uri="{FF2B5EF4-FFF2-40B4-BE49-F238E27FC236}">
                  <a16:creationId xmlns:a16="http://schemas.microsoft.com/office/drawing/2014/main" id="{81E1E01A-7A4C-4D94-8D43-2C5A476ED31E}"/>
                </a:ext>
              </a:extLst>
            </p:cNvPr>
            <p:cNvSpPr>
              <a:spLocks/>
            </p:cNvSpPr>
            <p:nvPr/>
          </p:nvSpPr>
          <p:spPr bwMode="auto">
            <a:xfrm>
              <a:off x="9734550" y="3292475"/>
              <a:ext cx="342900" cy="271463"/>
            </a:xfrm>
            <a:custGeom>
              <a:avLst/>
              <a:gdLst>
                <a:gd name="T0" fmla="*/ 157 w 216"/>
                <a:gd name="T1" fmla="*/ 0 h 171"/>
                <a:gd name="T2" fmla="*/ 122 w 216"/>
                <a:gd name="T3" fmla="*/ 89 h 171"/>
                <a:gd name="T4" fmla="*/ 81 w 216"/>
                <a:gd name="T5" fmla="*/ 74 h 171"/>
                <a:gd name="T6" fmla="*/ 24 w 216"/>
                <a:gd name="T7" fmla="*/ 50 h 171"/>
                <a:gd name="T8" fmla="*/ 0 w 216"/>
                <a:gd name="T9" fmla="*/ 109 h 171"/>
                <a:gd name="T10" fmla="*/ 59 w 216"/>
                <a:gd name="T11" fmla="*/ 132 h 171"/>
                <a:gd name="T12" fmla="*/ 100 w 216"/>
                <a:gd name="T13" fmla="*/ 148 h 171"/>
                <a:gd name="T14" fmla="*/ 158 w 216"/>
                <a:gd name="T15" fmla="*/ 171 h 171"/>
                <a:gd name="T16" fmla="*/ 181 w 216"/>
                <a:gd name="T17" fmla="*/ 112 h 171"/>
                <a:gd name="T18" fmla="*/ 216 w 216"/>
                <a:gd name="T19" fmla="*/ 22 h 171"/>
                <a:gd name="T20" fmla="*/ 157 w 216"/>
                <a:gd name="T21"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171">
                  <a:moveTo>
                    <a:pt x="157" y="0"/>
                  </a:moveTo>
                  <a:lnTo>
                    <a:pt x="122" y="89"/>
                  </a:lnTo>
                  <a:lnTo>
                    <a:pt x="81" y="74"/>
                  </a:lnTo>
                  <a:lnTo>
                    <a:pt x="24" y="50"/>
                  </a:lnTo>
                  <a:lnTo>
                    <a:pt x="0" y="109"/>
                  </a:lnTo>
                  <a:lnTo>
                    <a:pt x="59" y="132"/>
                  </a:lnTo>
                  <a:lnTo>
                    <a:pt x="100" y="148"/>
                  </a:lnTo>
                  <a:lnTo>
                    <a:pt x="158" y="171"/>
                  </a:lnTo>
                  <a:lnTo>
                    <a:pt x="181" y="112"/>
                  </a:lnTo>
                  <a:lnTo>
                    <a:pt x="216" y="22"/>
                  </a:lnTo>
                  <a:lnTo>
                    <a:pt x="157" y="0"/>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55">
              <a:extLst>
                <a:ext uri="{FF2B5EF4-FFF2-40B4-BE49-F238E27FC236}">
                  <a16:creationId xmlns:a16="http://schemas.microsoft.com/office/drawing/2014/main" id="{F2E30D25-5BBE-4583-B69D-295700CEBDC5}"/>
                </a:ext>
              </a:extLst>
            </p:cNvPr>
            <p:cNvSpPr>
              <a:spLocks/>
            </p:cNvSpPr>
            <p:nvPr/>
          </p:nvSpPr>
          <p:spPr bwMode="auto">
            <a:xfrm>
              <a:off x="10104438" y="3354388"/>
              <a:ext cx="130175" cy="128588"/>
            </a:xfrm>
            <a:custGeom>
              <a:avLst/>
              <a:gdLst>
                <a:gd name="T0" fmla="*/ 82 w 82"/>
                <a:gd name="T1" fmla="*/ 22 h 81"/>
                <a:gd name="T2" fmla="*/ 24 w 82"/>
                <a:gd name="T3" fmla="*/ 0 h 81"/>
                <a:gd name="T4" fmla="*/ 0 w 82"/>
                <a:gd name="T5" fmla="*/ 58 h 81"/>
                <a:gd name="T6" fmla="*/ 59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4" y="0"/>
                  </a:lnTo>
                  <a:lnTo>
                    <a:pt x="0" y="58"/>
                  </a:lnTo>
                  <a:lnTo>
                    <a:pt x="59" y="81"/>
                  </a:lnTo>
                  <a:lnTo>
                    <a:pt x="82"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8" name="Freeform 56">
              <a:extLst>
                <a:ext uri="{FF2B5EF4-FFF2-40B4-BE49-F238E27FC236}">
                  <a16:creationId xmlns:a16="http://schemas.microsoft.com/office/drawing/2014/main" id="{0DACDB29-435D-4130-ADBC-21D323498DFF}"/>
                </a:ext>
              </a:extLst>
            </p:cNvPr>
            <p:cNvSpPr>
              <a:spLocks/>
            </p:cNvSpPr>
            <p:nvPr/>
          </p:nvSpPr>
          <p:spPr bwMode="auto">
            <a:xfrm>
              <a:off x="10263188" y="3414713"/>
              <a:ext cx="130175" cy="128588"/>
            </a:xfrm>
            <a:custGeom>
              <a:avLst/>
              <a:gdLst>
                <a:gd name="T0" fmla="*/ 82 w 82"/>
                <a:gd name="T1" fmla="*/ 24 h 81"/>
                <a:gd name="T2" fmla="*/ 23 w 82"/>
                <a:gd name="T3" fmla="*/ 0 h 81"/>
                <a:gd name="T4" fmla="*/ 0 w 82"/>
                <a:gd name="T5" fmla="*/ 59 h 81"/>
                <a:gd name="T6" fmla="*/ 59 w 82"/>
                <a:gd name="T7" fmla="*/ 81 h 81"/>
                <a:gd name="T8" fmla="*/ 82 w 82"/>
                <a:gd name="T9" fmla="*/ 24 h 81"/>
              </a:gdLst>
              <a:ahLst/>
              <a:cxnLst>
                <a:cxn ang="0">
                  <a:pos x="T0" y="T1"/>
                </a:cxn>
                <a:cxn ang="0">
                  <a:pos x="T2" y="T3"/>
                </a:cxn>
                <a:cxn ang="0">
                  <a:pos x="T4" y="T5"/>
                </a:cxn>
                <a:cxn ang="0">
                  <a:pos x="T6" y="T7"/>
                </a:cxn>
                <a:cxn ang="0">
                  <a:pos x="T8" y="T9"/>
                </a:cxn>
              </a:cxnLst>
              <a:rect l="0" t="0" r="r" b="b"/>
              <a:pathLst>
                <a:path w="82" h="81">
                  <a:moveTo>
                    <a:pt x="82" y="24"/>
                  </a:moveTo>
                  <a:lnTo>
                    <a:pt x="23" y="0"/>
                  </a:lnTo>
                  <a:lnTo>
                    <a:pt x="0" y="59"/>
                  </a:lnTo>
                  <a:lnTo>
                    <a:pt x="59" y="81"/>
                  </a:lnTo>
                  <a:lnTo>
                    <a:pt x="82" y="24"/>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9" name="Freeform 57">
              <a:extLst>
                <a:ext uri="{FF2B5EF4-FFF2-40B4-BE49-F238E27FC236}">
                  <a16:creationId xmlns:a16="http://schemas.microsoft.com/office/drawing/2014/main" id="{2AFF821A-90D7-4999-9A9B-5214483BDC17}"/>
                </a:ext>
              </a:extLst>
            </p:cNvPr>
            <p:cNvSpPr>
              <a:spLocks/>
            </p:cNvSpPr>
            <p:nvPr/>
          </p:nvSpPr>
          <p:spPr bwMode="auto">
            <a:xfrm>
              <a:off x="10421938" y="3476625"/>
              <a:ext cx="127000" cy="130175"/>
            </a:xfrm>
            <a:custGeom>
              <a:avLst/>
              <a:gdLst>
                <a:gd name="T0" fmla="*/ 80 w 80"/>
                <a:gd name="T1" fmla="*/ 23 h 82"/>
                <a:gd name="T2" fmla="*/ 23 w 80"/>
                <a:gd name="T3" fmla="*/ 0 h 82"/>
                <a:gd name="T4" fmla="*/ 0 w 80"/>
                <a:gd name="T5" fmla="*/ 59 h 82"/>
                <a:gd name="T6" fmla="*/ 58 w 80"/>
                <a:gd name="T7" fmla="*/ 82 h 82"/>
                <a:gd name="T8" fmla="*/ 80 w 80"/>
                <a:gd name="T9" fmla="*/ 23 h 82"/>
              </a:gdLst>
              <a:ahLst/>
              <a:cxnLst>
                <a:cxn ang="0">
                  <a:pos x="T0" y="T1"/>
                </a:cxn>
                <a:cxn ang="0">
                  <a:pos x="T2" y="T3"/>
                </a:cxn>
                <a:cxn ang="0">
                  <a:pos x="T4" y="T5"/>
                </a:cxn>
                <a:cxn ang="0">
                  <a:pos x="T6" y="T7"/>
                </a:cxn>
                <a:cxn ang="0">
                  <a:pos x="T8" y="T9"/>
                </a:cxn>
              </a:cxnLst>
              <a:rect l="0" t="0" r="r" b="b"/>
              <a:pathLst>
                <a:path w="80" h="82">
                  <a:moveTo>
                    <a:pt x="80" y="23"/>
                  </a:moveTo>
                  <a:lnTo>
                    <a:pt x="23" y="0"/>
                  </a:lnTo>
                  <a:lnTo>
                    <a:pt x="0" y="59"/>
                  </a:lnTo>
                  <a:lnTo>
                    <a:pt x="58" y="82"/>
                  </a:lnTo>
                  <a:lnTo>
                    <a:pt x="80"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0" name="Freeform 58">
              <a:extLst>
                <a:ext uri="{FF2B5EF4-FFF2-40B4-BE49-F238E27FC236}">
                  <a16:creationId xmlns:a16="http://schemas.microsoft.com/office/drawing/2014/main" id="{EDCD8FF8-7C59-4AF7-AA5A-0B2AF50FEF4B}"/>
                </a:ext>
              </a:extLst>
            </p:cNvPr>
            <p:cNvSpPr>
              <a:spLocks/>
            </p:cNvSpPr>
            <p:nvPr/>
          </p:nvSpPr>
          <p:spPr bwMode="auto">
            <a:xfrm>
              <a:off x="9058275" y="2779713"/>
              <a:ext cx="285750" cy="190500"/>
            </a:xfrm>
            <a:custGeom>
              <a:avLst/>
              <a:gdLst>
                <a:gd name="T0" fmla="*/ 121 w 180"/>
                <a:gd name="T1" fmla="*/ 39 h 120"/>
                <a:gd name="T2" fmla="*/ 22 w 180"/>
                <a:gd name="T3" fmla="*/ 0 h 120"/>
                <a:gd name="T4" fmla="*/ 0 w 180"/>
                <a:gd name="T5" fmla="*/ 58 h 120"/>
                <a:gd name="T6" fmla="*/ 99 w 180"/>
                <a:gd name="T7" fmla="*/ 98 h 120"/>
                <a:gd name="T8" fmla="*/ 158 w 180"/>
                <a:gd name="T9" fmla="*/ 120 h 120"/>
                <a:gd name="T10" fmla="*/ 180 w 180"/>
                <a:gd name="T11" fmla="*/ 61 h 120"/>
                <a:gd name="T12" fmla="*/ 121 w 180"/>
                <a:gd name="T13" fmla="*/ 39 h 120"/>
              </a:gdLst>
              <a:ahLst/>
              <a:cxnLst>
                <a:cxn ang="0">
                  <a:pos x="T0" y="T1"/>
                </a:cxn>
                <a:cxn ang="0">
                  <a:pos x="T2" y="T3"/>
                </a:cxn>
                <a:cxn ang="0">
                  <a:pos x="T4" y="T5"/>
                </a:cxn>
                <a:cxn ang="0">
                  <a:pos x="T6" y="T7"/>
                </a:cxn>
                <a:cxn ang="0">
                  <a:pos x="T8" y="T9"/>
                </a:cxn>
                <a:cxn ang="0">
                  <a:pos x="T10" y="T11"/>
                </a:cxn>
                <a:cxn ang="0">
                  <a:pos x="T12" y="T13"/>
                </a:cxn>
              </a:cxnLst>
              <a:rect l="0" t="0" r="r" b="b"/>
              <a:pathLst>
                <a:path w="180" h="120">
                  <a:moveTo>
                    <a:pt x="121" y="39"/>
                  </a:moveTo>
                  <a:lnTo>
                    <a:pt x="22" y="0"/>
                  </a:lnTo>
                  <a:lnTo>
                    <a:pt x="0" y="58"/>
                  </a:lnTo>
                  <a:lnTo>
                    <a:pt x="99" y="98"/>
                  </a:lnTo>
                  <a:lnTo>
                    <a:pt x="158" y="120"/>
                  </a:lnTo>
                  <a:lnTo>
                    <a:pt x="180" y="61"/>
                  </a:lnTo>
                  <a:lnTo>
                    <a:pt x="121" y="39"/>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1" name="Freeform 59">
              <a:extLst>
                <a:ext uri="{FF2B5EF4-FFF2-40B4-BE49-F238E27FC236}">
                  <a16:creationId xmlns:a16="http://schemas.microsoft.com/office/drawing/2014/main" id="{BAFE6E7C-165B-4D09-AA54-F4E2FEDB640E}"/>
                </a:ext>
              </a:extLst>
            </p:cNvPr>
            <p:cNvSpPr>
              <a:spLocks/>
            </p:cNvSpPr>
            <p:nvPr/>
          </p:nvSpPr>
          <p:spPr bwMode="auto">
            <a:xfrm>
              <a:off x="9372600" y="2903538"/>
              <a:ext cx="130175" cy="128588"/>
            </a:xfrm>
            <a:custGeom>
              <a:avLst/>
              <a:gdLst>
                <a:gd name="T0" fmla="*/ 82 w 82"/>
                <a:gd name="T1" fmla="*/ 22 h 81"/>
                <a:gd name="T2" fmla="*/ 23 w 82"/>
                <a:gd name="T3" fmla="*/ 0 h 81"/>
                <a:gd name="T4" fmla="*/ 0 w 82"/>
                <a:gd name="T5" fmla="*/ 58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8"/>
                  </a:lnTo>
                  <a:lnTo>
                    <a:pt x="58" y="81"/>
                  </a:lnTo>
                  <a:lnTo>
                    <a:pt x="82"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2" name="Freeform 60">
              <a:extLst>
                <a:ext uri="{FF2B5EF4-FFF2-40B4-BE49-F238E27FC236}">
                  <a16:creationId xmlns:a16="http://schemas.microsoft.com/office/drawing/2014/main" id="{4FB825EC-978D-4662-A6DE-4DD1D3148ACB}"/>
                </a:ext>
              </a:extLst>
            </p:cNvPr>
            <p:cNvSpPr>
              <a:spLocks/>
            </p:cNvSpPr>
            <p:nvPr/>
          </p:nvSpPr>
          <p:spPr bwMode="auto">
            <a:xfrm>
              <a:off x="9529763" y="2963863"/>
              <a:ext cx="130175" cy="128588"/>
            </a:xfrm>
            <a:custGeom>
              <a:avLst/>
              <a:gdLst>
                <a:gd name="T0" fmla="*/ 82 w 82"/>
                <a:gd name="T1" fmla="*/ 23 h 81"/>
                <a:gd name="T2" fmla="*/ 24 w 82"/>
                <a:gd name="T3" fmla="*/ 0 h 81"/>
                <a:gd name="T4" fmla="*/ 0 w 82"/>
                <a:gd name="T5" fmla="*/ 59 h 81"/>
                <a:gd name="T6" fmla="*/ 59 w 82"/>
                <a:gd name="T7" fmla="*/ 81 h 81"/>
                <a:gd name="T8" fmla="*/ 82 w 82"/>
                <a:gd name="T9" fmla="*/ 23 h 81"/>
              </a:gdLst>
              <a:ahLst/>
              <a:cxnLst>
                <a:cxn ang="0">
                  <a:pos x="T0" y="T1"/>
                </a:cxn>
                <a:cxn ang="0">
                  <a:pos x="T2" y="T3"/>
                </a:cxn>
                <a:cxn ang="0">
                  <a:pos x="T4" y="T5"/>
                </a:cxn>
                <a:cxn ang="0">
                  <a:pos x="T6" y="T7"/>
                </a:cxn>
                <a:cxn ang="0">
                  <a:pos x="T8" y="T9"/>
                </a:cxn>
              </a:cxnLst>
              <a:rect l="0" t="0" r="r" b="b"/>
              <a:pathLst>
                <a:path w="82" h="81">
                  <a:moveTo>
                    <a:pt x="82" y="23"/>
                  </a:moveTo>
                  <a:lnTo>
                    <a:pt x="24" y="0"/>
                  </a:lnTo>
                  <a:lnTo>
                    <a:pt x="0" y="59"/>
                  </a:lnTo>
                  <a:lnTo>
                    <a:pt x="59" y="81"/>
                  </a:lnTo>
                  <a:lnTo>
                    <a:pt x="82"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3" name="Freeform 61">
              <a:extLst>
                <a:ext uri="{FF2B5EF4-FFF2-40B4-BE49-F238E27FC236}">
                  <a16:creationId xmlns:a16="http://schemas.microsoft.com/office/drawing/2014/main" id="{6360AC9C-6667-4C84-9410-962CD46A5629}"/>
                </a:ext>
              </a:extLst>
            </p:cNvPr>
            <p:cNvSpPr>
              <a:spLocks/>
            </p:cNvSpPr>
            <p:nvPr/>
          </p:nvSpPr>
          <p:spPr bwMode="auto">
            <a:xfrm>
              <a:off x="9688513" y="3025775"/>
              <a:ext cx="128588" cy="128588"/>
            </a:xfrm>
            <a:custGeom>
              <a:avLst/>
              <a:gdLst>
                <a:gd name="T0" fmla="*/ 81 w 81"/>
                <a:gd name="T1" fmla="*/ 24 h 81"/>
                <a:gd name="T2" fmla="*/ 22 w 81"/>
                <a:gd name="T3" fmla="*/ 0 h 81"/>
                <a:gd name="T4" fmla="*/ 0 w 81"/>
                <a:gd name="T5" fmla="*/ 59 h 81"/>
                <a:gd name="T6" fmla="*/ 58 w 81"/>
                <a:gd name="T7" fmla="*/ 81 h 81"/>
                <a:gd name="T8" fmla="*/ 81 w 81"/>
                <a:gd name="T9" fmla="*/ 24 h 81"/>
              </a:gdLst>
              <a:ahLst/>
              <a:cxnLst>
                <a:cxn ang="0">
                  <a:pos x="T0" y="T1"/>
                </a:cxn>
                <a:cxn ang="0">
                  <a:pos x="T2" y="T3"/>
                </a:cxn>
                <a:cxn ang="0">
                  <a:pos x="T4" y="T5"/>
                </a:cxn>
                <a:cxn ang="0">
                  <a:pos x="T6" y="T7"/>
                </a:cxn>
                <a:cxn ang="0">
                  <a:pos x="T8" y="T9"/>
                </a:cxn>
              </a:cxnLst>
              <a:rect l="0" t="0" r="r" b="b"/>
              <a:pathLst>
                <a:path w="81" h="81">
                  <a:moveTo>
                    <a:pt x="81" y="24"/>
                  </a:moveTo>
                  <a:lnTo>
                    <a:pt x="22" y="0"/>
                  </a:lnTo>
                  <a:lnTo>
                    <a:pt x="0" y="59"/>
                  </a:lnTo>
                  <a:lnTo>
                    <a:pt x="58" y="81"/>
                  </a:lnTo>
                  <a:lnTo>
                    <a:pt x="81" y="24"/>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4" name="Freeform 62">
              <a:extLst>
                <a:ext uri="{FF2B5EF4-FFF2-40B4-BE49-F238E27FC236}">
                  <a16:creationId xmlns:a16="http://schemas.microsoft.com/office/drawing/2014/main" id="{98F76EF4-87D2-4F40-989F-BFDBE7BD5DE8}"/>
                </a:ext>
              </a:extLst>
            </p:cNvPr>
            <p:cNvSpPr>
              <a:spLocks/>
            </p:cNvSpPr>
            <p:nvPr/>
          </p:nvSpPr>
          <p:spPr bwMode="auto">
            <a:xfrm>
              <a:off x="9845675" y="3087688"/>
              <a:ext cx="128588" cy="130175"/>
            </a:xfrm>
            <a:custGeom>
              <a:avLst/>
              <a:gdLst>
                <a:gd name="T0" fmla="*/ 81 w 81"/>
                <a:gd name="T1" fmla="*/ 23 h 82"/>
                <a:gd name="T2" fmla="*/ 23 w 81"/>
                <a:gd name="T3" fmla="*/ 0 h 82"/>
                <a:gd name="T4" fmla="*/ 0 w 81"/>
                <a:gd name="T5" fmla="*/ 58 h 82"/>
                <a:gd name="T6" fmla="*/ 59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3" y="0"/>
                  </a:lnTo>
                  <a:lnTo>
                    <a:pt x="0" y="58"/>
                  </a:lnTo>
                  <a:lnTo>
                    <a:pt x="59" y="82"/>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5" name="Freeform 63">
              <a:extLst>
                <a:ext uri="{FF2B5EF4-FFF2-40B4-BE49-F238E27FC236}">
                  <a16:creationId xmlns:a16="http://schemas.microsoft.com/office/drawing/2014/main" id="{D7C46D02-DCBF-417E-81D1-B2B8FE15D79F}"/>
                </a:ext>
              </a:extLst>
            </p:cNvPr>
            <p:cNvSpPr>
              <a:spLocks/>
            </p:cNvSpPr>
            <p:nvPr/>
          </p:nvSpPr>
          <p:spPr bwMode="auto">
            <a:xfrm>
              <a:off x="10004425" y="3149600"/>
              <a:ext cx="128588" cy="130175"/>
            </a:xfrm>
            <a:custGeom>
              <a:avLst/>
              <a:gdLst>
                <a:gd name="T0" fmla="*/ 81 w 81"/>
                <a:gd name="T1" fmla="*/ 23 h 82"/>
                <a:gd name="T2" fmla="*/ 22 w 81"/>
                <a:gd name="T3" fmla="*/ 0 h 82"/>
                <a:gd name="T4" fmla="*/ 0 w 81"/>
                <a:gd name="T5" fmla="*/ 58 h 82"/>
                <a:gd name="T6" fmla="*/ 57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2" y="0"/>
                  </a:lnTo>
                  <a:lnTo>
                    <a:pt x="0" y="58"/>
                  </a:lnTo>
                  <a:lnTo>
                    <a:pt x="57" y="82"/>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6" name="Freeform 64">
              <a:extLst>
                <a:ext uri="{FF2B5EF4-FFF2-40B4-BE49-F238E27FC236}">
                  <a16:creationId xmlns:a16="http://schemas.microsoft.com/office/drawing/2014/main" id="{8FE68757-739E-45A8-B83E-9EA1BBA4CDBC}"/>
                </a:ext>
              </a:extLst>
            </p:cNvPr>
            <p:cNvSpPr>
              <a:spLocks/>
            </p:cNvSpPr>
            <p:nvPr/>
          </p:nvSpPr>
          <p:spPr bwMode="auto">
            <a:xfrm>
              <a:off x="10160000" y="3209925"/>
              <a:ext cx="131763" cy="130175"/>
            </a:xfrm>
            <a:custGeom>
              <a:avLst/>
              <a:gdLst>
                <a:gd name="T0" fmla="*/ 83 w 83"/>
                <a:gd name="T1" fmla="*/ 24 h 82"/>
                <a:gd name="T2" fmla="*/ 24 w 83"/>
                <a:gd name="T3" fmla="*/ 0 h 82"/>
                <a:gd name="T4" fmla="*/ 0 w 83"/>
                <a:gd name="T5" fmla="*/ 59 h 82"/>
                <a:gd name="T6" fmla="*/ 59 w 83"/>
                <a:gd name="T7" fmla="*/ 82 h 82"/>
                <a:gd name="T8" fmla="*/ 83 w 83"/>
                <a:gd name="T9" fmla="*/ 24 h 82"/>
              </a:gdLst>
              <a:ahLst/>
              <a:cxnLst>
                <a:cxn ang="0">
                  <a:pos x="T0" y="T1"/>
                </a:cxn>
                <a:cxn ang="0">
                  <a:pos x="T2" y="T3"/>
                </a:cxn>
                <a:cxn ang="0">
                  <a:pos x="T4" y="T5"/>
                </a:cxn>
                <a:cxn ang="0">
                  <a:pos x="T6" y="T7"/>
                </a:cxn>
                <a:cxn ang="0">
                  <a:pos x="T8" y="T9"/>
                </a:cxn>
              </a:cxnLst>
              <a:rect l="0" t="0" r="r" b="b"/>
              <a:pathLst>
                <a:path w="83" h="82">
                  <a:moveTo>
                    <a:pt x="83" y="24"/>
                  </a:moveTo>
                  <a:lnTo>
                    <a:pt x="24" y="0"/>
                  </a:lnTo>
                  <a:lnTo>
                    <a:pt x="0" y="59"/>
                  </a:lnTo>
                  <a:lnTo>
                    <a:pt x="59" y="82"/>
                  </a:lnTo>
                  <a:lnTo>
                    <a:pt x="83" y="24"/>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7" name="Freeform 65">
              <a:extLst>
                <a:ext uri="{FF2B5EF4-FFF2-40B4-BE49-F238E27FC236}">
                  <a16:creationId xmlns:a16="http://schemas.microsoft.com/office/drawing/2014/main" id="{FAF2CD92-C304-4C72-B04B-FE772334D6F4}"/>
                </a:ext>
              </a:extLst>
            </p:cNvPr>
            <p:cNvSpPr>
              <a:spLocks/>
            </p:cNvSpPr>
            <p:nvPr/>
          </p:nvSpPr>
          <p:spPr bwMode="auto">
            <a:xfrm>
              <a:off x="10318750" y="3273425"/>
              <a:ext cx="128588" cy="128588"/>
            </a:xfrm>
            <a:custGeom>
              <a:avLst/>
              <a:gdLst>
                <a:gd name="T0" fmla="*/ 81 w 81"/>
                <a:gd name="T1" fmla="*/ 22 h 81"/>
                <a:gd name="T2" fmla="*/ 24 w 81"/>
                <a:gd name="T3" fmla="*/ 0 h 81"/>
                <a:gd name="T4" fmla="*/ 0 w 81"/>
                <a:gd name="T5" fmla="*/ 58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4" y="0"/>
                  </a:lnTo>
                  <a:lnTo>
                    <a:pt x="0" y="58"/>
                  </a:lnTo>
                  <a:lnTo>
                    <a:pt x="59" y="81"/>
                  </a:lnTo>
                  <a:lnTo>
                    <a:pt x="81"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8" name="Freeform 66">
              <a:extLst>
                <a:ext uri="{FF2B5EF4-FFF2-40B4-BE49-F238E27FC236}">
                  <a16:creationId xmlns:a16="http://schemas.microsoft.com/office/drawing/2014/main" id="{AE3C543D-205A-4B20-84AA-E015CFF3BE2E}"/>
                </a:ext>
              </a:extLst>
            </p:cNvPr>
            <p:cNvSpPr>
              <a:spLocks/>
            </p:cNvSpPr>
            <p:nvPr/>
          </p:nvSpPr>
          <p:spPr bwMode="auto">
            <a:xfrm>
              <a:off x="10477500" y="3335338"/>
              <a:ext cx="128588" cy="128588"/>
            </a:xfrm>
            <a:custGeom>
              <a:avLst/>
              <a:gdLst>
                <a:gd name="T0" fmla="*/ 81 w 81"/>
                <a:gd name="T1" fmla="*/ 22 h 81"/>
                <a:gd name="T2" fmla="*/ 22 w 81"/>
                <a:gd name="T3" fmla="*/ 0 h 81"/>
                <a:gd name="T4" fmla="*/ 0 w 81"/>
                <a:gd name="T5" fmla="*/ 59 h 81"/>
                <a:gd name="T6" fmla="*/ 58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9"/>
                  </a:lnTo>
                  <a:lnTo>
                    <a:pt x="58" y="81"/>
                  </a:lnTo>
                  <a:lnTo>
                    <a:pt x="81"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9" name="Freeform 67">
              <a:extLst>
                <a:ext uri="{FF2B5EF4-FFF2-40B4-BE49-F238E27FC236}">
                  <a16:creationId xmlns:a16="http://schemas.microsoft.com/office/drawing/2014/main" id="{E0CB8A1C-207E-45CA-8F93-D1B4F006ED0D}"/>
                </a:ext>
              </a:extLst>
            </p:cNvPr>
            <p:cNvSpPr>
              <a:spLocks/>
            </p:cNvSpPr>
            <p:nvPr/>
          </p:nvSpPr>
          <p:spPr bwMode="auto">
            <a:xfrm>
              <a:off x="9113838" y="2636838"/>
              <a:ext cx="128588" cy="128588"/>
            </a:xfrm>
            <a:custGeom>
              <a:avLst/>
              <a:gdLst>
                <a:gd name="T0" fmla="*/ 81 w 81"/>
                <a:gd name="T1" fmla="*/ 23 h 81"/>
                <a:gd name="T2" fmla="*/ 22 w 81"/>
                <a:gd name="T3" fmla="*/ 0 h 81"/>
                <a:gd name="T4" fmla="*/ 0 w 81"/>
                <a:gd name="T5" fmla="*/ 59 h 81"/>
                <a:gd name="T6" fmla="*/ 58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2" y="0"/>
                  </a:lnTo>
                  <a:lnTo>
                    <a:pt x="0" y="59"/>
                  </a:lnTo>
                  <a:lnTo>
                    <a:pt x="58" y="81"/>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68">
              <a:extLst>
                <a:ext uri="{FF2B5EF4-FFF2-40B4-BE49-F238E27FC236}">
                  <a16:creationId xmlns:a16="http://schemas.microsoft.com/office/drawing/2014/main" id="{760F84AA-3365-4CA6-B005-B96365B48B4C}"/>
                </a:ext>
              </a:extLst>
            </p:cNvPr>
            <p:cNvSpPr>
              <a:spLocks/>
            </p:cNvSpPr>
            <p:nvPr/>
          </p:nvSpPr>
          <p:spPr bwMode="auto">
            <a:xfrm>
              <a:off x="9271000" y="2698750"/>
              <a:ext cx="128588" cy="130175"/>
            </a:xfrm>
            <a:custGeom>
              <a:avLst/>
              <a:gdLst>
                <a:gd name="T0" fmla="*/ 81 w 81"/>
                <a:gd name="T1" fmla="*/ 23 h 82"/>
                <a:gd name="T2" fmla="*/ 23 w 81"/>
                <a:gd name="T3" fmla="*/ 0 h 82"/>
                <a:gd name="T4" fmla="*/ 0 w 81"/>
                <a:gd name="T5" fmla="*/ 58 h 82"/>
                <a:gd name="T6" fmla="*/ 58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3" y="0"/>
                  </a:lnTo>
                  <a:lnTo>
                    <a:pt x="0" y="58"/>
                  </a:lnTo>
                  <a:lnTo>
                    <a:pt x="58" y="82"/>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1" name="Freeform 69">
              <a:extLst>
                <a:ext uri="{FF2B5EF4-FFF2-40B4-BE49-F238E27FC236}">
                  <a16:creationId xmlns:a16="http://schemas.microsoft.com/office/drawing/2014/main" id="{B0EC43DE-15B7-4E56-90B7-78846FE284BA}"/>
                </a:ext>
              </a:extLst>
            </p:cNvPr>
            <p:cNvSpPr>
              <a:spLocks/>
            </p:cNvSpPr>
            <p:nvPr/>
          </p:nvSpPr>
          <p:spPr bwMode="auto">
            <a:xfrm>
              <a:off x="9428163" y="2759075"/>
              <a:ext cx="130175" cy="130175"/>
            </a:xfrm>
            <a:custGeom>
              <a:avLst/>
              <a:gdLst>
                <a:gd name="T0" fmla="*/ 82 w 82"/>
                <a:gd name="T1" fmla="*/ 24 h 82"/>
                <a:gd name="T2" fmla="*/ 23 w 82"/>
                <a:gd name="T3" fmla="*/ 0 h 82"/>
                <a:gd name="T4" fmla="*/ 0 w 82"/>
                <a:gd name="T5" fmla="*/ 59 h 82"/>
                <a:gd name="T6" fmla="*/ 58 w 82"/>
                <a:gd name="T7" fmla="*/ 82 h 82"/>
                <a:gd name="T8" fmla="*/ 82 w 82"/>
                <a:gd name="T9" fmla="*/ 24 h 82"/>
              </a:gdLst>
              <a:ahLst/>
              <a:cxnLst>
                <a:cxn ang="0">
                  <a:pos x="T0" y="T1"/>
                </a:cxn>
                <a:cxn ang="0">
                  <a:pos x="T2" y="T3"/>
                </a:cxn>
                <a:cxn ang="0">
                  <a:pos x="T4" y="T5"/>
                </a:cxn>
                <a:cxn ang="0">
                  <a:pos x="T6" y="T7"/>
                </a:cxn>
                <a:cxn ang="0">
                  <a:pos x="T8" y="T9"/>
                </a:cxn>
              </a:cxnLst>
              <a:rect l="0" t="0" r="r" b="b"/>
              <a:pathLst>
                <a:path w="82" h="82">
                  <a:moveTo>
                    <a:pt x="82" y="24"/>
                  </a:moveTo>
                  <a:lnTo>
                    <a:pt x="23" y="0"/>
                  </a:lnTo>
                  <a:lnTo>
                    <a:pt x="0" y="59"/>
                  </a:lnTo>
                  <a:lnTo>
                    <a:pt x="58" y="82"/>
                  </a:lnTo>
                  <a:lnTo>
                    <a:pt x="82" y="24"/>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2" name="Freeform 70">
              <a:extLst>
                <a:ext uri="{FF2B5EF4-FFF2-40B4-BE49-F238E27FC236}">
                  <a16:creationId xmlns:a16="http://schemas.microsoft.com/office/drawing/2014/main" id="{A673DDBC-226F-4071-8EB4-0B79109636A1}"/>
                </a:ext>
              </a:extLst>
            </p:cNvPr>
            <p:cNvSpPr>
              <a:spLocks/>
            </p:cNvSpPr>
            <p:nvPr/>
          </p:nvSpPr>
          <p:spPr bwMode="auto">
            <a:xfrm>
              <a:off x="9585325" y="2820988"/>
              <a:ext cx="128588" cy="130175"/>
            </a:xfrm>
            <a:custGeom>
              <a:avLst/>
              <a:gdLst>
                <a:gd name="T0" fmla="*/ 81 w 81"/>
                <a:gd name="T1" fmla="*/ 23 h 82"/>
                <a:gd name="T2" fmla="*/ 24 w 81"/>
                <a:gd name="T3" fmla="*/ 0 h 82"/>
                <a:gd name="T4" fmla="*/ 0 w 81"/>
                <a:gd name="T5" fmla="*/ 59 h 82"/>
                <a:gd name="T6" fmla="*/ 59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4" y="0"/>
                  </a:lnTo>
                  <a:lnTo>
                    <a:pt x="0" y="59"/>
                  </a:lnTo>
                  <a:lnTo>
                    <a:pt x="59" y="82"/>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3" name="Freeform 71">
              <a:extLst>
                <a:ext uri="{FF2B5EF4-FFF2-40B4-BE49-F238E27FC236}">
                  <a16:creationId xmlns:a16="http://schemas.microsoft.com/office/drawing/2014/main" id="{A7DCE9C7-8445-438A-9498-F6310F38599A}"/>
                </a:ext>
              </a:extLst>
            </p:cNvPr>
            <p:cNvSpPr>
              <a:spLocks/>
            </p:cNvSpPr>
            <p:nvPr/>
          </p:nvSpPr>
          <p:spPr bwMode="auto">
            <a:xfrm>
              <a:off x="9744075" y="2884488"/>
              <a:ext cx="128588" cy="128588"/>
            </a:xfrm>
            <a:custGeom>
              <a:avLst/>
              <a:gdLst>
                <a:gd name="T0" fmla="*/ 81 w 81"/>
                <a:gd name="T1" fmla="*/ 22 h 81"/>
                <a:gd name="T2" fmla="*/ 22 w 81"/>
                <a:gd name="T3" fmla="*/ 0 h 81"/>
                <a:gd name="T4" fmla="*/ 0 w 81"/>
                <a:gd name="T5" fmla="*/ 57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7"/>
                  </a:lnTo>
                  <a:lnTo>
                    <a:pt x="59" y="81"/>
                  </a:lnTo>
                  <a:lnTo>
                    <a:pt x="81"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4" name="Freeform 72">
              <a:extLst>
                <a:ext uri="{FF2B5EF4-FFF2-40B4-BE49-F238E27FC236}">
                  <a16:creationId xmlns:a16="http://schemas.microsoft.com/office/drawing/2014/main" id="{7689D4F0-582B-44EB-91C3-B6F0C87003A2}"/>
                </a:ext>
              </a:extLst>
            </p:cNvPr>
            <p:cNvSpPr>
              <a:spLocks/>
            </p:cNvSpPr>
            <p:nvPr/>
          </p:nvSpPr>
          <p:spPr bwMode="auto">
            <a:xfrm>
              <a:off x="9902825" y="2946400"/>
              <a:ext cx="127000" cy="128588"/>
            </a:xfrm>
            <a:custGeom>
              <a:avLst/>
              <a:gdLst>
                <a:gd name="T0" fmla="*/ 80 w 80"/>
                <a:gd name="T1" fmla="*/ 22 h 81"/>
                <a:gd name="T2" fmla="*/ 22 w 80"/>
                <a:gd name="T3" fmla="*/ 0 h 81"/>
                <a:gd name="T4" fmla="*/ 0 w 80"/>
                <a:gd name="T5" fmla="*/ 58 h 81"/>
                <a:gd name="T6" fmla="*/ 58 w 80"/>
                <a:gd name="T7" fmla="*/ 81 h 81"/>
                <a:gd name="T8" fmla="*/ 80 w 80"/>
                <a:gd name="T9" fmla="*/ 22 h 81"/>
              </a:gdLst>
              <a:ahLst/>
              <a:cxnLst>
                <a:cxn ang="0">
                  <a:pos x="T0" y="T1"/>
                </a:cxn>
                <a:cxn ang="0">
                  <a:pos x="T2" y="T3"/>
                </a:cxn>
                <a:cxn ang="0">
                  <a:pos x="T4" y="T5"/>
                </a:cxn>
                <a:cxn ang="0">
                  <a:pos x="T6" y="T7"/>
                </a:cxn>
                <a:cxn ang="0">
                  <a:pos x="T8" y="T9"/>
                </a:cxn>
              </a:cxnLst>
              <a:rect l="0" t="0" r="r" b="b"/>
              <a:pathLst>
                <a:path w="80" h="81">
                  <a:moveTo>
                    <a:pt x="80" y="22"/>
                  </a:moveTo>
                  <a:lnTo>
                    <a:pt x="22" y="0"/>
                  </a:lnTo>
                  <a:lnTo>
                    <a:pt x="0" y="58"/>
                  </a:lnTo>
                  <a:lnTo>
                    <a:pt x="58" y="81"/>
                  </a:lnTo>
                  <a:lnTo>
                    <a:pt x="80"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5" name="Freeform 73">
              <a:extLst>
                <a:ext uri="{FF2B5EF4-FFF2-40B4-BE49-F238E27FC236}">
                  <a16:creationId xmlns:a16="http://schemas.microsoft.com/office/drawing/2014/main" id="{2CBC4FE2-17C4-4384-9501-D8740EFB3FC2}"/>
                </a:ext>
              </a:extLst>
            </p:cNvPr>
            <p:cNvSpPr>
              <a:spLocks/>
            </p:cNvSpPr>
            <p:nvPr/>
          </p:nvSpPr>
          <p:spPr bwMode="auto">
            <a:xfrm>
              <a:off x="10058400" y="3006725"/>
              <a:ext cx="130175" cy="128588"/>
            </a:xfrm>
            <a:custGeom>
              <a:avLst/>
              <a:gdLst>
                <a:gd name="T0" fmla="*/ 82 w 82"/>
                <a:gd name="T1" fmla="*/ 23 h 81"/>
                <a:gd name="T2" fmla="*/ 23 w 82"/>
                <a:gd name="T3" fmla="*/ 0 h 81"/>
                <a:gd name="T4" fmla="*/ 0 w 82"/>
                <a:gd name="T5" fmla="*/ 59 h 81"/>
                <a:gd name="T6" fmla="*/ 59 w 82"/>
                <a:gd name="T7" fmla="*/ 81 h 81"/>
                <a:gd name="T8" fmla="*/ 82 w 82"/>
                <a:gd name="T9" fmla="*/ 23 h 81"/>
              </a:gdLst>
              <a:ahLst/>
              <a:cxnLst>
                <a:cxn ang="0">
                  <a:pos x="T0" y="T1"/>
                </a:cxn>
                <a:cxn ang="0">
                  <a:pos x="T2" y="T3"/>
                </a:cxn>
                <a:cxn ang="0">
                  <a:pos x="T4" y="T5"/>
                </a:cxn>
                <a:cxn ang="0">
                  <a:pos x="T6" y="T7"/>
                </a:cxn>
                <a:cxn ang="0">
                  <a:pos x="T8" y="T9"/>
                </a:cxn>
              </a:cxnLst>
              <a:rect l="0" t="0" r="r" b="b"/>
              <a:pathLst>
                <a:path w="82" h="81">
                  <a:moveTo>
                    <a:pt x="82" y="23"/>
                  </a:moveTo>
                  <a:lnTo>
                    <a:pt x="23" y="0"/>
                  </a:lnTo>
                  <a:lnTo>
                    <a:pt x="0" y="59"/>
                  </a:lnTo>
                  <a:lnTo>
                    <a:pt x="59" y="81"/>
                  </a:lnTo>
                  <a:lnTo>
                    <a:pt x="82"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6" name="Freeform 74">
              <a:extLst>
                <a:ext uri="{FF2B5EF4-FFF2-40B4-BE49-F238E27FC236}">
                  <a16:creationId xmlns:a16="http://schemas.microsoft.com/office/drawing/2014/main" id="{CAFC5ABD-B6C3-4753-A60F-EBD35AD4B994}"/>
                </a:ext>
              </a:extLst>
            </p:cNvPr>
            <p:cNvSpPr>
              <a:spLocks/>
            </p:cNvSpPr>
            <p:nvPr/>
          </p:nvSpPr>
          <p:spPr bwMode="auto">
            <a:xfrm>
              <a:off x="10217150" y="3068638"/>
              <a:ext cx="130175" cy="128588"/>
            </a:xfrm>
            <a:custGeom>
              <a:avLst/>
              <a:gdLst>
                <a:gd name="T0" fmla="*/ 82 w 82"/>
                <a:gd name="T1" fmla="*/ 22 h 81"/>
                <a:gd name="T2" fmla="*/ 23 w 82"/>
                <a:gd name="T3" fmla="*/ 0 h 81"/>
                <a:gd name="T4" fmla="*/ 0 w 82"/>
                <a:gd name="T5" fmla="*/ 59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9"/>
                  </a:lnTo>
                  <a:lnTo>
                    <a:pt x="58" y="81"/>
                  </a:lnTo>
                  <a:lnTo>
                    <a:pt x="82"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75">
              <a:extLst>
                <a:ext uri="{FF2B5EF4-FFF2-40B4-BE49-F238E27FC236}">
                  <a16:creationId xmlns:a16="http://schemas.microsoft.com/office/drawing/2014/main" id="{E004BA6A-FE48-4C4D-9C06-9F57FA3C35E8}"/>
                </a:ext>
              </a:extLst>
            </p:cNvPr>
            <p:cNvSpPr>
              <a:spLocks/>
            </p:cNvSpPr>
            <p:nvPr/>
          </p:nvSpPr>
          <p:spPr bwMode="auto">
            <a:xfrm>
              <a:off x="10374313" y="3130550"/>
              <a:ext cx="128588" cy="128588"/>
            </a:xfrm>
            <a:custGeom>
              <a:avLst/>
              <a:gdLst>
                <a:gd name="T0" fmla="*/ 81 w 81"/>
                <a:gd name="T1" fmla="*/ 23 h 81"/>
                <a:gd name="T2" fmla="*/ 24 w 81"/>
                <a:gd name="T3" fmla="*/ 0 h 81"/>
                <a:gd name="T4" fmla="*/ 0 w 81"/>
                <a:gd name="T5" fmla="*/ 58 h 81"/>
                <a:gd name="T6" fmla="*/ 59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4" y="0"/>
                  </a:lnTo>
                  <a:lnTo>
                    <a:pt x="0" y="58"/>
                  </a:lnTo>
                  <a:lnTo>
                    <a:pt x="59" y="81"/>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8" name="Freeform 76">
              <a:extLst>
                <a:ext uri="{FF2B5EF4-FFF2-40B4-BE49-F238E27FC236}">
                  <a16:creationId xmlns:a16="http://schemas.microsoft.com/office/drawing/2014/main" id="{A3607FAC-280E-4876-B627-CEF801BF87E2}"/>
                </a:ext>
              </a:extLst>
            </p:cNvPr>
            <p:cNvSpPr>
              <a:spLocks/>
            </p:cNvSpPr>
            <p:nvPr/>
          </p:nvSpPr>
          <p:spPr bwMode="auto">
            <a:xfrm>
              <a:off x="10533063" y="3190875"/>
              <a:ext cx="128588" cy="131763"/>
            </a:xfrm>
            <a:custGeom>
              <a:avLst/>
              <a:gdLst>
                <a:gd name="T0" fmla="*/ 81 w 81"/>
                <a:gd name="T1" fmla="*/ 24 h 83"/>
                <a:gd name="T2" fmla="*/ 22 w 81"/>
                <a:gd name="T3" fmla="*/ 0 h 83"/>
                <a:gd name="T4" fmla="*/ 0 w 81"/>
                <a:gd name="T5" fmla="*/ 59 h 83"/>
                <a:gd name="T6" fmla="*/ 58 w 81"/>
                <a:gd name="T7" fmla="*/ 83 h 83"/>
                <a:gd name="T8" fmla="*/ 81 w 81"/>
                <a:gd name="T9" fmla="*/ 24 h 83"/>
              </a:gdLst>
              <a:ahLst/>
              <a:cxnLst>
                <a:cxn ang="0">
                  <a:pos x="T0" y="T1"/>
                </a:cxn>
                <a:cxn ang="0">
                  <a:pos x="T2" y="T3"/>
                </a:cxn>
                <a:cxn ang="0">
                  <a:pos x="T4" y="T5"/>
                </a:cxn>
                <a:cxn ang="0">
                  <a:pos x="T6" y="T7"/>
                </a:cxn>
                <a:cxn ang="0">
                  <a:pos x="T8" y="T9"/>
                </a:cxn>
              </a:cxnLst>
              <a:rect l="0" t="0" r="r" b="b"/>
              <a:pathLst>
                <a:path w="81" h="83">
                  <a:moveTo>
                    <a:pt x="81" y="24"/>
                  </a:moveTo>
                  <a:lnTo>
                    <a:pt x="22" y="0"/>
                  </a:lnTo>
                  <a:lnTo>
                    <a:pt x="0" y="59"/>
                  </a:lnTo>
                  <a:lnTo>
                    <a:pt x="58" y="83"/>
                  </a:lnTo>
                  <a:lnTo>
                    <a:pt x="81" y="24"/>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77">
              <a:extLst>
                <a:ext uri="{FF2B5EF4-FFF2-40B4-BE49-F238E27FC236}">
                  <a16:creationId xmlns:a16="http://schemas.microsoft.com/office/drawing/2014/main" id="{513641E6-FF2C-4774-A3D4-E2FCECE2EEED}"/>
                </a:ext>
              </a:extLst>
            </p:cNvPr>
            <p:cNvSpPr>
              <a:spLocks/>
            </p:cNvSpPr>
            <p:nvPr/>
          </p:nvSpPr>
          <p:spPr bwMode="auto">
            <a:xfrm>
              <a:off x="7364413" y="2389188"/>
              <a:ext cx="641350" cy="223838"/>
            </a:xfrm>
            <a:custGeom>
              <a:avLst/>
              <a:gdLst>
                <a:gd name="T0" fmla="*/ 20 w 345"/>
                <a:gd name="T1" fmla="*/ 106 h 120"/>
                <a:gd name="T2" fmla="*/ 0 w 345"/>
                <a:gd name="T3" fmla="*/ 120 h 120"/>
                <a:gd name="T4" fmla="*/ 345 w 345"/>
                <a:gd name="T5" fmla="*/ 4 h 120"/>
                <a:gd name="T6" fmla="*/ 330 w 345"/>
                <a:gd name="T7" fmla="*/ 2 h 120"/>
                <a:gd name="T8" fmla="*/ 20 w 345"/>
                <a:gd name="T9" fmla="*/ 106 h 120"/>
              </a:gdLst>
              <a:ahLst/>
              <a:cxnLst>
                <a:cxn ang="0">
                  <a:pos x="T0" y="T1"/>
                </a:cxn>
                <a:cxn ang="0">
                  <a:pos x="T2" y="T3"/>
                </a:cxn>
                <a:cxn ang="0">
                  <a:pos x="T4" y="T5"/>
                </a:cxn>
                <a:cxn ang="0">
                  <a:pos x="T6" y="T7"/>
                </a:cxn>
                <a:cxn ang="0">
                  <a:pos x="T8" y="T9"/>
                </a:cxn>
              </a:cxnLst>
              <a:rect l="0" t="0" r="r" b="b"/>
              <a:pathLst>
                <a:path w="345" h="120">
                  <a:moveTo>
                    <a:pt x="20" y="106"/>
                  </a:moveTo>
                  <a:cubicBezTo>
                    <a:pt x="0" y="120"/>
                    <a:pt x="0" y="120"/>
                    <a:pt x="0" y="120"/>
                  </a:cubicBezTo>
                  <a:cubicBezTo>
                    <a:pt x="345" y="4"/>
                    <a:pt x="345" y="4"/>
                    <a:pt x="345" y="4"/>
                  </a:cubicBezTo>
                  <a:cubicBezTo>
                    <a:pt x="340" y="1"/>
                    <a:pt x="335" y="0"/>
                    <a:pt x="330" y="2"/>
                  </a:cubicBezTo>
                  <a:lnTo>
                    <a:pt x="20" y="106"/>
                  </a:lnTo>
                  <a:close/>
                </a:path>
              </a:pathLst>
            </a:custGeom>
            <a:solidFill>
              <a:srgbClr val="8F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78">
              <a:extLst>
                <a:ext uri="{FF2B5EF4-FFF2-40B4-BE49-F238E27FC236}">
                  <a16:creationId xmlns:a16="http://schemas.microsoft.com/office/drawing/2014/main" id="{F5E9F28C-CE37-4A56-AD32-5D4B43EF0C83}"/>
                </a:ext>
              </a:extLst>
            </p:cNvPr>
            <p:cNvSpPr>
              <a:spLocks/>
            </p:cNvSpPr>
            <p:nvPr/>
          </p:nvSpPr>
          <p:spPr bwMode="auto">
            <a:xfrm>
              <a:off x="7396163" y="2400300"/>
              <a:ext cx="544513" cy="260350"/>
            </a:xfrm>
            <a:custGeom>
              <a:avLst/>
              <a:gdLst>
                <a:gd name="T0" fmla="*/ 326 w 343"/>
                <a:gd name="T1" fmla="*/ 0 h 164"/>
                <a:gd name="T2" fmla="*/ 0 w 343"/>
                <a:gd name="T3" fmla="*/ 110 h 164"/>
                <a:gd name="T4" fmla="*/ 18 w 343"/>
                <a:gd name="T5" fmla="*/ 164 h 164"/>
                <a:gd name="T6" fmla="*/ 343 w 343"/>
                <a:gd name="T7" fmla="*/ 55 h 164"/>
                <a:gd name="T8" fmla="*/ 326 w 343"/>
                <a:gd name="T9" fmla="*/ 0 h 164"/>
              </a:gdLst>
              <a:ahLst/>
              <a:cxnLst>
                <a:cxn ang="0">
                  <a:pos x="T0" y="T1"/>
                </a:cxn>
                <a:cxn ang="0">
                  <a:pos x="T2" y="T3"/>
                </a:cxn>
                <a:cxn ang="0">
                  <a:pos x="T4" y="T5"/>
                </a:cxn>
                <a:cxn ang="0">
                  <a:pos x="T6" y="T7"/>
                </a:cxn>
                <a:cxn ang="0">
                  <a:pos x="T8" y="T9"/>
                </a:cxn>
              </a:cxnLst>
              <a:rect l="0" t="0" r="r" b="b"/>
              <a:pathLst>
                <a:path w="343" h="164">
                  <a:moveTo>
                    <a:pt x="326" y="0"/>
                  </a:moveTo>
                  <a:lnTo>
                    <a:pt x="0" y="110"/>
                  </a:lnTo>
                  <a:lnTo>
                    <a:pt x="18" y="164"/>
                  </a:lnTo>
                  <a:lnTo>
                    <a:pt x="343" y="55"/>
                  </a:lnTo>
                  <a:lnTo>
                    <a:pt x="326" y="0"/>
                  </a:lnTo>
                  <a:close/>
                </a:path>
              </a:pathLst>
            </a:custGeom>
            <a:noFill/>
            <a:ln w="22225" cap="rnd">
              <a:solidFill>
                <a:srgbClr val="33333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79">
              <a:extLst>
                <a:ext uri="{FF2B5EF4-FFF2-40B4-BE49-F238E27FC236}">
                  <a16:creationId xmlns:a16="http://schemas.microsoft.com/office/drawing/2014/main" id="{9F721A27-2678-4E57-8D60-DE71B04D6B53}"/>
                </a:ext>
              </a:extLst>
            </p:cNvPr>
            <p:cNvSpPr>
              <a:spLocks/>
            </p:cNvSpPr>
            <p:nvPr/>
          </p:nvSpPr>
          <p:spPr bwMode="auto">
            <a:xfrm>
              <a:off x="7913688" y="2371725"/>
              <a:ext cx="127000" cy="115888"/>
            </a:xfrm>
            <a:custGeom>
              <a:avLst/>
              <a:gdLst>
                <a:gd name="T0" fmla="*/ 32 w 68"/>
                <a:gd name="T1" fmla="*/ 4 h 62"/>
                <a:gd name="T2" fmla="*/ 0 w 68"/>
                <a:gd name="T3" fmla="*/ 15 h 62"/>
                <a:gd name="T4" fmla="*/ 15 w 68"/>
                <a:gd name="T5" fmla="*/ 62 h 62"/>
                <a:gd name="T6" fmla="*/ 48 w 68"/>
                <a:gd name="T7" fmla="*/ 51 h 62"/>
                <a:gd name="T8" fmla="*/ 63 w 68"/>
                <a:gd name="T9" fmla="*/ 20 h 62"/>
                <a:gd name="T10" fmla="*/ 63 w 68"/>
                <a:gd name="T11" fmla="*/ 20 h 62"/>
                <a:gd name="T12" fmla="*/ 32 w 68"/>
                <a:gd name="T13" fmla="*/ 4 h 62"/>
              </a:gdLst>
              <a:ahLst/>
              <a:cxnLst>
                <a:cxn ang="0">
                  <a:pos x="T0" y="T1"/>
                </a:cxn>
                <a:cxn ang="0">
                  <a:pos x="T2" y="T3"/>
                </a:cxn>
                <a:cxn ang="0">
                  <a:pos x="T4" y="T5"/>
                </a:cxn>
                <a:cxn ang="0">
                  <a:pos x="T6" y="T7"/>
                </a:cxn>
                <a:cxn ang="0">
                  <a:pos x="T8" y="T9"/>
                </a:cxn>
                <a:cxn ang="0">
                  <a:pos x="T10" y="T11"/>
                </a:cxn>
                <a:cxn ang="0">
                  <a:pos x="T12" y="T13"/>
                </a:cxn>
              </a:cxnLst>
              <a:rect l="0" t="0" r="r" b="b"/>
              <a:pathLst>
                <a:path w="68" h="62">
                  <a:moveTo>
                    <a:pt x="32" y="4"/>
                  </a:moveTo>
                  <a:cubicBezTo>
                    <a:pt x="0" y="15"/>
                    <a:pt x="0" y="15"/>
                    <a:pt x="0" y="15"/>
                  </a:cubicBezTo>
                  <a:cubicBezTo>
                    <a:pt x="15" y="62"/>
                    <a:pt x="15" y="62"/>
                    <a:pt x="15" y="62"/>
                  </a:cubicBezTo>
                  <a:cubicBezTo>
                    <a:pt x="48" y="51"/>
                    <a:pt x="48" y="51"/>
                    <a:pt x="48" y="51"/>
                  </a:cubicBezTo>
                  <a:cubicBezTo>
                    <a:pt x="61" y="47"/>
                    <a:pt x="68" y="33"/>
                    <a:pt x="63" y="20"/>
                  </a:cubicBezTo>
                  <a:cubicBezTo>
                    <a:pt x="63" y="20"/>
                    <a:pt x="63" y="20"/>
                    <a:pt x="63" y="20"/>
                  </a:cubicBezTo>
                  <a:cubicBezTo>
                    <a:pt x="59" y="7"/>
                    <a:pt x="45" y="0"/>
                    <a:pt x="32" y="4"/>
                  </a:cubicBez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 name="Freeform 80">
              <a:extLst>
                <a:ext uri="{FF2B5EF4-FFF2-40B4-BE49-F238E27FC236}">
                  <a16:creationId xmlns:a16="http://schemas.microsoft.com/office/drawing/2014/main" id="{A1B203E4-2CA8-4F37-A266-973B4E353237}"/>
                </a:ext>
              </a:extLst>
            </p:cNvPr>
            <p:cNvSpPr>
              <a:spLocks/>
            </p:cNvSpPr>
            <p:nvPr/>
          </p:nvSpPr>
          <p:spPr bwMode="auto">
            <a:xfrm>
              <a:off x="7256463" y="2574925"/>
              <a:ext cx="168275" cy="93663"/>
            </a:xfrm>
            <a:custGeom>
              <a:avLst/>
              <a:gdLst>
                <a:gd name="T0" fmla="*/ 0 w 106"/>
                <a:gd name="T1" fmla="*/ 59 h 59"/>
                <a:gd name="T2" fmla="*/ 106 w 106"/>
                <a:gd name="T3" fmla="*/ 54 h 59"/>
                <a:gd name="T4" fmla="*/ 88 w 106"/>
                <a:gd name="T5" fmla="*/ 0 h 59"/>
                <a:gd name="T6" fmla="*/ 0 w 106"/>
                <a:gd name="T7" fmla="*/ 59 h 59"/>
              </a:gdLst>
              <a:ahLst/>
              <a:cxnLst>
                <a:cxn ang="0">
                  <a:pos x="T0" y="T1"/>
                </a:cxn>
                <a:cxn ang="0">
                  <a:pos x="T2" y="T3"/>
                </a:cxn>
                <a:cxn ang="0">
                  <a:pos x="T4" y="T5"/>
                </a:cxn>
                <a:cxn ang="0">
                  <a:pos x="T6" y="T7"/>
                </a:cxn>
              </a:cxnLst>
              <a:rect l="0" t="0" r="r" b="b"/>
              <a:pathLst>
                <a:path w="106" h="59">
                  <a:moveTo>
                    <a:pt x="0" y="59"/>
                  </a:moveTo>
                  <a:lnTo>
                    <a:pt x="106" y="54"/>
                  </a:lnTo>
                  <a:lnTo>
                    <a:pt x="88" y="0"/>
                  </a:lnTo>
                  <a:lnTo>
                    <a:pt x="0" y="59"/>
                  </a:lnTo>
                  <a:close/>
                </a:path>
              </a:pathLst>
            </a:custGeom>
            <a:noFill/>
            <a:ln w="22225" cap="rnd">
              <a:solidFill>
                <a:srgbClr val="33333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Line 81">
              <a:extLst>
                <a:ext uri="{FF2B5EF4-FFF2-40B4-BE49-F238E27FC236}">
                  <a16:creationId xmlns:a16="http://schemas.microsoft.com/office/drawing/2014/main" id="{EBCC65FF-5ECC-487F-9E3F-E4D829913E8F}"/>
                </a:ext>
              </a:extLst>
            </p:cNvPr>
            <p:cNvSpPr>
              <a:spLocks noChangeShapeType="1"/>
            </p:cNvSpPr>
            <p:nvPr/>
          </p:nvSpPr>
          <p:spPr bwMode="auto">
            <a:xfrm>
              <a:off x="7337425" y="2614613"/>
              <a:ext cx="15875" cy="49213"/>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82">
              <a:extLst>
                <a:ext uri="{FF2B5EF4-FFF2-40B4-BE49-F238E27FC236}">
                  <a16:creationId xmlns:a16="http://schemas.microsoft.com/office/drawing/2014/main" id="{D2D4D55D-951F-4374-A165-4158A79DC5E2}"/>
                </a:ext>
              </a:extLst>
            </p:cNvPr>
            <p:cNvSpPr>
              <a:spLocks/>
            </p:cNvSpPr>
            <p:nvPr/>
          </p:nvSpPr>
          <p:spPr bwMode="auto">
            <a:xfrm>
              <a:off x="6905625" y="2573338"/>
              <a:ext cx="1460500" cy="1100138"/>
            </a:xfrm>
            <a:custGeom>
              <a:avLst/>
              <a:gdLst>
                <a:gd name="T0" fmla="*/ 920 w 920"/>
                <a:gd name="T1" fmla="*/ 433 h 693"/>
                <a:gd name="T2" fmla="*/ 144 w 920"/>
                <a:gd name="T3" fmla="*/ 693 h 693"/>
                <a:gd name="T4" fmla="*/ 0 w 920"/>
                <a:gd name="T5" fmla="*/ 260 h 693"/>
                <a:gd name="T6" fmla="*/ 774 w 920"/>
                <a:gd name="T7" fmla="*/ 0 h 693"/>
                <a:gd name="T8" fmla="*/ 920 w 920"/>
                <a:gd name="T9" fmla="*/ 433 h 693"/>
              </a:gdLst>
              <a:ahLst/>
              <a:cxnLst>
                <a:cxn ang="0">
                  <a:pos x="T0" y="T1"/>
                </a:cxn>
                <a:cxn ang="0">
                  <a:pos x="T2" y="T3"/>
                </a:cxn>
                <a:cxn ang="0">
                  <a:pos x="T4" y="T5"/>
                </a:cxn>
                <a:cxn ang="0">
                  <a:pos x="T6" y="T7"/>
                </a:cxn>
                <a:cxn ang="0">
                  <a:pos x="T8" y="T9"/>
                </a:cxn>
              </a:cxnLst>
              <a:rect l="0" t="0" r="r" b="b"/>
              <a:pathLst>
                <a:path w="920" h="693">
                  <a:moveTo>
                    <a:pt x="920" y="433"/>
                  </a:moveTo>
                  <a:lnTo>
                    <a:pt x="144" y="693"/>
                  </a:lnTo>
                  <a:lnTo>
                    <a:pt x="0" y="260"/>
                  </a:lnTo>
                  <a:lnTo>
                    <a:pt x="774" y="0"/>
                  </a:lnTo>
                  <a:lnTo>
                    <a:pt x="920" y="433"/>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5" name="Freeform 83">
              <a:extLst>
                <a:ext uri="{FF2B5EF4-FFF2-40B4-BE49-F238E27FC236}">
                  <a16:creationId xmlns:a16="http://schemas.microsoft.com/office/drawing/2014/main" id="{E5F19040-3541-437A-B602-C46BF6A79881}"/>
                </a:ext>
              </a:extLst>
            </p:cNvPr>
            <p:cNvSpPr>
              <a:spLocks/>
            </p:cNvSpPr>
            <p:nvPr/>
          </p:nvSpPr>
          <p:spPr bwMode="auto">
            <a:xfrm>
              <a:off x="7034213" y="2679700"/>
              <a:ext cx="1314450" cy="949325"/>
            </a:xfrm>
            <a:custGeom>
              <a:avLst/>
              <a:gdLst>
                <a:gd name="T0" fmla="*/ 828 w 828"/>
                <a:gd name="T1" fmla="*/ 360 h 598"/>
                <a:gd name="T2" fmla="*/ 707 w 828"/>
                <a:gd name="T3" fmla="*/ 0 h 598"/>
                <a:gd name="T4" fmla="*/ 0 w 828"/>
                <a:gd name="T5" fmla="*/ 237 h 598"/>
                <a:gd name="T6" fmla="*/ 120 w 828"/>
                <a:gd name="T7" fmla="*/ 598 h 598"/>
                <a:gd name="T8" fmla="*/ 828 w 828"/>
                <a:gd name="T9" fmla="*/ 360 h 598"/>
              </a:gdLst>
              <a:ahLst/>
              <a:cxnLst>
                <a:cxn ang="0">
                  <a:pos x="T0" y="T1"/>
                </a:cxn>
                <a:cxn ang="0">
                  <a:pos x="T2" y="T3"/>
                </a:cxn>
                <a:cxn ang="0">
                  <a:pos x="T4" y="T5"/>
                </a:cxn>
                <a:cxn ang="0">
                  <a:pos x="T6" y="T7"/>
                </a:cxn>
                <a:cxn ang="0">
                  <a:pos x="T8" y="T9"/>
                </a:cxn>
              </a:cxnLst>
              <a:rect l="0" t="0" r="r" b="b"/>
              <a:pathLst>
                <a:path w="828" h="598">
                  <a:moveTo>
                    <a:pt x="828" y="360"/>
                  </a:moveTo>
                  <a:lnTo>
                    <a:pt x="707" y="0"/>
                  </a:lnTo>
                  <a:lnTo>
                    <a:pt x="0" y="237"/>
                  </a:lnTo>
                  <a:lnTo>
                    <a:pt x="120" y="598"/>
                  </a:lnTo>
                  <a:lnTo>
                    <a:pt x="828" y="36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6" name="Line 84">
              <a:extLst>
                <a:ext uri="{FF2B5EF4-FFF2-40B4-BE49-F238E27FC236}">
                  <a16:creationId xmlns:a16="http://schemas.microsoft.com/office/drawing/2014/main" id="{BBA54DBD-FD21-4B67-A422-83DBE9684F99}"/>
                </a:ext>
              </a:extLst>
            </p:cNvPr>
            <p:cNvSpPr>
              <a:spLocks noChangeShapeType="1"/>
            </p:cNvSpPr>
            <p:nvPr/>
          </p:nvSpPr>
          <p:spPr bwMode="auto">
            <a:xfrm>
              <a:off x="7112000" y="2917825"/>
              <a:ext cx="228600" cy="687388"/>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Line 85">
              <a:extLst>
                <a:ext uri="{FF2B5EF4-FFF2-40B4-BE49-F238E27FC236}">
                  <a16:creationId xmlns:a16="http://schemas.microsoft.com/office/drawing/2014/main" id="{AAD01A19-D574-4AFE-8C18-DDFA85D81286}"/>
                </a:ext>
              </a:extLst>
            </p:cNvPr>
            <p:cNvSpPr>
              <a:spLocks noChangeShapeType="1"/>
            </p:cNvSpPr>
            <p:nvPr/>
          </p:nvSpPr>
          <p:spPr bwMode="auto">
            <a:xfrm>
              <a:off x="8031163" y="2608263"/>
              <a:ext cx="230188" cy="687388"/>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Line 86">
              <a:extLst>
                <a:ext uri="{FF2B5EF4-FFF2-40B4-BE49-F238E27FC236}">
                  <a16:creationId xmlns:a16="http://schemas.microsoft.com/office/drawing/2014/main" id="{8C156D78-EF1E-4D30-A87F-B1AB1D03E8EC}"/>
                </a:ext>
              </a:extLst>
            </p:cNvPr>
            <p:cNvSpPr>
              <a:spLocks noChangeShapeType="1"/>
            </p:cNvSpPr>
            <p:nvPr/>
          </p:nvSpPr>
          <p:spPr bwMode="auto">
            <a:xfrm flipV="1">
              <a:off x="7135813" y="2681288"/>
              <a:ext cx="919163" cy="309563"/>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Line 87">
              <a:extLst>
                <a:ext uri="{FF2B5EF4-FFF2-40B4-BE49-F238E27FC236}">
                  <a16:creationId xmlns:a16="http://schemas.microsoft.com/office/drawing/2014/main" id="{9AFCCF59-0033-4893-AD41-E1E873FC0342}"/>
                </a:ext>
              </a:extLst>
            </p:cNvPr>
            <p:cNvSpPr>
              <a:spLocks noChangeShapeType="1"/>
            </p:cNvSpPr>
            <p:nvPr/>
          </p:nvSpPr>
          <p:spPr bwMode="auto">
            <a:xfrm flipV="1">
              <a:off x="7316788" y="3222625"/>
              <a:ext cx="920750" cy="309563"/>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Line 88">
              <a:extLst>
                <a:ext uri="{FF2B5EF4-FFF2-40B4-BE49-F238E27FC236}">
                  <a16:creationId xmlns:a16="http://schemas.microsoft.com/office/drawing/2014/main" id="{161933CB-2C0C-4E9E-AC4F-047366E509DE}"/>
                </a:ext>
              </a:extLst>
            </p:cNvPr>
            <p:cNvSpPr>
              <a:spLocks noChangeShapeType="1"/>
            </p:cNvSpPr>
            <p:nvPr/>
          </p:nvSpPr>
          <p:spPr bwMode="auto">
            <a:xfrm flipH="1">
              <a:off x="7278688" y="3370263"/>
              <a:ext cx="147638" cy="49213"/>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Line 89">
              <a:extLst>
                <a:ext uri="{FF2B5EF4-FFF2-40B4-BE49-F238E27FC236}">
                  <a16:creationId xmlns:a16="http://schemas.microsoft.com/office/drawing/2014/main" id="{D7A20BE8-1088-4EB3-A025-B21E77F77AEE}"/>
                </a:ext>
              </a:extLst>
            </p:cNvPr>
            <p:cNvSpPr>
              <a:spLocks noChangeShapeType="1"/>
            </p:cNvSpPr>
            <p:nvPr/>
          </p:nvSpPr>
          <p:spPr bwMode="auto">
            <a:xfrm flipH="1">
              <a:off x="7243763" y="3263900"/>
              <a:ext cx="147638" cy="50800"/>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Line 90">
              <a:extLst>
                <a:ext uri="{FF2B5EF4-FFF2-40B4-BE49-F238E27FC236}">
                  <a16:creationId xmlns:a16="http://schemas.microsoft.com/office/drawing/2014/main" id="{52AF829C-BD8C-46D2-A07B-ADC0A0F9B2F2}"/>
                </a:ext>
              </a:extLst>
            </p:cNvPr>
            <p:cNvSpPr>
              <a:spLocks noChangeShapeType="1"/>
            </p:cNvSpPr>
            <p:nvPr/>
          </p:nvSpPr>
          <p:spPr bwMode="auto">
            <a:xfrm flipH="1">
              <a:off x="7208838" y="3157538"/>
              <a:ext cx="146050" cy="50800"/>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Line 91">
              <a:extLst>
                <a:ext uri="{FF2B5EF4-FFF2-40B4-BE49-F238E27FC236}">
                  <a16:creationId xmlns:a16="http://schemas.microsoft.com/office/drawing/2014/main" id="{835DB75A-5D47-4A5D-A4D1-2B09A84E956D}"/>
                </a:ext>
              </a:extLst>
            </p:cNvPr>
            <p:cNvSpPr>
              <a:spLocks noChangeShapeType="1"/>
            </p:cNvSpPr>
            <p:nvPr/>
          </p:nvSpPr>
          <p:spPr bwMode="auto">
            <a:xfrm flipH="1">
              <a:off x="7172325" y="3054350"/>
              <a:ext cx="147638" cy="47625"/>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92">
              <a:extLst>
                <a:ext uri="{FF2B5EF4-FFF2-40B4-BE49-F238E27FC236}">
                  <a16:creationId xmlns:a16="http://schemas.microsoft.com/office/drawing/2014/main" id="{F7EB5642-12BC-47FD-9AF9-5915E40F92B4}"/>
                </a:ext>
              </a:extLst>
            </p:cNvPr>
            <p:cNvSpPr>
              <a:spLocks/>
            </p:cNvSpPr>
            <p:nvPr/>
          </p:nvSpPr>
          <p:spPr bwMode="auto">
            <a:xfrm>
              <a:off x="7062788" y="3232150"/>
              <a:ext cx="125413" cy="125413"/>
            </a:xfrm>
            <a:custGeom>
              <a:avLst/>
              <a:gdLst>
                <a:gd name="T0" fmla="*/ 5 w 67"/>
                <a:gd name="T1" fmla="*/ 43 h 67"/>
                <a:gd name="T2" fmla="*/ 24 w 67"/>
                <a:gd name="T3" fmla="*/ 5 h 67"/>
                <a:gd name="T4" fmla="*/ 61 w 67"/>
                <a:gd name="T5" fmla="*/ 24 h 67"/>
                <a:gd name="T6" fmla="*/ 43 w 67"/>
                <a:gd name="T7" fmla="*/ 62 h 67"/>
                <a:gd name="T8" fmla="*/ 5 w 67"/>
                <a:gd name="T9" fmla="*/ 43 h 67"/>
              </a:gdLst>
              <a:ahLst/>
              <a:cxnLst>
                <a:cxn ang="0">
                  <a:pos x="T0" y="T1"/>
                </a:cxn>
                <a:cxn ang="0">
                  <a:pos x="T2" y="T3"/>
                </a:cxn>
                <a:cxn ang="0">
                  <a:pos x="T4" y="T5"/>
                </a:cxn>
                <a:cxn ang="0">
                  <a:pos x="T6" y="T7"/>
                </a:cxn>
                <a:cxn ang="0">
                  <a:pos x="T8" y="T9"/>
                </a:cxn>
              </a:cxnLst>
              <a:rect l="0" t="0" r="r" b="b"/>
              <a:pathLst>
                <a:path w="67" h="67">
                  <a:moveTo>
                    <a:pt x="5" y="43"/>
                  </a:moveTo>
                  <a:cubicBezTo>
                    <a:pt x="0" y="27"/>
                    <a:pt x="8" y="11"/>
                    <a:pt x="24" y="5"/>
                  </a:cubicBezTo>
                  <a:cubicBezTo>
                    <a:pt x="39" y="0"/>
                    <a:pt x="56" y="8"/>
                    <a:pt x="61" y="24"/>
                  </a:cubicBezTo>
                  <a:cubicBezTo>
                    <a:pt x="67" y="40"/>
                    <a:pt x="58" y="57"/>
                    <a:pt x="43" y="62"/>
                  </a:cubicBezTo>
                  <a:cubicBezTo>
                    <a:pt x="27" y="67"/>
                    <a:pt x="10" y="59"/>
                    <a:pt x="5" y="43"/>
                  </a:cubicBezTo>
                  <a:close/>
                </a:path>
              </a:pathLst>
            </a:custGeom>
            <a:noFill/>
            <a:ln w="22225" cap="rnd">
              <a:solidFill>
                <a:srgbClr val="33333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93">
              <a:extLst>
                <a:ext uri="{FF2B5EF4-FFF2-40B4-BE49-F238E27FC236}">
                  <a16:creationId xmlns:a16="http://schemas.microsoft.com/office/drawing/2014/main" id="{6F8C4788-D62B-4B16-90FC-DC5DF414F2D1}"/>
                </a:ext>
              </a:extLst>
            </p:cNvPr>
            <p:cNvSpPr>
              <a:spLocks/>
            </p:cNvSpPr>
            <p:nvPr/>
          </p:nvSpPr>
          <p:spPr bwMode="auto">
            <a:xfrm>
              <a:off x="8228013" y="2827338"/>
              <a:ext cx="109538" cy="158750"/>
            </a:xfrm>
            <a:custGeom>
              <a:avLst/>
              <a:gdLst>
                <a:gd name="T0" fmla="*/ 69 w 69"/>
                <a:gd name="T1" fmla="*/ 86 h 100"/>
                <a:gd name="T2" fmla="*/ 29 w 69"/>
                <a:gd name="T3" fmla="*/ 100 h 100"/>
                <a:gd name="T4" fmla="*/ 0 w 69"/>
                <a:gd name="T5" fmla="*/ 14 h 100"/>
                <a:gd name="T6" fmla="*/ 40 w 69"/>
                <a:gd name="T7" fmla="*/ 0 h 100"/>
                <a:gd name="T8" fmla="*/ 69 w 69"/>
                <a:gd name="T9" fmla="*/ 86 h 100"/>
              </a:gdLst>
              <a:ahLst/>
              <a:cxnLst>
                <a:cxn ang="0">
                  <a:pos x="T0" y="T1"/>
                </a:cxn>
                <a:cxn ang="0">
                  <a:pos x="T2" y="T3"/>
                </a:cxn>
                <a:cxn ang="0">
                  <a:pos x="T4" y="T5"/>
                </a:cxn>
                <a:cxn ang="0">
                  <a:pos x="T6" y="T7"/>
                </a:cxn>
                <a:cxn ang="0">
                  <a:pos x="T8" y="T9"/>
                </a:cxn>
              </a:cxnLst>
              <a:rect l="0" t="0" r="r" b="b"/>
              <a:pathLst>
                <a:path w="69" h="100">
                  <a:moveTo>
                    <a:pt x="69" y="86"/>
                  </a:moveTo>
                  <a:lnTo>
                    <a:pt x="29" y="100"/>
                  </a:lnTo>
                  <a:lnTo>
                    <a:pt x="0" y="14"/>
                  </a:lnTo>
                  <a:lnTo>
                    <a:pt x="40" y="0"/>
                  </a:lnTo>
                  <a:lnTo>
                    <a:pt x="69" y="86"/>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6" name="Freeform 94">
              <a:extLst>
                <a:ext uri="{FF2B5EF4-FFF2-40B4-BE49-F238E27FC236}">
                  <a16:creationId xmlns:a16="http://schemas.microsoft.com/office/drawing/2014/main" id="{4DDFD772-766B-466E-9CF5-3FDE84BDE7F6}"/>
                </a:ext>
              </a:extLst>
            </p:cNvPr>
            <p:cNvSpPr>
              <a:spLocks/>
            </p:cNvSpPr>
            <p:nvPr/>
          </p:nvSpPr>
          <p:spPr bwMode="auto">
            <a:xfrm>
              <a:off x="7469188" y="3703638"/>
              <a:ext cx="963613" cy="1171575"/>
            </a:xfrm>
            <a:custGeom>
              <a:avLst/>
              <a:gdLst>
                <a:gd name="T0" fmla="*/ 461 w 607"/>
                <a:gd name="T1" fmla="*/ 738 h 738"/>
                <a:gd name="T2" fmla="*/ 0 w 607"/>
                <a:gd name="T3" fmla="*/ 633 h 738"/>
                <a:gd name="T4" fmla="*/ 145 w 607"/>
                <a:gd name="T5" fmla="*/ 0 h 738"/>
                <a:gd name="T6" fmla="*/ 607 w 607"/>
                <a:gd name="T7" fmla="*/ 106 h 738"/>
                <a:gd name="T8" fmla="*/ 461 w 607"/>
                <a:gd name="T9" fmla="*/ 738 h 738"/>
              </a:gdLst>
              <a:ahLst/>
              <a:cxnLst>
                <a:cxn ang="0">
                  <a:pos x="T0" y="T1"/>
                </a:cxn>
                <a:cxn ang="0">
                  <a:pos x="T2" y="T3"/>
                </a:cxn>
                <a:cxn ang="0">
                  <a:pos x="T4" y="T5"/>
                </a:cxn>
                <a:cxn ang="0">
                  <a:pos x="T6" y="T7"/>
                </a:cxn>
                <a:cxn ang="0">
                  <a:pos x="T8" y="T9"/>
                </a:cxn>
              </a:cxnLst>
              <a:rect l="0" t="0" r="r" b="b"/>
              <a:pathLst>
                <a:path w="607" h="738">
                  <a:moveTo>
                    <a:pt x="461" y="738"/>
                  </a:moveTo>
                  <a:lnTo>
                    <a:pt x="0" y="633"/>
                  </a:lnTo>
                  <a:lnTo>
                    <a:pt x="145" y="0"/>
                  </a:lnTo>
                  <a:lnTo>
                    <a:pt x="607" y="106"/>
                  </a:lnTo>
                  <a:lnTo>
                    <a:pt x="461" y="738"/>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7" name="Freeform 95">
              <a:extLst>
                <a:ext uri="{FF2B5EF4-FFF2-40B4-BE49-F238E27FC236}">
                  <a16:creationId xmlns:a16="http://schemas.microsoft.com/office/drawing/2014/main" id="{DB37A2C8-6A42-4D17-ABF9-06849338428B}"/>
                </a:ext>
              </a:extLst>
            </p:cNvPr>
            <p:cNvSpPr>
              <a:spLocks/>
            </p:cNvSpPr>
            <p:nvPr/>
          </p:nvSpPr>
          <p:spPr bwMode="auto">
            <a:xfrm>
              <a:off x="7781925" y="3913188"/>
              <a:ext cx="190500" cy="190500"/>
            </a:xfrm>
            <a:custGeom>
              <a:avLst/>
              <a:gdLst>
                <a:gd name="T0" fmla="*/ 98 w 120"/>
                <a:gd name="T1" fmla="*/ 120 h 120"/>
                <a:gd name="T2" fmla="*/ 0 w 120"/>
                <a:gd name="T3" fmla="*/ 98 h 120"/>
                <a:gd name="T4" fmla="*/ 22 w 120"/>
                <a:gd name="T5" fmla="*/ 0 h 120"/>
                <a:gd name="T6" fmla="*/ 120 w 120"/>
                <a:gd name="T7" fmla="*/ 22 h 120"/>
                <a:gd name="T8" fmla="*/ 98 w 120"/>
                <a:gd name="T9" fmla="*/ 120 h 120"/>
              </a:gdLst>
              <a:ahLst/>
              <a:cxnLst>
                <a:cxn ang="0">
                  <a:pos x="T0" y="T1"/>
                </a:cxn>
                <a:cxn ang="0">
                  <a:pos x="T2" y="T3"/>
                </a:cxn>
                <a:cxn ang="0">
                  <a:pos x="T4" y="T5"/>
                </a:cxn>
                <a:cxn ang="0">
                  <a:pos x="T6" y="T7"/>
                </a:cxn>
                <a:cxn ang="0">
                  <a:pos x="T8" y="T9"/>
                </a:cxn>
              </a:cxnLst>
              <a:rect l="0" t="0" r="r" b="b"/>
              <a:pathLst>
                <a:path w="120" h="120">
                  <a:moveTo>
                    <a:pt x="98" y="120"/>
                  </a:moveTo>
                  <a:lnTo>
                    <a:pt x="0" y="98"/>
                  </a:lnTo>
                  <a:lnTo>
                    <a:pt x="22" y="0"/>
                  </a:lnTo>
                  <a:lnTo>
                    <a:pt x="120" y="22"/>
                  </a:lnTo>
                  <a:lnTo>
                    <a:pt x="98" y="120"/>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8" name="Line 96">
              <a:extLst>
                <a:ext uri="{FF2B5EF4-FFF2-40B4-BE49-F238E27FC236}">
                  <a16:creationId xmlns:a16="http://schemas.microsoft.com/office/drawing/2014/main" id="{15127E09-A5BF-420F-BBAD-233CBD466D84}"/>
                </a:ext>
              </a:extLst>
            </p:cNvPr>
            <p:cNvSpPr>
              <a:spLocks noChangeShapeType="1"/>
            </p:cNvSpPr>
            <p:nvPr/>
          </p:nvSpPr>
          <p:spPr bwMode="auto">
            <a:xfrm>
              <a:off x="7753350" y="4197350"/>
              <a:ext cx="414338" cy="95250"/>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Line 97">
              <a:extLst>
                <a:ext uri="{FF2B5EF4-FFF2-40B4-BE49-F238E27FC236}">
                  <a16:creationId xmlns:a16="http://schemas.microsoft.com/office/drawing/2014/main" id="{FED911A7-6C2E-404C-8103-37AD732995D3}"/>
                </a:ext>
              </a:extLst>
            </p:cNvPr>
            <p:cNvSpPr>
              <a:spLocks noChangeShapeType="1"/>
            </p:cNvSpPr>
            <p:nvPr/>
          </p:nvSpPr>
          <p:spPr bwMode="auto">
            <a:xfrm>
              <a:off x="7731125" y="4291013"/>
              <a:ext cx="417513" cy="95250"/>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Line 98">
              <a:extLst>
                <a:ext uri="{FF2B5EF4-FFF2-40B4-BE49-F238E27FC236}">
                  <a16:creationId xmlns:a16="http://schemas.microsoft.com/office/drawing/2014/main" id="{16343F7A-DA5D-4969-8189-C00DF1E9234A}"/>
                </a:ext>
              </a:extLst>
            </p:cNvPr>
            <p:cNvSpPr>
              <a:spLocks noChangeShapeType="1"/>
            </p:cNvSpPr>
            <p:nvPr/>
          </p:nvSpPr>
          <p:spPr bwMode="auto">
            <a:xfrm>
              <a:off x="7710488" y="4383088"/>
              <a:ext cx="414338" cy="96838"/>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Line 99">
              <a:extLst>
                <a:ext uri="{FF2B5EF4-FFF2-40B4-BE49-F238E27FC236}">
                  <a16:creationId xmlns:a16="http://schemas.microsoft.com/office/drawing/2014/main" id="{D0441AC6-02F9-4DCE-B35A-FCAC37048D69}"/>
                </a:ext>
              </a:extLst>
            </p:cNvPr>
            <p:cNvSpPr>
              <a:spLocks noChangeShapeType="1"/>
            </p:cNvSpPr>
            <p:nvPr/>
          </p:nvSpPr>
          <p:spPr bwMode="auto">
            <a:xfrm>
              <a:off x="7688263" y="4478338"/>
              <a:ext cx="417513" cy="95250"/>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Line 100">
              <a:extLst>
                <a:ext uri="{FF2B5EF4-FFF2-40B4-BE49-F238E27FC236}">
                  <a16:creationId xmlns:a16="http://schemas.microsoft.com/office/drawing/2014/main" id="{A0F6A818-AB01-4BDC-990A-EA0CD183EC84}"/>
                </a:ext>
              </a:extLst>
            </p:cNvPr>
            <p:cNvSpPr>
              <a:spLocks noChangeShapeType="1"/>
            </p:cNvSpPr>
            <p:nvPr/>
          </p:nvSpPr>
          <p:spPr bwMode="auto">
            <a:xfrm>
              <a:off x="7667625" y="4572000"/>
              <a:ext cx="414338" cy="95250"/>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101">
              <a:extLst>
                <a:ext uri="{FF2B5EF4-FFF2-40B4-BE49-F238E27FC236}">
                  <a16:creationId xmlns:a16="http://schemas.microsoft.com/office/drawing/2014/main" id="{53C667F0-EB5F-4989-9F98-28D13CD27332}"/>
                </a:ext>
              </a:extLst>
            </p:cNvPr>
            <p:cNvSpPr>
              <a:spLocks/>
            </p:cNvSpPr>
            <p:nvPr/>
          </p:nvSpPr>
          <p:spPr bwMode="auto">
            <a:xfrm>
              <a:off x="10609263" y="3883025"/>
              <a:ext cx="1265238" cy="1344613"/>
            </a:xfrm>
            <a:custGeom>
              <a:avLst/>
              <a:gdLst>
                <a:gd name="T0" fmla="*/ 494 w 797"/>
                <a:gd name="T1" fmla="*/ 847 h 847"/>
                <a:gd name="T2" fmla="*/ 0 w 797"/>
                <a:gd name="T3" fmla="*/ 597 h 847"/>
                <a:gd name="T4" fmla="*/ 302 w 797"/>
                <a:gd name="T5" fmla="*/ 0 h 847"/>
                <a:gd name="T6" fmla="*/ 797 w 797"/>
                <a:gd name="T7" fmla="*/ 250 h 847"/>
                <a:gd name="T8" fmla="*/ 494 w 797"/>
                <a:gd name="T9" fmla="*/ 847 h 847"/>
              </a:gdLst>
              <a:ahLst/>
              <a:cxnLst>
                <a:cxn ang="0">
                  <a:pos x="T0" y="T1"/>
                </a:cxn>
                <a:cxn ang="0">
                  <a:pos x="T2" y="T3"/>
                </a:cxn>
                <a:cxn ang="0">
                  <a:pos x="T4" y="T5"/>
                </a:cxn>
                <a:cxn ang="0">
                  <a:pos x="T6" y="T7"/>
                </a:cxn>
                <a:cxn ang="0">
                  <a:pos x="T8" y="T9"/>
                </a:cxn>
              </a:cxnLst>
              <a:rect l="0" t="0" r="r" b="b"/>
              <a:pathLst>
                <a:path w="797" h="847">
                  <a:moveTo>
                    <a:pt x="494" y="847"/>
                  </a:moveTo>
                  <a:lnTo>
                    <a:pt x="0" y="597"/>
                  </a:lnTo>
                  <a:lnTo>
                    <a:pt x="302" y="0"/>
                  </a:lnTo>
                  <a:lnTo>
                    <a:pt x="797" y="250"/>
                  </a:lnTo>
                  <a:lnTo>
                    <a:pt x="494" y="847"/>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4" name="Freeform 102">
              <a:extLst>
                <a:ext uri="{FF2B5EF4-FFF2-40B4-BE49-F238E27FC236}">
                  <a16:creationId xmlns:a16="http://schemas.microsoft.com/office/drawing/2014/main" id="{505AE120-99C3-49D5-924E-8FEB59FDE26F}"/>
                </a:ext>
              </a:extLst>
            </p:cNvPr>
            <p:cNvSpPr>
              <a:spLocks/>
            </p:cNvSpPr>
            <p:nvPr/>
          </p:nvSpPr>
          <p:spPr bwMode="auto">
            <a:xfrm>
              <a:off x="10529888" y="3803650"/>
              <a:ext cx="1311275" cy="1443038"/>
            </a:xfrm>
            <a:custGeom>
              <a:avLst/>
              <a:gdLst>
                <a:gd name="T0" fmla="*/ 493 w 826"/>
                <a:gd name="T1" fmla="*/ 909 h 909"/>
                <a:gd name="T2" fmla="*/ 0 w 826"/>
                <a:gd name="T3" fmla="*/ 659 h 909"/>
                <a:gd name="T4" fmla="*/ 331 w 826"/>
                <a:gd name="T5" fmla="*/ 0 h 909"/>
                <a:gd name="T6" fmla="*/ 826 w 826"/>
                <a:gd name="T7" fmla="*/ 252 h 909"/>
                <a:gd name="T8" fmla="*/ 493 w 826"/>
                <a:gd name="T9" fmla="*/ 909 h 909"/>
              </a:gdLst>
              <a:ahLst/>
              <a:cxnLst>
                <a:cxn ang="0">
                  <a:pos x="T0" y="T1"/>
                </a:cxn>
                <a:cxn ang="0">
                  <a:pos x="T2" y="T3"/>
                </a:cxn>
                <a:cxn ang="0">
                  <a:pos x="T4" y="T5"/>
                </a:cxn>
                <a:cxn ang="0">
                  <a:pos x="T6" y="T7"/>
                </a:cxn>
                <a:cxn ang="0">
                  <a:pos x="T8" y="T9"/>
                </a:cxn>
              </a:cxnLst>
              <a:rect l="0" t="0" r="r" b="b"/>
              <a:pathLst>
                <a:path w="826" h="909">
                  <a:moveTo>
                    <a:pt x="493" y="909"/>
                  </a:moveTo>
                  <a:lnTo>
                    <a:pt x="0" y="659"/>
                  </a:lnTo>
                  <a:lnTo>
                    <a:pt x="331" y="0"/>
                  </a:lnTo>
                  <a:lnTo>
                    <a:pt x="826" y="252"/>
                  </a:lnTo>
                  <a:lnTo>
                    <a:pt x="493" y="909"/>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5" name="Freeform 103">
              <a:extLst>
                <a:ext uri="{FF2B5EF4-FFF2-40B4-BE49-F238E27FC236}">
                  <a16:creationId xmlns:a16="http://schemas.microsoft.com/office/drawing/2014/main" id="{7376F985-4F39-4BB2-9E56-ACAC2525BB4E}"/>
                </a:ext>
              </a:extLst>
            </p:cNvPr>
            <p:cNvSpPr>
              <a:spLocks/>
            </p:cNvSpPr>
            <p:nvPr/>
          </p:nvSpPr>
          <p:spPr bwMode="auto">
            <a:xfrm>
              <a:off x="10547350" y="3822700"/>
              <a:ext cx="1195388" cy="1365250"/>
            </a:xfrm>
            <a:custGeom>
              <a:avLst/>
              <a:gdLst>
                <a:gd name="T0" fmla="*/ 428 w 753"/>
                <a:gd name="T1" fmla="*/ 860 h 860"/>
                <a:gd name="T2" fmla="*/ 753 w 753"/>
                <a:gd name="T3" fmla="*/ 217 h 860"/>
                <a:gd name="T4" fmla="*/ 325 w 753"/>
                <a:gd name="T5" fmla="*/ 0 h 860"/>
                <a:gd name="T6" fmla="*/ 0 w 753"/>
                <a:gd name="T7" fmla="*/ 643 h 860"/>
                <a:gd name="T8" fmla="*/ 428 w 753"/>
                <a:gd name="T9" fmla="*/ 860 h 860"/>
              </a:gdLst>
              <a:ahLst/>
              <a:cxnLst>
                <a:cxn ang="0">
                  <a:pos x="T0" y="T1"/>
                </a:cxn>
                <a:cxn ang="0">
                  <a:pos x="T2" y="T3"/>
                </a:cxn>
                <a:cxn ang="0">
                  <a:pos x="T4" y="T5"/>
                </a:cxn>
                <a:cxn ang="0">
                  <a:pos x="T6" y="T7"/>
                </a:cxn>
                <a:cxn ang="0">
                  <a:pos x="T8" y="T9"/>
                </a:cxn>
              </a:cxnLst>
              <a:rect l="0" t="0" r="r" b="b"/>
              <a:pathLst>
                <a:path w="753" h="860">
                  <a:moveTo>
                    <a:pt x="428" y="860"/>
                  </a:moveTo>
                  <a:lnTo>
                    <a:pt x="753" y="217"/>
                  </a:lnTo>
                  <a:lnTo>
                    <a:pt x="325" y="0"/>
                  </a:lnTo>
                  <a:lnTo>
                    <a:pt x="0" y="643"/>
                  </a:lnTo>
                  <a:lnTo>
                    <a:pt x="428" y="86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6" name="Freeform 104">
              <a:extLst>
                <a:ext uri="{FF2B5EF4-FFF2-40B4-BE49-F238E27FC236}">
                  <a16:creationId xmlns:a16="http://schemas.microsoft.com/office/drawing/2014/main" id="{D54D703D-ADB5-4A54-9FE9-F5E01D686637}"/>
                </a:ext>
              </a:extLst>
            </p:cNvPr>
            <p:cNvSpPr>
              <a:spLocks/>
            </p:cNvSpPr>
            <p:nvPr/>
          </p:nvSpPr>
          <p:spPr bwMode="auto">
            <a:xfrm>
              <a:off x="11137900" y="4403725"/>
              <a:ext cx="493713" cy="385763"/>
            </a:xfrm>
            <a:custGeom>
              <a:avLst/>
              <a:gdLst>
                <a:gd name="T0" fmla="*/ 254 w 311"/>
                <a:gd name="T1" fmla="*/ 243 h 243"/>
                <a:gd name="T2" fmla="*/ 0 w 311"/>
                <a:gd name="T3" fmla="*/ 114 h 243"/>
                <a:gd name="T4" fmla="*/ 57 w 311"/>
                <a:gd name="T5" fmla="*/ 0 h 243"/>
                <a:gd name="T6" fmla="*/ 311 w 311"/>
                <a:gd name="T7" fmla="*/ 129 h 243"/>
                <a:gd name="T8" fmla="*/ 254 w 311"/>
                <a:gd name="T9" fmla="*/ 243 h 243"/>
              </a:gdLst>
              <a:ahLst/>
              <a:cxnLst>
                <a:cxn ang="0">
                  <a:pos x="T0" y="T1"/>
                </a:cxn>
                <a:cxn ang="0">
                  <a:pos x="T2" y="T3"/>
                </a:cxn>
                <a:cxn ang="0">
                  <a:pos x="T4" y="T5"/>
                </a:cxn>
                <a:cxn ang="0">
                  <a:pos x="T6" y="T7"/>
                </a:cxn>
                <a:cxn ang="0">
                  <a:pos x="T8" y="T9"/>
                </a:cxn>
              </a:cxnLst>
              <a:rect l="0" t="0" r="r" b="b"/>
              <a:pathLst>
                <a:path w="311" h="243">
                  <a:moveTo>
                    <a:pt x="254" y="243"/>
                  </a:moveTo>
                  <a:lnTo>
                    <a:pt x="0" y="114"/>
                  </a:lnTo>
                  <a:lnTo>
                    <a:pt x="57" y="0"/>
                  </a:lnTo>
                  <a:lnTo>
                    <a:pt x="311" y="129"/>
                  </a:lnTo>
                  <a:lnTo>
                    <a:pt x="254" y="243"/>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7" name="Freeform 105">
              <a:extLst>
                <a:ext uri="{FF2B5EF4-FFF2-40B4-BE49-F238E27FC236}">
                  <a16:creationId xmlns:a16="http://schemas.microsoft.com/office/drawing/2014/main" id="{5BFF6AAF-5AB7-425E-939A-2DEE880348BB}"/>
                </a:ext>
              </a:extLst>
            </p:cNvPr>
            <p:cNvSpPr>
              <a:spLocks/>
            </p:cNvSpPr>
            <p:nvPr/>
          </p:nvSpPr>
          <p:spPr bwMode="auto">
            <a:xfrm>
              <a:off x="11564938" y="4075113"/>
              <a:ext cx="215900" cy="231775"/>
            </a:xfrm>
            <a:custGeom>
              <a:avLst/>
              <a:gdLst>
                <a:gd name="T0" fmla="*/ 83 w 136"/>
                <a:gd name="T1" fmla="*/ 146 h 146"/>
                <a:gd name="T2" fmla="*/ 52 w 136"/>
                <a:gd name="T3" fmla="*/ 106 h 146"/>
                <a:gd name="T4" fmla="*/ 0 w 136"/>
                <a:gd name="T5" fmla="*/ 104 h 146"/>
                <a:gd name="T6" fmla="*/ 53 w 136"/>
                <a:gd name="T7" fmla="*/ 0 h 146"/>
                <a:gd name="T8" fmla="*/ 136 w 136"/>
                <a:gd name="T9" fmla="*/ 42 h 146"/>
                <a:gd name="T10" fmla="*/ 83 w 136"/>
                <a:gd name="T11" fmla="*/ 146 h 146"/>
              </a:gdLst>
              <a:ahLst/>
              <a:cxnLst>
                <a:cxn ang="0">
                  <a:pos x="T0" y="T1"/>
                </a:cxn>
                <a:cxn ang="0">
                  <a:pos x="T2" y="T3"/>
                </a:cxn>
                <a:cxn ang="0">
                  <a:pos x="T4" y="T5"/>
                </a:cxn>
                <a:cxn ang="0">
                  <a:pos x="T6" y="T7"/>
                </a:cxn>
                <a:cxn ang="0">
                  <a:pos x="T8" y="T9"/>
                </a:cxn>
                <a:cxn ang="0">
                  <a:pos x="T10" y="T11"/>
                </a:cxn>
              </a:cxnLst>
              <a:rect l="0" t="0" r="r" b="b"/>
              <a:pathLst>
                <a:path w="136" h="146">
                  <a:moveTo>
                    <a:pt x="83" y="146"/>
                  </a:moveTo>
                  <a:lnTo>
                    <a:pt x="52" y="106"/>
                  </a:lnTo>
                  <a:lnTo>
                    <a:pt x="0" y="104"/>
                  </a:lnTo>
                  <a:lnTo>
                    <a:pt x="53" y="0"/>
                  </a:lnTo>
                  <a:lnTo>
                    <a:pt x="136" y="42"/>
                  </a:lnTo>
                  <a:lnTo>
                    <a:pt x="83" y="146"/>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8" name="Freeform 106">
              <a:extLst>
                <a:ext uri="{FF2B5EF4-FFF2-40B4-BE49-F238E27FC236}">
                  <a16:creationId xmlns:a16="http://schemas.microsoft.com/office/drawing/2014/main" id="{9BD0614F-7039-465B-9240-3B515FF9828D}"/>
                </a:ext>
              </a:extLst>
            </p:cNvPr>
            <p:cNvSpPr>
              <a:spLocks/>
            </p:cNvSpPr>
            <p:nvPr/>
          </p:nvSpPr>
          <p:spPr bwMode="auto">
            <a:xfrm>
              <a:off x="10529888" y="3803650"/>
              <a:ext cx="633413" cy="1100138"/>
            </a:xfrm>
            <a:custGeom>
              <a:avLst/>
              <a:gdLst>
                <a:gd name="T0" fmla="*/ 66 w 399"/>
                <a:gd name="T1" fmla="*/ 693 h 693"/>
                <a:gd name="T2" fmla="*/ 0 w 399"/>
                <a:gd name="T3" fmla="*/ 659 h 693"/>
                <a:gd name="T4" fmla="*/ 331 w 399"/>
                <a:gd name="T5" fmla="*/ 0 h 693"/>
                <a:gd name="T6" fmla="*/ 399 w 399"/>
                <a:gd name="T7" fmla="*/ 36 h 693"/>
                <a:gd name="T8" fmla="*/ 66 w 399"/>
                <a:gd name="T9" fmla="*/ 693 h 693"/>
              </a:gdLst>
              <a:ahLst/>
              <a:cxnLst>
                <a:cxn ang="0">
                  <a:pos x="T0" y="T1"/>
                </a:cxn>
                <a:cxn ang="0">
                  <a:pos x="T2" y="T3"/>
                </a:cxn>
                <a:cxn ang="0">
                  <a:pos x="T4" y="T5"/>
                </a:cxn>
                <a:cxn ang="0">
                  <a:pos x="T6" y="T7"/>
                </a:cxn>
                <a:cxn ang="0">
                  <a:pos x="T8" y="T9"/>
                </a:cxn>
              </a:cxnLst>
              <a:rect l="0" t="0" r="r" b="b"/>
              <a:pathLst>
                <a:path w="399" h="693">
                  <a:moveTo>
                    <a:pt x="66" y="693"/>
                  </a:moveTo>
                  <a:lnTo>
                    <a:pt x="0" y="659"/>
                  </a:lnTo>
                  <a:lnTo>
                    <a:pt x="331" y="0"/>
                  </a:lnTo>
                  <a:lnTo>
                    <a:pt x="399" y="36"/>
                  </a:lnTo>
                  <a:lnTo>
                    <a:pt x="66" y="69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9" name="Freeform 107">
              <a:extLst>
                <a:ext uri="{FF2B5EF4-FFF2-40B4-BE49-F238E27FC236}">
                  <a16:creationId xmlns:a16="http://schemas.microsoft.com/office/drawing/2014/main" id="{B7500433-4A80-4024-A80A-60047A5895DD}"/>
                </a:ext>
              </a:extLst>
            </p:cNvPr>
            <p:cNvSpPr>
              <a:spLocks/>
            </p:cNvSpPr>
            <p:nvPr/>
          </p:nvSpPr>
          <p:spPr bwMode="auto">
            <a:xfrm>
              <a:off x="9744075" y="4465638"/>
              <a:ext cx="292100" cy="587375"/>
            </a:xfrm>
            <a:custGeom>
              <a:avLst/>
              <a:gdLst>
                <a:gd name="T0" fmla="*/ 62 w 184"/>
                <a:gd name="T1" fmla="*/ 370 h 370"/>
                <a:gd name="T2" fmla="*/ 0 w 184"/>
                <a:gd name="T3" fmla="*/ 348 h 370"/>
                <a:gd name="T4" fmla="*/ 122 w 184"/>
                <a:gd name="T5" fmla="*/ 0 h 370"/>
                <a:gd name="T6" fmla="*/ 184 w 184"/>
                <a:gd name="T7" fmla="*/ 21 h 370"/>
                <a:gd name="T8" fmla="*/ 62 w 184"/>
                <a:gd name="T9" fmla="*/ 370 h 370"/>
              </a:gdLst>
              <a:ahLst/>
              <a:cxnLst>
                <a:cxn ang="0">
                  <a:pos x="T0" y="T1"/>
                </a:cxn>
                <a:cxn ang="0">
                  <a:pos x="T2" y="T3"/>
                </a:cxn>
                <a:cxn ang="0">
                  <a:pos x="T4" y="T5"/>
                </a:cxn>
                <a:cxn ang="0">
                  <a:pos x="T6" y="T7"/>
                </a:cxn>
                <a:cxn ang="0">
                  <a:pos x="T8" y="T9"/>
                </a:cxn>
              </a:cxnLst>
              <a:rect l="0" t="0" r="r" b="b"/>
              <a:pathLst>
                <a:path w="184" h="370">
                  <a:moveTo>
                    <a:pt x="62" y="370"/>
                  </a:moveTo>
                  <a:lnTo>
                    <a:pt x="0" y="348"/>
                  </a:lnTo>
                  <a:lnTo>
                    <a:pt x="122" y="0"/>
                  </a:lnTo>
                  <a:lnTo>
                    <a:pt x="184" y="21"/>
                  </a:lnTo>
                  <a:lnTo>
                    <a:pt x="62" y="370"/>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0" name="Freeform 108">
              <a:extLst>
                <a:ext uri="{FF2B5EF4-FFF2-40B4-BE49-F238E27FC236}">
                  <a16:creationId xmlns:a16="http://schemas.microsoft.com/office/drawing/2014/main" id="{8235117D-E464-4063-A4C0-BECA901A9CC7}"/>
                </a:ext>
              </a:extLst>
            </p:cNvPr>
            <p:cNvSpPr>
              <a:spLocks/>
            </p:cNvSpPr>
            <p:nvPr/>
          </p:nvSpPr>
          <p:spPr bwMode="auto">
            <a:xfrm>
              <a:off x="9958388" y="4365625"/>
              <a:ext cx="95250" cy="128588"/>
            </a:xfrm>
            <a:custGeom>
              <a:avLst/>
              <a:gdLst>
                <a:gd name="T0" fmla="*/ 37 w 51"/>
                <a:gd name="T1" fmla="*/ 3 h 69"/>
                <a:gd name="T2" fmla="*/ 37 w 51"/>
                <a:gd name="T3" fmla="*/ 3 h 69"/>
                <a:gd name="T4" fmla="*/ 15 w 51"/>
                <a:gd name="T5" fmla="*/ 13 h 69"/>
                <a:gd name="T6" fmla="*/ 0 w 51"/>
                <a:gd name="T7" fmla="*/ 57 h 69"/>
                <a:gd name="T8" fmla="*/ 32 w 51"/>
                <a:gd name="T9" fmla="*/ 69 h 69"/>
                <a:gd name="T10" fmla="*/ 47 w 51"/>
                <a:gd name="T11" fmla="*/ 24 h 69"/>
                <a:gd name="T12" fmla="*/ 37 w 51"/>
                <a:gd name="T13" fmla="*/ 3 h 69"/>
              </a:gdLst>
              <a:ahLst/>
              <a:cxnLst>
                <a:cxn ang="0">
                  <a:pos x="T0" y="T1"/>
                </a:cxn>
                <a:cxn ang="0">
                  <a:pos x="T2" y="T3"/>
                </a:cxn>
                <a:cxn ang="0">
                  <a:pos x="T4" y="T5"/>
                </a:cxn>
                <a:cxn ang="0">
                  <a:pos x="T6" y="T7"/>
                </a:cxn>
                <a:cxn ang="0">
                  <a:pos x="T8" y="T9"/>
                </a:cxn>
                <a:cxn ang="0">
                  <a:pos x="T10" y="T11"/>
                </a:cxn>
                <a:cxn ang="0">
                  <a:pos x="T12" y="T13"/>
                </a:cxn>
              </a:cxnLst>
              <a:rect l="0" t="0" r="r" b="b"/>
              <a:pathLst>
                <a:path w="51" h="69">
                  <a:moveTo>
                    <a:pt x="37" y="3"/>
                  </a:moveTo>
                  <a:cubicBezTo>
                    <a:pt x="37" y="3"/>
                    <a:pt x="37" y="3"/>
                    <a:pt x="37" y="3"/>
                  </a:cubicBezTo>
                  <a:cubicBezTo>
                    <a:pt x="28" y="0"/>
                    <a:pt x="18" y="4"/>
                    <a:pt x="15" y="13"/>
                  </a:cubicBezTo>
                  <a:cubicBezTo>
                    <a:pt x="0" y="57"/>
                    <a:pt x="0" y="57"/>
                    <a:pt x="0" y="57"/>
                  </a:cubicBezTo>
                  <a:cubicBezTo>
                    <a:pt x="32" y="69"/>
                    <a:pt x="32" y="69"/>
                    <a:pt x="32" y="69"/>
                  </a:cubicBezTo>
                  <a:cubicBezTo>
                    <a:pt x="47" y="24"/>
                    <a:pt x="47" y="24"/>
                    <a:pt x="47" y="24"/>
                  </a:cubicBezTo>
                  <a:cubicBezTo>
                    <a:pt x="51" y="16"/>
                    <a:pt x="46" y="6"/>
                    <a:pt x="37" y="3"/>
                  </a:cubicBez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1" name="Freeform 109">
              <a:extLst>
                <a:ext uri="{FF2B5EF4-FFF2-40B4-BE49-F238E27FC236}">
                  <a16:creationId xmlns:a16="http://schemas.microsoft.com/office/drawing/2014/main" id="{1F84F54A-487E-4794-90FC-DDCC7D65DD64}"/>
                </a:ext>
              </a:extLst>
            </p:cNvPr>
            <p:cNvSpPr>
              <a:spLocks/>
            </p:cNvSpPr>
            <p:nvPr/>
          </p:nvSpPr>
          <p:spPr bwMode="auto">
            <a:xfrm>
              <a:off x="9744075" y="5018088"/>
              <a:ext cx="98425" cy="106363"/>
            </a:xfrm>
            <a:custGeom>
              <a:avLst/>
              <a:gdLst>
                <a:gd name="T0" fmla="*/ 0 w 53"/>
                <a:gd name="T1" fmla="*/ 0 h 57"/>
                <a:gd name="T2" fmla="*/ 4 w 53"/>
                <a:gd name="T3" fmla="*/ 43 h 57"/>
                <a:gd name="T4" fmla="*/ 23 w 53"/>
                <a:gd name="T5" fmla="*/ 50 h 57"/>
                <a:gd name="T6" fmla="*/ 53 w 53"/>
                <a:gd name="T7" fmla="*/ 18 h 57"/>
                <a:gd name="T8" fmla="*/ 0 w 53"/>
                <a:gd name="T9" fmla="*/ 0 h 57"/>
              </a:gdLst>
              <a:ahLst/>
              <a:cxnLst>
                <a:cxn ang="0">
                  <a:pos x="T0" y="T1"/>
                </a:cxn>
                <a:cxn ang="0">
                  <a:pos x="T2" y="T3"/>
                </a:cxn>
                <a:cxn ang="0">
                  <a:pos x="T4" y="T5"/>
                </a:cxn>
                <a:cxn ang="0">
                  <a:pos x="T6" y="T7"/>
                </a:cxn>
                <a:cxn ang="0">
                  <a:pos x="T8" y="T9"/>
                </a:cxn>
              </a:cxnLst>
              <a:rect l="0" t="0" r="r" b="b"/>
              <a:pathLst>
                <a:path w="53" h="57">
                  <a:moveTo>
                    <a:pt x="0" y="0"/>
                  </a:moveTo>
                  <a:cubicBezTo>
                    <a:pt x="4" y="43"/>
                    <a:pt x="4" y="43"/>
                    <a:pt x="4" y="43"/>
                  </a:cubicBezTo>
                  <a:cubicBezTo>
                    <a:pt x="5" y="53"/>
                    <a:pt x="16" y="57"/>
                    <a:pt x="23" y="50"/>
                  </a:cubicBezTo>
                  <a:cubicBezTo>
                    <a:pt x="53" y="18"/>
                    <a:pt x="53" y="18"/>
                    <a:pt x="53" y="18"/>
                  </a:cubicBezTo>
                  <a:lnTo>
                    <a:pt x="0" y="0"/>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2" name="Freeform 110">
              <a:extLst>
                <a:ext uri="{FF2B5EF4-FFF2-40B4-BE49-F238E27FC236}">
                  <a16:creationId xmlns:a16="http://schemas.microsoft.com/office/drawing/2014/main" id="{B7ACF900-41EA-4717-A322-1FCA113B48BD}"/>
                </a:ext>
              </a:extLst>
            </p:cNvPr>
            <p:cNvSpPr>
              <a:spLocks/>
            </p:cNvSpPr>
            <p:nvPr/>
          </p:nvSpPr>
          <p:spPr bwMode="auto">
            <a:xfrm>
              <a:off x="9744075" y="4886325"/>
              <a:ext cx="144463" cy="166688"/>
            </a:xfrm>
            <a:custGeom>
              <a:avLst/>
              <a:gdLst>
                <a:gd name="T0" fmla="*/ 91 w 91"/>
                <a:gd name="T1" fmla="*/ 21 h 105"/>
                <a:gd name="T2" fmla="*/ 29 w 91"/>
                <a:gd name="T3" fmla="*/ 0 h 105"/>
                <a:gd name="T4" fmla="*/ 0 w 91"/>
                <a:gd name="T5" fmla="*/ 83 h 105"/>
                <a:gd name="T6" fmla="*/ 62 w 91"/>
                <a:gd name="T7" fmla="*/ 105 h 105"/>
                <a:gd name="T8" fmla="*/ 91 w 91"/>
                <a:gd name="T9" fmla="*/ 21 h 105"/>
              </a:gdLst>
              <a:ahLst/>
              <a:cxnLst>
                <a:cxn ang="0">
                  <a:pos x="T0" y="T1"/>
                </a:cxn>
                <a:cxn ang="0">
                  <a:pos x="T2" y="T3"/>
                </a:cxn>
                <a:cxn ang="0">
                  <a:pos x="T4" y="T5"/>
                </a:cxn>
                <a:cxn ang="0">
                  <a:pos x="T6" y="T7"/>
                </a:cxn>
                <a:cxn ang="0">
                  <a:pos x="T8" y="T9"/>
                </a:cxn>
              </a:cxnLst>
              <a:rect l="0" t="0" r="r" b="b"/>
              <a:pathLst>
                <a:path w="91" h="105">
                  <a:moveTo>
                    <a:pt x="91" y="21"/>
                  </a:moveTo>
                  <a:lnTo>
                    <a:pt x="29" y="0"/>
                  </a:lnTo>
                  <a:lnTo>
                    <a:pt x="0" y="83"/>
                  </a:lnTo>
                  <a:lnTo>
                    <a:pt x="62" y="105"/>
                  </a:lnTo>
                  <a:lnTo>
                    <a:pt x="91" y="21"/>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3" name="Freeform 111">
              <a:extLst>
                <a:ext uri="{FF2B5EF4-FFF2-40B4-BE49-F238E27FC236}">
                  <a16:creationId xmlns:a16="http://schemas.microsoft.com/office/drawing/2014/main" id="{AD4793CA-F89F-4B75-8C8A-FB96C6583A8F}"/>
                </a:ext>
              </a:extLst>
            </p:cNvPr>
            <p:cNvSpPr>
              <a:spLocks/>
            </p:cNvSpPr>
            <p:nvPr/>
          </p:nvSpPr>
          <p:spPr bwMode="auto">
            <a:xfrm>
              <a:off x="9918700" y="4518025"/>
              <a:ext cx="149225" cy="293688"/>
            </a:xfrm>
            <a:custGeom>
              <a:avLst/>
              <a:gdLst>
                <a:gd name="T0" fmla="*/ 0 w 94"/>
                <a:gd name="T1" fmla="*/ 0 h 185"/>
                <a:gd name="T2" fmla="*/ 94 w 94"/>
                <a:gd name="T3" fmla="*/ 33 h 185"/>
                <a:gd name="T4" fmla="*/ 40 w 94"/>
                <a:gd name="T5" fmla="*/ 185 h 185"/>
              </a:gdLst>
              <a:ahLst/>
              <a:cxnLst>
                <a:cxn ang="0">
                  <a:pos x="T0" y="T1"/>
                </a:cxn>
                <a:cxn ang="0">
                  <a:pos x="T2" y="T3"/>
                </a:cxn>
                <a:cxn ang="0">
                  <a:pos x="T4" y="T5"/>
                </a:cxn>
              </a:cxnLst>
              <a:rect l="0" t="0" r="r" b="b"/>
              <a:pathLst>
                <a:path w="94" h="185">
                  <a:moveTo>
                    <a:pt x="0" y="0"/>
                  </a:moveTo>
                  <a:lnTo>
                    <a:pt x="94" y="33"/>
                  </a:lnTo>
                  <a:lnTo>
                    <a:pt x="40" y="185"/>
                  </a:lnTo>
                </a:path>
              </a:pathLst>
            </a:custGeom>
            <a:noFill/>
            <a:ln w="22225" cap="rnd">
              <a:solidFill>
                <a:srgbClr val="33333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112">
              <a:extLst>
                <a:ext uri="{FF2B5EF4-FFF2-40B4-BE49-F238E27FC236}">
                  <a16:creationId xmlns:a16="http://schemas.microsoft.com/office/drawing/2014/main" id="{64EF34EA-33F2-4C3A-B612-13547E0ADA78}"/>
                </a:ext>
              </a:extLst>
            </p:cNvPr>
            <p:cNvSpPr>
              <a:spLocks/>
            </p:cNvSpPr>
            <p:nvPr/>
          </p:nvSpPr>
          <p:spPr bwMode="auto">
            <a:xfrm>
              <a:off x="5275263" y="3221038"/>
              <a:ext cx="819150" cy="904875"/>
            </a:xfrm>
            <a:custGeom>
              <a:avLst/>
              <a:gdLst>
                <a:gd name="T0" fmla="*/ 409 w 440"/>
                <a:gd name="T1" fmla="*/ 398 h 486"/>
                <a:gd name="T2" fmla="*/ 158 w 440"/>
                <a:gd name="T3" fmla="*/ 479 h 486"/>
                <a:gd name="T4" fmla="*/ 110 w 440"/>
                <a:gd name="T5" fmla="*/ 455 h 486"/>
                <a:gd name="T6" fmla="*/ 7 w 440"/>
                <a:gd name="T7" fmla="*/ 136 h 486"/>
                <a:gd name="T8" fmla="*/ 31 w 440"/>
                <a:gd name="T9" fmla="*/ 88 h 486"/>
                <a:gd name="T10" fmla="*/ 283 w 440"/>
                <a:gd name="T11" fmla="*/ 6 h 486"/>
                <a:gd name="T12" fmla="*/ 331 w 440"/>
                <a:gd name="T13" fmla="*/ 31 h 486"/>
                <a:gd name="T14" fmla="*/ 434 w 440"/>
                <a:gd name="T15" fmla="*/ 350 h 486"/>
                <a:gd name="T16" fmla="*/ 409 w 440"/>
                <a:gd name="T17" fmla="*/ 398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0" h="486">
                  <a:moveTo>
                    <a:pt x="409" y="398"/>
                  </a:moveTo>
                  <a:cubicBezTo>
                    <a:pt x="158" y="479"/>
                    <a:pt x="158" y="479"/>
                    <a:pt x="158" y="479"/>
                  </a:cubicBezTo>
                  <a:cubicBezTo>
                    <a:pt x="138" y="486"/>
                    <a:pt x="117" y="475"/>
                    <a:pt x="110" y="455"/>
                  </a:cubicBezTo>
                  <a:cubicBezTo>
                    <a:pt x="7" y="136"/>
                    <a:pt x="7" y="136"/>
                    <a:pt x="7" y="136"/>
                  </a:cubicBezTo>
                  <a:cubicBezTo>
                    <a:pt x="0" y="116"/>
                    <a:pt x="11" y="94"/>
                    <a:pt x="31" y="88"/>
                  </a:cubicBezTo>
                  <a:cubicBezTo>
                    <a:pt x="283" y="6"/>
                    <a:pt x="283" y="6"/>
                    <a:pt x="283" y="6"/>
                  </a:cubicBezTo>
                  <a:cubicBezTo>
                    <a:pt x="303" y="0"/>
                    <a:pt x="324" y="11"/>
                    <a:pt x="331" y="31"/>
                  </a:cubicBezTo>
                  <a:cubicBezTo>
                    <a:pt x="434" y="350"/>
                    <a:pt x="434" y="350"/>
                    <a:pt x="434" y="350"/>
                  </a:cubicBezTo>
                  <a:cubicBezTo>
                    <a:pt x="440" y="370"/>
                    <a:pt x="429" y="391"/>
                    <a:pt x="409" y="398"/>
                  </a:cubicBez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5" name="Freeform 113">
              <a:extLst>
                <a:ext uri="{FF2B5EF4-FFF2-40B4-BE49-F238E27FC236}">
                  <a16:creationId xmlns:a16="http://schemas.microsoft.com/office/drawing/2014/main" id="{A0FFE3C0-78AA-4F0D-87E2-48816509FDAF}"/>
                </a:ext>
              </a:extLst>
            </p:cNvPr>
            <p:cNvSpPr>
              <a:spLocks/>
            </p:cNvSpPr>
            <p:nvPr/>
          </p:nvSpPr>
          <p:spPr bwMode="auto">
            <a:xfrm>
              <a:off x="5370513" y="3324225"/>
              <a:ext cx="487363" cy="263525"/>
            </a:xfrm>
            <a:custGeom>
              <a:avLst/>
              <a:gdLst>
                <a:gd name="T0" fmla="*/ 307 w 307"/>
                <a:gd name="T1" fmla="*/ 74 h 166"/>
                <a:gd name="T2" fmla="*/ 24 w 307"/>
                <a:gd name="T3" fmla="*/ 166 h 166"/>
                <a:gd name="T4" fmla="*/ 0 w 307"/>
                <a:gd name="T5" fmla="*/ 91 h 166"/>
                <a:gd name="T6" fmla="*/ 282 w 307"/>
                <a:gd name="T7" fmla="*/ 0 h 166"/>
                <a:gd name="T8" fmla="*/ 307 w 307"/>
                <a:gd name="T9" fmla="*/ 74 h 166"/>
              </a:gdLst>
              <a:ahLst/>
              <a:cxnLst>
                <a:cxn ang="0">
                  <a:pos x="T0" y="T1"/>
                </a:cxn>
                <a:cxn ang="0">
                  <a:pos x="T2" y="T3"/>
                </a:cxn>
                <a:cxn ang="0">
                  <a:pos x="T4" y="T5"/>
                </a:cxn>
                <a:cxn ang="0">
                  <a:pos x="T6" y="T7"/>
                </a:cxn>
                <a:cxn ang="0">
                  <a:pos x="T8" y="T9"/>
                </a:cxn>
              </a:cxnLst>
              <a:rect l="0" t="0" r="r" b="b"/>
              <a:pathLst>
                <a:path w="307" h="166">
                  <a:moveTo>
                    <a:pt x="307" y="74"/>
                  </a:moveTo>
                  <a:lnTo>
                    <a:pt x="24" y="166"/>
                  </a:lnTo>
                  <a:lnTo>
                    <a:pt x="0" y="91"/>
                  </a:lnTo>
                  <a:lnTo>
                    <a:pt x="282" y="0"/>
                  </a:lnTo>
                  <a:lnTo>
                    <a:pt x="307" y="74"/>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6" name="Freeform 114">
              <a:extLst>
                <a:ext uri="{FF2B5EF4-FFF2-40B4-BE49-F238E27FC236}">
                  <a16:creationId xmlns:a16="http://schemas.microsoft.com/office/drawing/2014/main" id="{A47C2CB2-4783-4248-8352-14F5B020C357}"/>
                </a:ext>
              </a:extLst>
            </p:cNvPr>
            <p:cNvSpPr>
              <a:spLocks/>
            </p:cNvSpPr>
            <p:nvPr/>
          </p:nvSpPr>
          <p:spPr bwMode="auto">
            <a:xfrm>
              <a:off x="5437188" y="3370263"/>
              <a:ext cx="401638" cy="185738"/>
            </a:xfrm>
            <a:custGeom>
              <a:avLst/>
              <a:gdLst>
                <a:gd name="T0" fmla="*/ 253 w 253"/>
                <a:gd name="T1" fmla="*/ 40 h 117"/>
                <a:gd name="T2" fmla="*/ 241 w 253"/>
                <a:gd name="T3" fmla="*/ 0 h 117"/>
                <a:gd name="T4" fmla="*/ 0 w 253"/>
                <a:gd name="T5" fmla="*/ 78 h 117"/>
                <a:gd name="T6" fmla="*/ 13 w 253"/>
                <a:gd name="T7" fmla="*/ 117 h 117"/>
                <a:gd name="T8" fmla="*/ 253 w 253"/>
                <a:gd name="T9" fmla="*/ 40 h 117"/>
              </a:gdLst>
              <a:ahLst/>
              <a:cxnLst>
                <a:cxn ang="0">
                  <a:pos x="T0" y="T1"/>
                </a:cxn>
                <a:cxn ang="0">
                  <a:pos x="T2" y="T3"/>
                </a:cxn>
                <a:cxn ang="0">
                  <a:pos x="T4" y="T5"/>
                </a:cxn>
                <a:cxn ang="0">
                  <a:pos x="T6" y="T7"/>
                </a:cxn>
                <a:cxn ang="0">
                  <a:pos x="T8" y="T9"/>
                </a:cxn>
              </a:cxnLst>
              <a:rect l="0" t="0" r="r" b="b"/>
              <a:pathLst>
                <a:path w="253" h="117">
                  <a:moveTo>
                    <a:pt x="253" y="40"/>
                  </a:moveTo>
                  <a:lnTo>
                    <a:pt x="241" y="0"/>
                  </a:lnTo>
                  <a:lnTo>
                    <a:pt x="0" y="78"/>
                  </a:lnTo>
                  <a:lnTo>
                    <a:pt x="13" y="117"/>
                  </a:lnTo>
                  <a:lnTo>
                    <a:pt x="253" y="4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7" name="Freeform 115">
              <a:extLst>
                <a:ext uri="{FF2B5EF4-FFF2-40B4-BE49-F238E27FC236}">
                  <a16:creationId xmlns:a16="http://schemas.microsoft.com/office/drawing/2014/main" id="{DF05772C-FFAC-4110-89E1-28CCC8DBA0D5}"/>
                </a:ext>
              </a:extLst>
            </p:cNvPr>
            <p:cNvSpPr>
              <a:spLocks/>
            </p:cNvSpPr>
            <p:nvPr/>
          </p:nvSpPr>
          <p:spPr bwMode="auto">
            <a:xfrm>
              <a:off x="5429250" y="3616325"/>
              <a:ext cx="122238" cy="76200"/>
            </a:xfrm>
            <a:custGeom>
              <a:avLst/>
              <a:gdLst>
                <a:gd name="T0" fmla="*/ 77 w 77"/>
                <a:gd name="T1" fmla="*/ 26 h 48"/>
                <a:gd name="T2" fmla="*/ 9 w 77"/>
                <a:gd name="T3" fmla="*/ 48 h 48"/>
                <a:gd name="T4" fmla="*/ 0 w 77"/>
                <a:gd name="T5" fmla="*/ 22 h 48"/>
                <a:gd name="T6" fmla="*/ 68 w 77"/>
                <a:gd name="T7" fmla="*/ 0 h 48"/>
                <a:gd name="T8" fmla="*/ 77 w 77"/>
                <a:gd name="T9" fmla="*/ 26 h 48"/>
              </a:gdLst>
              <a:ahLst/>
              <a:cxnLst>
                <a:cxn ang="0">
                  <a:pos x="T0" y="T1"/>
                </a:cxn>
                <a:cxn ang="0">
                  <a:pos x="T2" y="T3"/>
                </a:cxn>
                <a:cxn ang="0">
                  <a:pos x="T4" y="T5"/>
                </a:cxn>
                <a:cxn ang="0">
                  <a:pos x="T6" y="T7"/>
                </a:cxn>
                <a:cxn ang="0">
                  <a:pos x="T8" y="T9"/>
                </a:cxn>
              </a:cxnLst>
              <a:rect l="0" t="0" r="r" b="b"/>
              <a:pathLst>
                <a:path w="77" h="48">
                  <a:moveTo>
                    <a:pt x="77" y="26"/>
                  </a:moveTo>
                  <a:lnTo>
                    <a:pt x="9" y="48"/>
                  </a:lnTo>
                  <a:lnTo>
                    <a:pt x="0" y="22"/>
                  </a:lnTo>
                  <a:lnTo>
                    <a:pt x="68" y="0"/>
                  </a:lnTo>
                  <a:lnTo>
                    <a:pt x="77" y="26"/>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8" name="Freeform 116">
              <a:extLst>
                <a:ext uri="{FF2B5EF4-FFF2-40B4-BE49-F238E27FC236}">
                  <a16:creationId xmlns:a16="http://schemas.microsoft.com/office/drawing/2014/main" id="{62E7C080-0B1B-44AF-B9B0-54C2C82D4B11}"/>
                </a:ext>
              </a:extLst>
            </p:cNvPr>
            <p:cNvSpPr>
              <a:spLocks/>
            </p:cNvSpPr>
            <p:nvPr/>
          </p:nvSpPr>
          <p:spPr bwMode="auto">
            <a:xfrm>
              <a:off x="5599113" y="3562350"/>
              <a:ext cx="122238" cy="76200"/>
            </a:xfrm>
            <a:custGeom>
              <a:avLst/>
              <a:gdLst>
                <a:gd name="T0" fmla="*/ 77 w 77"/>
                <a:gd name="T1" fmla="*/ 26 h 48"/>
                <a:gd name="T2" fmla="*/ 9 w 77"/>
                <a:gd name="T3" fmla="*/ 48 h 48"/>
                <a:gd name="T4" fmla="*/ 0 w 77"/>
                <a:gd name="T5" fmla="*/ 22 h 48"/>
                <a:gd name="T6" fmla="*/ 69 w 77"/>
                <a:gd name="T7" fmla="*/ 0 h 48"/>
                <a:gd name="T8" fmla="*/ 77 w 77"/>
                <a:gd name="T9" fmla="*/ 26 h 48"/>
              </a:gdLst>
              <a:ahLst/>
              <a:cxnLst>
                <a:cxn ang="0">
                  <a:pos x="T0" y="T1"/>
                </a:cxn>
                <a:cxn ang="0">
                  <a:pos x="T2" y="T3"/>
                </a:cxn>
                <a:cxn ang="0">
                  <a:pos x="T4" y="T5"/>
                </a:cxn>
                <a:cxn ang="0">
                  <a:pos x="T6" y="T7"/>
                </a:cxn>
                <a:cxn ang="0">
                  <a:pos x="T8" y="T9"/>
                </a:cxn>
              </a:cxnLst>
              <a:rect l="0" t="0" r="r" b="b"/>
              <a:pathLst>
                <a:path w="77" h="48">
                  <a:moveTo>
                    <a:pt x="77" y="26"/>
                  </a:moveTo>
                  <a:lnTo>
                    <a:pt x="9" y="48"/>
                  </a:lnTo>
                  <a:lnTo>
                    <a:pt x="0" y="22"/>
                  </a:lnTo>
                  <a:lnTo>
                    <a:pt x="69" y="0"/>
                  </a:lnTo>
                  <a:lnTo>
                    <a:pt x="77" y="26"/>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9" name="Freeform 117">
              <a:extLst>
                <a:ext uri="{FF2B5EF4-FFF2-40B4-BE49-F238E27FC236}">
                  <a16:creationId xmlns:a16="http://schemas.microsoft.com/office/drawing/2014/main" id="{FC4B2B77-4BB8-4EE6-8060-65814891C43C}"/>
                </a:ext>
              </a:extLst>
            </p:cNvPr>
            <p:cNvSpPr>
              <a:spLocks/>
            </p:cNvSpPr>
            <p:nvPr/>
          </p:nvSpPr>
          <p:spPr bwMode="auto">
            <a:xfrm>
              <a:off x="5770563" y="3506788"/>
              <a:ext cx="120650" cy="76200"/>
            </a:xfrm>
            <a:custGeom>
              <a:avLst/>
              <a:gdLst>
                <a:gd name="T0" fmla="*/ 76 w 76"/>
                <a:gd name="T1" fmla="*/ 26 h 48"/>
                <a:gd name="T2" fmla="*/ 8 w 76"/>
                <a:gd name="T3" fmla="*/ 48 h 48"/>
                <a:gd name="T4" fmla="*/ 0 w 76"/>
                <a:gd name="T5" fmla="*/ 22 h 48"/>
                <a:gd name="T6" fmla="*/ 68 w 76"/>
                <a:gd name="T7" fmla="*/ 0 h 48"/>
                <a:gd name="T8" fmla="*/ 76 w 76"/>
                <a:gd name="T9" fmla="*/ 26 h 48"/>
              </a:gdLst>
              <a:ahLst/>
              <a:cxnLst>
                <a:cxn ang="0">
                  <a:pos x="T0" y="T1"/>
                </a:cxn>
                <a:cxn ang="0">
                  <a:pos x="T2" y="T3"/>
                </a:cxn>
                <a:cxn ang="0">
                  <a:pos x="T4" y="T5"/>
                </a:cxn>
                <a:cxn ang="0">
                  <a:pos x="T6" y="T7"/>
                </a:cxn>
                <a:cxn ang="0">
                  <a:pos x="T8" y="T9"/>
                </a:cxn>
              </a:cxnLst>
              <a:rect l="0" t="0" r="r" b="b"/>
              <a:pathLst>
                <a:path w="76" h="48">
                  <a:moveTo>
                    <a:pt x="76" y="26"/>
                  </a:moveTo>
                  <a:lnTo>
                    <a:pt x="8" y="48"/>
                  </a:lnTo>
                  <a:lnTo>
                    <a:pt x="0" y="22"/>
                  </a:lnTo>
                  <a:lnTo>
                    <a:pt x="68" y="0"/>
                  </a:lnTo>
                  <a:lnTo>
                    <a:pt x="76" y="26"/>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0" name="Freeform 118">
              <a:extLst>
                <a:ext uri="{FF2B5EF4-FFF2-40B4-BE49-F238E27FC236}">
                  <a16:creationId xmlns:a16="http://schemas.microsoft.com/office/drawing/2014/main" id="{B661F9DD-27E6-46BA-9C1D-CAEEC22B3D1B}"/>
                </a:ext>
              </a:extLst>
            </p:cNvPr>
            <p:cNvSpPr>
              <a:spLocks/>
            </p:cNvSpPr>
            <p:nvPr/>
          </p:nvSpPr>
          <p:spPr bwMode="auto">
            <a:xfrm>
              <a:off x="5470525" y="3741738"/>
              <a:ext cx="127000" cy="90488"/>
            </a:xfrm>
            <a:custGeom>
              <a:avLst/>
              <a:gdLst>
                <a:gd name="T0" fmla="*/ 80 w 80"/>
                <a:gd name="T1" fmla="*/ 36 h 57"/>
                <a:gd name="T2" fmla="*/ 11 w 80"/>
                <a:gd name="T3" fmla="*/ 57 h 57"/>
                <a:gd name="T4" fmla="*/ 0 w 80"/>
                <a:gd name="T5" fmla="*/ 22 h 57"/>
                <a:gd name="T6" fmla="*/ 68 w 80"/>
                <a:gd name="T7" fmla="*/ 0 h 57"/>
                <a:gd name="T8" fmla="*/ 80 w 80"/>
                <a:gd name="T9" fmla="*/ 36 h 57"/>
              </a:gdLst>
              <a:ahLst/>
              <a:cxnLst>
                <a:cxn ang="0">
                  <a:pos x="T0" y="T1"/>
                </a:cxn>
                <a:cxn ang="0">
                  <a:pos x="T2" y="T3"/>
                </a:cxn>
                <a:cxn ang="0">
                  <a:pos x="T4" y="T5"/>
                </a:cxn>
                <a:cxn ang="0">
                  <a:pos x="T6" y="T7"/>
                </a:cxn>
                <a:cxn ang="0">
                  <a:pos x="T8" y="T9"/>
                </a:cxn>
              </a:cxnLst>
              <a:rect l="0" t="0" r="r" b="b"/>
              <a:pathLst>
                <a:path w="80" h="57">
                  <a:moveTo>
                    <a:pt x="80" y="36"/>
                  </a:moveTo>
                  <a:lnTo>
                    <a:pt x="11" y="57"/>
                  </a:lnTo>
                  <a:lnTo>
                    <a:pt x="0" y="22"/>
                  </a:lnTo>
                  <a:lnTo>
                    <a:pt x="68" y="0"/>
                  </a:lnTo>
                  <a:lnTo>
                    <a:pt x="80" y="36"/>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1" name="Freeform 119">
              <a:extLst>
                <a:ext uri="{FF2B5EF4-FFF2-40B4-BE49-F238E27FC236}">
                  <a16:creationId xmlns:a16="http://schemas.microsoft.com/office/drawing/2014/main" id="{D35D58AF-D955-4308-BF9C-0019AFDDADC9}"/>
                </a:ext>
              </a:extLst>
            </p:cNvPr>
            <p:cNvSpPr>
              <a:spLocks/>
            </p:cNvSpPr>
            <p:nvPr/>
          </p:nvSpPr>
          <p:spPr bwMode="auto">
            <a:xfrm>
              <a:off x="5640388" y="3687763"/>
              <a:ext cx="125413" cy="90488"/>
            </a:xfrm>
            <a:custGeom>
              <a:avLst/>
              <a:gdLst>
                <a:gd name="T0" fmla="*/ 79 w 79"/>
                <a:gd name="T1" fmla="*/ 35 h 57"/>
                <a:gd name="T2" fmla="*/ 12 w 79"/>
                <a:gd name="T3" fmla="*/ 57 h 57"/>
                <a:gd name="T4" fmla="*/ 0 w 79"/>
                <a:gd name="T5" fmla="*/ 22 h 57"/>
                <a:gd name="T6" fmla="*/ 68 w 79"/>
                <a:gd name="T7" fmla="*/ 0 h 57"/>
                <a:gd name="T8" fmla="*/ 79 w 79"/>
                <a:gd name="T9" fmla="*/ 35 h 57"/>
              </a:gdLst>
              <a:ahLst/>
              <a:cxnLst>
                <a:cxn ang="0">
                  <a:pos x="T0" y="T1"/>
                </a:cxn>
                <a:cxn ang="0">
                  <a:pos x="T2" y="T3"/>
                </a:cxn>
                <a:cxn ang="0">
                  <a:pos x="T4" y="T5"/>
                </a:cxn>
                <a:cxn ang="0">
                  <a:pos x="T6" y="T7"/>
                </a:cxn>
                <a:cxn ang="0">
                  <a:pos x="T8" y="T9"/>
                </a:cxn>
              </a:cxnLst>
              <a:rect l="0" t="0" r="r" b="b"/>
              <a:pathLst>
                <a:path w="79" h="57">
                  <a:moveTo>
                    <a:pt x="79" y="35"/>
                  </a:moveTo>
                  <a:lnTo>
                    <a:pt x="12" y="57"/>
                  </a:lnTo>
                  <a:lnTo>
                    <a:pt x="0" y="22"/>
                  </a:lnTo>
                  <a:lnTo>
                    <a:pt x="68" y="0"/>
                  </a:lnTo>
                  <a:lnTo>
                    <a:pt x="79" y="35"/>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2" name="Freeform 120">
              <a:extLst>
                <a:ext uri="{FF2B5EF4-FFF2-40B4-BE49-F238E27FC236}">
                  <a16:creationId xmlns:a16="http://schemas.microsoft.com/office/drawing/2014/main" id="{9D5425EE-9D78-4730-BAD8-F5191F3691B1}"/>
                </a:ext>
              </a:extLst>
            </p:cNvPr>
            <p:cNvSpPr>
              <a:spLocks/>
            </p:cNvSpPr>
            <p:nvPr/>
          </p:nvSpPr>
          <p:spPr bwMode="auto">
            <a:xfrm>
              <a:off x="5808663" y="3630613"/>
              <a:ext cx="128588" cy="92075"/>
            </a:xfrm>
            <a:custGeom>
              <a:avLst/>
              <a:gdLst>
                <a:gd name="T0" fmla="*/ 81 w 81"/>
                <a:gd name="T1" fmla="*/ 36 h 58"/>
                <a:gd name="T2" fmla="*/ 12 w 81"/>
                <a:gd name="T3" fmla="*/ 58 h 58"/>
                <a:gd name="T4" fmla="*/ 0 w 81"/>
                <a:gd name="T5" fmla="*/ 23 h 58"/>
                <a:gd name="T6" fmla="*/ 70 w 81"/>
                <a:gd name="T7" fmla="*/ 0 h 58"/>
                <a:gd name="T8" fmla="*/ 81 w 81"/>
                <a:gd name="T9" fmla="*/ 36 h 58"/>
              </a:gdLst>
              <a:ahLst/>
              <a:cxnLst>
                <a:cxn ang="0">
                  <a:pos x="T0" y="T1"/>
                </a:cxn>
                <a:cxn ang="0">
                  <a:pos x="T2" y="T3"/>
                </a:cxn>
                <a:cxn ang="0">
                  <a:pos x="T4" y="T5"/>
                </a:cxn>
                <a:cxn ang="0">
                  <a:pos x="T6" y="T7"/>
                </a:cxn>
                <a:cxn ang="0">
                  <a:pos x="T8" y="T9"/>
                </a:cxn>
              </a:cxnLst>
              <a:rect l="0" t="0" r="r" b="b"/>
              <a:pathLst>
                <a:path w="81" h="58">
                  <a:moveTo>
                    <a:pt x="81" y="36"/>
                  </a:moveTo>
                  <a:lnTo>
                    <a:pt x="12" y="58"/>
                  </a:lnTo>
                  <a:lnTo>
                    <a:pt x="0" y="23"/>
                  </a:lnTo>
                  <a:lnTo>
                    <a:pt x="70" y="0"/>
                  </a:lnTo>
                  <a:lnTo>
                    <a:pt x="81" y="36"/>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3" name="Freeform 121">
              <a:extLst>
                <a:ext uri="{FF2B5EF4-FFF2-40B4-BE49-F238E27FC236}">
                  <a16:creationId xmlns:a16="http://schemas.microsoft.com/office/drawing/2014/main" id="{0E1B406C-A6A3-4225-B9B4-D0A5F68F88EA}"/>
                </a:ext>
              </a:extLst>
            </p:cNvPr>
            <p:cNvSpPr>
              <a:spLocks/>
            </p:cNvSpPr>
            <p:nvPr/>
          </p:nvSpPr>
          <p:spPr bwMode="auto">
            <a:xfrm>
              <a:off x="5502275" y="3843338"/>
              <a:ext cx="127000" cy="92075"/>
            </a:xfrm>
            <a:custGeom>
              <a:avLst/>
              <a:gdLst>
                <a:gd name="T0" fmla="*/ 80 w 80"/>
                <a:gd name="T1" fmla="*/ 35 h 58"/>
                <a:gd name="T2" fmla="*/ 12 w 80"/>
                <a:gd name="T3" fmla="*/ 58 h 58"/>
                <a:gd name="T4" fmla="*/ 0 w 80"/>
                <a:gd name="T5" fmla="*/ 21 h 58"/>
                <a:gd name="T6" fmla="*/ 69 w 80"/>
                <a:gd name="T7" fmla="*/ 0 h 58"/>
                <a:gd name="T8" fmla="*/ 80 w 80"/>
                <a:gd name="T9" fmla="*/ 35 h 58"/>
              </a:gdLst>
              <a:ahLst/>
              <a:cxnLst>
                <a:cxn ang="0">
                  <a:pos x="T0" y="T1"/>
                </a:cxn>
                <a:cxn ang="0">
                  <a:pos x="T2" y="T3"/>
                </a:cxn>
                <a:cxn ang="0">
                  <a:pos x="T4" y="T5"/>
                </a:cxn>
                <a:cxn ang="0">
                  <a:pos x="T6" y="T7"/>
                </a:cxn>
                <a:cxn ang="0">
                  <a:pos x="T8" y="T9"/>
                </a:cxn>
              </a:cxnLst>
              <a:rect l="0" t="0" r="r" b="b"/>
              <a:pathLst>
                <a:path w="80" h="58">
                  <a:moveTo>
                    <a:pt x="80" y="35"/>
                  </a:moveTo>
                  <a:lnTo>
                    <a:pt x="12" y="58"/>
                  </a:lnTo>
                  <a:lnTo>
                    <a:pt x="0" y="21"/>
                  </a:lnTo>
                  <a:lnTo>
                    <a:pt x="69" y="0"/>
                  </a:lnTo>
                  <a:lnTo>
                    <a:pt x="80" y="35"/>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4" name="Freeform 122">
              <a:extLst>
                <a:ext uri="{FF2B5EF4-FFF2-40B4-BE49-F238E27FC236}">
                  <a16:creationId xmlns:a16="http://schemas.microsoft.com/office/drawing/2014/main" id="{514C01FB-BA54-4A49-9BC7-26DA1032E783}"/>
                </a:ext>
              </a:extLst>
            </p:cNvPr>
            <p:cNvSpPr>
              <a:spLocks/>
            </p:cNvSpPr>
            <p:nvPr/>
          </p:nvSpPr>
          <p:spPr bwMode="auto">
            <a:xfrm>
              <a:off x="5673725" y="3787775"/>
              <a:ext cx="127000" cy="90488"/>
            </a:xfrm>
            <a:custGeom>
              <a:avLst/>
              <a:gdLst>
                <a:gd name="T0" fmla="*/ 80 w 80"/>
                <a:gd name="T1" fmla="*/ 35 h 57"/>
                <a:gd name="T2" fmla="*/ 10 w 80"/>
                <a:gd name="T3" fmla="*/ 57 h 57"/>
                <a:gd name="T4" fmla="*/ 0 w 80"/>
                <a:gd name="T5" fmla="*/ 22 h 57"/>
                <a:gd name="T6" fmla="*/ 68 w 80"/>
                <a:gd name="T7" fmla="*/ 0 h 57"/>
                <a:gd name="T8" fmla="*/ 80 w 80"/>
                <a:gd name="T9" fmla="*/ 35 h 57"/>
              </a:gdLst>
              <a:ahLst/>
              <a:cxnLst>
                <a:cxn ang="0">
                  <a:pos x="T0" y="T1"/>
                </a:cxn>
                <a:cxn ang="0">
                  <a:pos x="T2" y="T3"/>
                </a:cxn>
                <a:cxn ang="0">
                  <a:pos x="T4" y="T5"/>
                </a:cxn>
                <a:cxn ang="0">
                  <a:pos x="T6" y="T7"/>
                </a:cxn>
                <a:cxn ang="0">
                  <a:pos x="T8" y="T9"/>
                </a:cxn>
              </a:cxnLst>
              <a:rect l="0" t="0" r="r" b="b"/>
              <a:pathLst>
                <a:path w="80" h="57">
                  <a:moveTo>
                    <a:pt x="80" y="35"/>
                  </a:moveTo>
                  <a:lnTo>
                    <a:pt x="10" y="57"/>
                  </a:lnTo>
                  <a:lnTo>
                    <a:pt x="0" y="22"/>
                  </a:lnTo>
                  <a:lnTo>
                    <a:pt x="68" y="0"/>
                  </a:lnTo>
                  <a:lnTo>
                    <a:pt x="80" y="35"/>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5" name="Freeform 123">
              <a:extLst>
                <a:ext uri="{FF2B5EF4-FFF2-40B4-BE49-F238E27FC236}">
                  <a16:creationId xmlns:a16="http://schemas.microsoft.com/office/drawing/2014/main" id="{7982AF34-0416-4D7A-9742-DCCF7798BC1E}"/>
                </a:ext>
              </a:extLst>
            </p:cNvPr>
            <p:cNvSpPr>
              <a:spLocks/>
            </p:cNvSpPr>
            <p:nvPr/>
          </p:nvSpPr>
          <p:spPr bwMode="auto">
            <a:xfrm>
              <a:off x="5843588" y="3732213"/>
              <a:ext cx="125413" cy="90488"/>
            </a:xfrm>
            <a:custGeom>
              <a:avLst/>
              <a:gdLst>
                <a:gd name="T0" fmla="*/ 79 w 79"/>
                <a:gd name="T1" fmla="*/ 36 h 57"/>
                <a:gd name="T2" fmla="*/ 11 w 79"/>
                <a:gd name="T3" fmla="*/ 57 h 57"/>
                <a:gd name="T4" fmla="*/ 0 w 79"/>
                <a:gd name="T5" fmla="*/ 22 h 57"/>
                <a:gd name="T6" fmla="*/ 68 w 79"/>
                <a:gd name="T7" fmla="*/ 0 h 57"/>
                <a:gd name="T8" fmla="*/ 79 w 79"/>
                <a:gd name="T9" fmla="*/ 36 h 57"/>
              </a:gdLst>
              <a:ahLst/>
              <a:cxnLst>
                <a:cxn ang="0">
                  <a:pos x="T0" y="T1"/>
                </a:cxn>
                <a:cxn ang="0">
                  <a:pos x="T2" y="T3"/>
                </a:cxn>
                <a:cxn ang="0">
                  <a:pos x="T4" y="T5"/>
                </a:cxn>
                <a:cxn ang="0">
                  <a:pos x="T6" y="T7"/>
                </a:cxn>
                <a:cxn ang="0">
                  <a:pos x="T8" y="T9"/>
                </a:cxn>
              </a:cxnLst>
              <a:rect l="0" t="0" r="r" b="b"/>
              <a:pathLst>
                <a:path w="79" h="57">
                  <a:moveTo>
                    <a:pt x="79" y="36"/>
                  </a:moveTo>
                  <a:lnTo>
                    <a:pt x="11" y="57"/>
                  </a:lnTo>
                  <a:lnTo>
                    <a:pt x="0" y="22"/>
                  </a:lnTo>
                  <a:lnTo>
                    <a:pt x="68" y="0"/>
                  </a:lnTo>
                  <a:lnTo>
                    <a:pt x="79" y="36"/>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6" name="Freeform 124">
              <a:extLst>
                <a:ext uri="{FF2B5EF4-FFF2-40B4-BE49-F238E27FC236}">
                  <a16:creationId xmlns:a16="http://schemas.microsoft.com/office/drawing/2014/main" id="{9EE3B777-F3F1-476F-894E-04C4A3901FB3}"/>
                </a:ext>
              </a:extLst>
            </p:cNvPr>
            <p:cNvSpPr>
              <a:spLocks/>
            </p:cNvSpPr>
            <p:nvPr/>
          </p:nvSpPr>
          <p:spPr bwMode="auto">
            <a:xfrm>
              <a:off x="5535613" y="3943350"/>
              <a:ext cx="127000" cy="92075"/>
            </a:xfrm>
            <a:custGeom>
              <a:avLst/>
              <a:gdLst>
                <a:gd name="T0" fmla="*/ 80 w 80"/>
                <a:gd name="T1" fmla="*/ 36 h 58"/>
                <a:gd name="T2" fmla="*/ 12 w 80"/>
                <a:gd name="T3" fmla="*/ 58 h 58"/>
                <a:gd name="T4" fmla="*/ 0 w 80"/>
                <a:gd name="T5" fmla="*/ 23 h 58"/>
                <a:gd name="T6" fmla="*/ 68 w 80"/>
                <a:gd name="T7" fmla="*/ 0 h 58"/>
                <a:gd name="T8" fmla="*/ 80 w 80"/>
                <a:gd name="T9" fmla="*/ 36 h 58"/>
              </a:gdLst>
              <a:ahLst/>
              <a:cxnLst>
                <a:cxn ang="0">
                  <a:pos x="T0" y="T1"/>
                </a:cxn>
                <a:cxn ang="0">
                  <a:pos x="T2" y="T3"/>
                </a:cxn>
                <a:cxn ang="0">
                  <a:pos x="T4" y="T5"/>
                </a:cxn>
                <a:cxn ang="0">
                  <a:pos x="T6" y="T7"/>
                </a:cxn>
                <a:cxn ang="0">
                  <a:pos x="T8" y="T9"/>
                </a:cxn>
              </a:cxnLst>
              <a:rect l="0" t="0" r="r" b="b"/>
              <a:pathLst>
                <a:path w="80" h="58">
                  <a:moveTo>
                    <a:pt x="80" y="36"/>
                  </a:moveTo>
                  <a:lnTo>
                    <a:pt x="12" y="58"/>
                  </a:lnTo>
                  <a:lnTo>
                    <a:pt x="0" y="23"/>
                  </a:lnTo>
                  <a:lnTo>
                    <a:pt x="68" y="0"/>
                  </a:lnTo>
                  <a:lnTo>
                    <a:pt x="80" y="36"/>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7" name="Freeform 125">
              <a:extLst>
                <a:ext uri="{FF2B5EF4-FFF2-40B4-BE49-F238E27FC236}">
                  <a16:creationId xmlns:a16="http://schemas.microsoft.com/office/drawing/2014/main" id="{D4BF524A-C1D8-4F7A-A8A1-6B95B8BD77CC}"/>
                </a:ext>
              </a:extLst>
            </p:cNvPr>
            <p:cNvSpPr>
              <a:spLocks/>
            </p:cNvSpPr>
            <p:nvPr/>
          </p:nvSpPr>
          <p:spPr bwMode="auto">
            <a:xfrm>
              <a:off x="5705475" y="3887788"/>
              <a:ext cx="127000" cy="92075"/>
            </a:xfrm>
            <a:custGeom>
              <a:avLst/>
              <a:gdLst>
                <a:gd name="T0" fmla="*/ 80 w 80"/>
                <a:gd name="T1" fmla="*/ 35 h 58"/>
                <a:gd name="T2" fmla="*/ 12 w 80"/>
                <a:gd name="T3" fmla="*/ 58 h 58"/>
                <a:gd name="T4" fmla="*/ 0 w 80"/>
                <a:gd name="T5" fmla="*/ 23 h 58"/>
                <a:gd name="T6" fmla="*/ 68 w 80"/>
                <a:gd name="T7" fmla="*/ 0 h 58"/>
                <a:gd name="T8" fmla="*/ 80 w 80"/>
                <a:gd name="T9" fmla="*/ 35 h 58"/>
              </a:gdLst>
              <a:ahLst/>
              <a:cxnLst>
                <a:cxn ang="0">
                  <a:pos x="T0" y="T1"/>
                </a:cxn>
                <a:cxn ang="0">
                  <a:pos x="T2" y="T3"/>
                </a:cxn>
                <a:cxn ang="0">
                  <a:pos x="T4" y="T5"/>
                </a:cxn>
                <a:cxn ang="0">
                  <a:pos x="T6" y="T7"/>
                </a:cxn>
                <a:cxn ang="0">
                  <a:pos x="T8" y="T9"/>
                </a:cxn>
              </a:cxnLst>
              <a:rect l="0" t="0" r="r" b="b"/>
              <a:pathLst>
                <a:path w="80" h="58">
                  <a:moveTo>
                    <a:pt x="80" y="35"/>
                  </a:moveTo>
                  <a:lnTo>
                    <a:pt x="12" y="58"/>
                  </a:lnTo>
                  <a:lnTo>
                    <a:pt x="0" y="23"/>
                  </a:lnTo>
                  <a:lnTo>
                    <a:pt x="68" y="0"/>
                  </a:lnTo>
                  <a:lnTo>
                    <a:pt x="80" y="35"/>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8" name="Freeform 126">
              <a:extLst>
                <a:ext uri="{FF2B5EF4-FFF2-40B4-BE49-F238E27FC236}">
                  <a16:creationId xmlns:a16="http://schemas.microsoft.com/office/drawing/2014/main" id="{AD1F30B4-3ABF-4CBC-A11F-637EBAAB14EF}"/>
                </a:ext>
              </a:extLst>
            </p:cNvPr>
            <p:cNvSpPr>
              <a:spLocks/>
            </p:cNvSpPr>
            <p:nvPr/>
          </p:nvSpPr>
          <p:spPr bwMode="auto">
            <a:xfrm>
              <a:off x="5876925" y="3833813"/>
              <a:ext cx="125413" cy="92075"/>
            </a:xfrm>
            <a:custGeom>
              <a:avLst/>
              <a:gdLst>
                <a:gd name="T0" fmla="*/ 79 w 79"/>
                <a:gd name="T1" fmla="*/ 35 h 58"/>
                <a:gd name="T2" fmla="*/ 10 w 79"/>
                <a:gd name="T3" fmla="*/ 58 h 58"/>
                <a:gd name="T4" fmla="*/ 0 w 79"/>
                <a:gd name="T5" fmla="*/ 21 h 58"/>
                <a:gd name="T6" fmla="*/ 68 w 79"/>
                <a:gd name="T7" fmla="*/ 0 h 58"/>
                <a:gd name="T8" fmla="*/ 79 w 79"/>
                <a:gd name="T9" fmla="*/ 35 h 58"/>
              </a:gdLst>
              <a:ahLst/>
              <a:cxnLst>
                <a:cxn ang="0">
                  <a:pos x="T0" y="T1"/>
                </a:cxn>
                <a:cxn ang="0">
                  <a:pos x="T2" y="T3"/>
                </a:cxn>
                <a:cxn ang="0">
                  <a:pos x="T4" y="T5"/>
                </a:cxn>
                <a:cxn ang="0">
                  <a:pos x="T6" y="T7"/>
                </a:cxn>
                <a:cxn ang="0">
                  <a:pos x="T8" y="T9"/>
                </a:cxn>
              </a:cxnLst>
              <a:rect l="0" t="0" r="r" b="b"/>
              <a:pathLst>
                <a:path w="79" h="58">
                  <a:moveTo>
                    <a:pt x="79" y="35"/>
                  </a:moveTo>
                  <a:lnTo>
                    <a:pt x="10" y="58"/>
                  </a:lnTo>
                  <a:lnTo>
                    <a:pt x="0" y="21"/>
                  </a:lnTo>
                  <a:lnTo>
                    <a:pt x="68" y="0"/>
                  </a:lnTo>
                  <a:lnTo>
                    <a:pt x="79" y="35"/>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9" name="Freeform 127">
              <a:extLst>
                <a:ext uri="{FF2B5EF4-FFF2-40B4-BE49-F238E27FC236}">
                  <a16:creationId xmlns:a16="http://schemas.microsoft.com/office/drawing/2014/main" id="{05C08D35-014D-4B17-B25B-6687AAC2CEB9}"/>
                </a:ext>
              </a:extLst>
            </p:cNvPr>
            <p:cNvSpPr>
              <a:spLocks/>
            </p:cNvSpPr>
            <p:nvPr/>
          </p:nvSpPr>
          <p:spPr bwMode="auto">
            <a:xfrm>
              <a:off x="6218238" y="3122613"/>
              <a:ext cx="549275" cy="496888"/>
            </a:xfrm>
            <a:custGeom>
              <a:avLst/>
              <a:gdLst>
                <a:gd name="T0" fmla="*/ 117 w 346"/>
                <a:gd name="T1" fmla="*/ 0 h 313"/>
                <a:gd name="T2" fmla="*/ 0 w 346"/>
                <a:gd name="T3" fmla="*/ 228 h 313"/>
                <a:gd name="T4" fmla="*/ 167 w 346"/>
                <a:gd name="T5" fmla="*/ 313 h 313"/>
                <a:gd name="T6" fmla="*/ 198 w 346"/>
                <a:gd name="T7" fmla="*/ 251 h 313"/>
                <a:gd name="T8" fmla="*/ 260 w 346"/>
                <a:gd name="T9" fmla="*/ 284 h 313"/>
                <a:gd name="T10" fmla="*/ 346 w 346"/>
                <a:gd name="T11" fmla="*/ 117 h 313"/>
                <a:gd name="T12" fmla="*/ 117 w 346"/>
                <a:gd name="T13" fmla="*/ 0 h 313"/>
              </a:gdLst>
              <a:ahLst/>
              <a:cxnLst>
                <a:cxn ang="0">
                  <a:pos x="T0" y="T1"/>
                </a:cxn>
                <a:cxn ang="0">
                  <a:pos x="T2" y="T3"/>
                </a:cxn>
                <a:cxn ang="0">
                  <a:pos x="T4" y="T5"/>
                </a:cxn>
                <a:cxn ang="0">
                  <a:pos x="T6" y="T7"/>
                </a:cxn>
                <a:cxn ang="0">
                  <a:pos x="T8" y="T9"/>
                </a:cxn>
                <a:cxn ang="0">
                  <a:pos x="T10" y="T11"/>
                </a:cxn>
                <a:cxn ang="0">
                  <a:pos x="T12" y="T13"/>
                </a:cxn>
              </a:cxnLst>
              <a:rect l="0" t="0" r="r" b="b"/>
              <a:pathLst>
                <a:path w="346" h="313">
                  <a:moveTo>
                    <a:pt x="117" y="0"/>
                  </a:moveTo>
                  <a:lnTo>
                    <a:pt x="0" y="228"/>
                  </a:lnTo>
                  <a:lnTo>
                    <a:pt x="167" y="313"/>
                  </a:lnTo>
                  <a:lnTo>
                    <a:pt x="198" y="251"/>
                  </a:lnTo>
                  <a:lnTo>
                    <a:pt x="260" y="284"/>
                  </a:lnTo>
                  <a:lnTo>
                    <a:pt x="346" y="117"/>
                  </a:lnTo>
                  <a:lnTo>
                    <a:pt x="117" y="0"/>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0" name="Freeform 128">
              <a:extLst>
                <a:ext uri="{FF2B5EF4-FFF2-40B4-BE49-F238E27FC236}">
                  <a16:creationId xmlns:a16="http://schemas.microsoft.com/office/drawing/2014/main" id="{AB539A2E-84B6-42B6-9F2E-E2D7350972EE}"/>
                </a:ext>
              </a:extLst>
            </p:cNvPr>
            <p:cNvSpPr>
              <a:spLocks/>
            </p:cNvSpPr>
            <p:nvPr/>
          </p:nvSpPr>
          <p:spPr bwMode="auto">
            <a:xfrm>
              <a:off x="6483350" y="3521075"/>
              <a:ext cx="147638" cy="98425"/>
            </a:xfrm>
            <a:custGeom>
              <a:avLst/>
              <a:gdLst>
                <a:gd name="T0" fmla="*/ 0 w 93"/>
                <a:gd name="T1" fmla="*/ 62 h 62"/>
                <a:gd name="T2" fmla="*/ 93 w 93"/>
                <a:gd name="T3" fmla="*/ 33 h 62"/>
                <a:gd name="T4" fmla="*/ 31 w 93"/>
                <a:gd name="T5" fmla="*/ 0 h 62"/>
                <a:gd name="T6" fmla="*/ 0 w 93"/>
                <a:gd name="T7" fmla="*/ 62 h 62"/>
              </a:gdLst>
              <a:ahLst/>
              <a:cxnLst>
                <a:cxn ang="0">
                  <a:pos x="T0" y="T1"/>
                </a:cxn>
                <a:cxn ang="0">
                  <a:pos x="T2" y="T3"/>
                </a:cxn>
                <a:cxn ang="0">
                  <a:pos x="T4" y="T5"/>
                </a:cxn>
                <a:cxn ang="0">
                  <a:pos x="T6" y="T7"/>
                </a:cxn>
              </a:cxnLst>
              <a:rect l="0" t="0" r="r" b="b"/>
              <a:pathLst>
                <a:path w="93" h="62">
                  <a:moveTo>
                    <a:pt x="0" y="62"/>
                  </a:moveTo>
                  <a:lnTo>
                    <a:pt x="93" y="33"/>
                  </a:lnTo>
                  <a:lnTo>
                    <a:pt x="31" y="0"/>
                  </a:lnTo>
                  <a:lnTo>
                    <a:pt x="0" y="62"/>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1" name="Freeform 129">
              <a:extLst>
                <a:ext uri="{FF2B5EF4-FFF2-40B4-BE49-F238E27FC236}">
                  <a16:creationId xmlns:a16="http://schemas.microsoft.com/office/drawing/2014/main" id="{4C305CDF-F2D9-4065-8076-1AEEE2BD1D60}"/>
                </a:ext>
              </a:extLst>
            </p:cNvPr>
            <p:cNvSpPr>
              <a:spLocks/>
            </p:cNvSpPr>
            <p:nvPr/>
          </p:nvSpPr>
          <p:spPr bwMode="auto">
            <a:xfrm>
              <a:off x="6369050" y="3190875"/>
              <a:ext cx="88900" cy="46038"/>
            </a:xfrm>
            <a:custGeom>
              <a:avLst/>
              <a:gdLst>
                <a:gd name="T0" fmla="*/ 0 w 56"/>
                <a:gd name="T1" fmla="*/ 0 h 29"/>
                <a:gd name="T2" fmla="*/ 56 w 56"/>
                <a:gd name="T3" fmla="*/ 29 h 29"/>
                <a:gd name="T4" fmla="*/ 0 w 56"/>
                <a:gd name="T5" fmla="*/ 0 h 29"/>
              </a:gdLst>
              <a:ahLst/>
              <a:cxnLst>
                <a:cxn ang="0">
                  <a:pos x="T0" y="T1"/>
                </a:cxn>
                <a:cxn ang="0">
                  <a:pos x="T2" y="T3"/>
                </a:cxn>
                <a:cxn ang="0">
                  <a:pos x="T4" y="T5"/>
                </a:cxn>
              </a:cxnLst>
              <a:rect l="0" t="0" r="r" b="b"/>
              <a:pathLst>
                <a:path w="56" h="29">
                  <a:moveTo>
                    <a:pt x="0" y="0"/>
                  </a:moveTo>
                  <a:lnTo>
                    <a:pt x="56" y="2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Line 130">
              <a:extLst>
                <a:ext uri="{FF2B5EF4-FFF2-40B4-BE49-F238E27FC236}">
                  <a16:creationId xmlns:a16="http://schemas.microsoft.com/office/drawing/2014/main" id="{4D1C74B7-EB4C-4D10-9575-88665AF90CCE}"/>
                </a:ext>
              </a:extLst>
            </p:cNvPr>
            <p:cNvSpPr>
              <a:spLocks noChangeShapeType="1"/>
            </p:cNvSpPr>
            <p:nvPr/>
          </p:nvSpPr>
          <p:spPr bwMode="auto">
            <a:xfrm>
              <a:off x="6369050" y="3190875"/>
              <a:ext cx="88900" cy="46038"/>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131">
              <a:extLst>
                <a:ext uri="{FF2B5EF4-FFF2-40B4-BE49-F238E27FC236}">
                  <a16:creationId xmlns:a16="http://schemas.microsoft.com/office/drawing/2014/main" id="{DA50AE63-4788-45A4-AD7C-BC61C657CC0D}"/>
                </a:ext>
              </a:extLst>
            </p:cNvPr>
            <p:cNvSpPr>
              <a:spLocks/>
            </p:cNvSpPr>
            <p:nvPr/>
          </p:nvSpPr>
          <p:spPr bwMode="auto">
            <a:xfrm>
              <a:off x="6529388" y="3273425"/>
              <a:ext cx="203200" cy="104775"/>
            </a:xfrm>
            <a:custGeom>
              <a:avLst/>
              <a:gdLst>
                <a:gd name="T0" fmla="*/ 0 w 128"/>
                <a:gd name="T1" fmla="*/ 0 h 66"/>
                <a:gd name="T2" fmla="*/ 128 w 128"/>
                <a:gd name="T3" fmla="*/ 66 h 66"/>
                <a:gd name="T4" fmla="*/ 0 w 128"/>
                <a:gd name="T5" fmla="*/ 0 h 66"/>
              </a:gdLst>
              <a:ahLst/>
              <a:cxnLst>
                <a:cxn ang="0">
                  <a:pos x="T0" y="T1"/>
                </a:cxn>
                <a:cxn ang="0">
                  <a:pos x="T2" y="T3"/>
                </a:cxn>
                <a:cxn ang="0">
                  <a:pos x="T4" y="T5"/>
                </a:cxn>
              </a:cxnLst>
              <a:rect l="0" t="0" r="r" b="b"/>
              <a:pathLst>
                <a:path w="128" h="66">
                  <a:moveTo>
                    <a:pt x="0" y="0"/>
                  </a:moveTo>
                  <a:lnTo>
                    <a:pt x="128" y="6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Line 132">
              <a:extLst>
                <a:ext uri="{FF2B5EF4-FFF2-40B4-BE49-F238E27FC236}">
                  <a16:creationId xmlns:a16="http://schemas.microsoft.com/office/drawing/2014/main" id="{15EC93B2-72DF-4596-9423-BB4AF1658BB8}"/>
                </a:ext>
              </a:extLst>
            </p:cNvPr>
            <p:cNvSpPr>
              <a:spLocks noChangeShapeType="1"/>
            </p:cNvSpPr>
            <p:nvPr/>
          </p:nvSpPr>
          <p:spPr bwMode="auto">
            <a:xfrm>
              <a:off x="6529388" y="3273425"/>
              <a:ext cx="203200" cy="104775"/>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133">
              <a:extLst>
                <a:ext uri="{FF2B5EF4-FFF2-40B4-BE49-F238E27FC236}">
                  <a16:creationId xmlns:a16="http://schemas.microsoft.com/office/drawing/2014/main" id="{36502151-5C3A-4C91-B238-58C26DDDE033}"/>
                </a:ext>
              </a:extLst>
            </p:cNvPr>
            <p:cNvSpPr>
              <a:spLocks/>
            </p:cNvSpPr>
            <p:nvPr/>
          </p:nvSpPr>
          <p:spPr bwMode="auto">
            <a:xfrm>
              <a:off x="6022975" y="2373313"/>
              <a:ext cx="581025" cy="581025"/>
            </a:xfrm>
            <a:custGeom>
              <a:avLst/>
              <a:gdLst>
                <a:gd name="T0" fmla="*/ 285 w 312"/>
                <a:gd name="T1" fmla="*/ 106 h 312"/>
                <a:gd name="T2" fmla="*/ 206 w 312"/>
                <a:gd name="T3" fmla="*/ 284 h 312"/>
                <a:gd name="T4" fmla="*/ 28 w 312"/>
                <a:gd name="T5" fmla="*/ 206 h 312"/>
                <a:gd name="T6" fmla="*/ 107 w 312"/>
                <a:gd name="T7" fmla="*/ 27 h 312"/>
                <a:gd name="T8" fmla="*/ 285 w 312"/>
                <a:gd name="T9" fmla="*/ 106 h 312"/>
              </a:gdLst>
              <a:ahLst/>
              <a:cxnLst>
                <a:cxn ang="0">
                  <a:pos x="T0" y="T1"/>
                </a:cxn>
                <a:cxn ang="0">
                  <a:pos x="T2" y="T3"/>
                </a:cxn>
                <a:cxn ang="0">
                  <a:pos x="T4" y="T5"/>
                </a:cxn>
                <a:cxn ang="0">
                  <a:pos x="T6" y="T7"/>
                </a:cxn>
                <a:cxn ang="0">
                  <a:pos x="T8" y="T9"/>
                </a:cxn>
              </a:cxnLst>
              <a:rect l="0" t="0" r="r" b="b"/>
              <a:pathLst>
                <a:path w="312" h="312">
                  <a:moveTo>
                    <a:pt x="285" y="106"/>
                  </a:moveTo>
                  <a:cubicBezTo>
                    <a:pt x="312" y="177"/>
                    <a:pt x="277" y="257"/>
                    <a:pt x="206" y="284"/>
                  </a:cubicBezTo>
                  <a:cubicBezTo>
                    <a:pt x="135" y="312"/>
                    <a:pt x="55" y="277"/>
                    <a:pt x="28" y="206"/>
                  </a:cubicBezTo>
                  <a:cubicBezTo>
                    <a:pt x="0" y="135"/>
                    <a:pt x="36" y="55"/>
                    <a:pt x="107" y="27"/>
                  </a:cubicBezTo>
                  <a:cubicBezTo>
                    <a:pt x="177" y="0"/>
                    <a:pt x="257" y="35"/>
                    <a:pt x="285" y="106"/>
                  </a:cubicBez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6" name="Freeform 134">
              <a:extLst>
                <a:ext uri="{FF2B5EF4-FFF2-40B4-BE49-F238E27FC236}">
                  <a16:creationId xmlns:a16="http://schemas.microsoft.com/office/drawing/2014/main" id="{A692C1C0-4008-417B-9B98-7CA330882FED}"/>
                </a:ext>
              </a:extLst>
            </p:cNvPr>
            <p:cNvSpPr>
              <a:spLocks/>
            </p:cNvSpPr>
            <p:nvPr/>
          </p:nvSpPr>
          <p:spPr bwMode="auto">
            <a:xfrm>
              <a:off x="6602413" y="2295525"/>
              <a:ext cx="550863" cy="279400"/>
            </a:xfrm>
            <a:custGeom>
              <a:avLst/>
              <a:gdLst>
                <a:gd name="T0" fmla="*/ 0 w 296"/>
                <a:gd name="T1" fmla="*/ 121 h 150"/>
                <a:gd name="T2" fmla="*/ 235 w 296"/>
                <a:gd name="T3" fmla="*/ 5 h 150"/>
                <a:gd name="T4" fmla="*/ 269 w 296"/>
                <a:gd name="T5" fmla="*/ 5 h 150"/>
                <a:gd name="T6" fmla="*/ 269 w 296"/>
                <a:gd name="T7" fmla="*/ 5 h 150"/>
                <a:gd name="T8" fmla="*/ 288 w 296"/>
                <a:gd name="T9" fmla="*/ 55 h 150"/>
                <a:gd name="T10" fmla="*/ 288 w 296"/>
                <a:gd name="T11" fmla="*/ 55 h 150"/>
                <a:gd name="T12" fmla="*/ 263 w 296"/>
                <a:gd name="T13" fmla="*/ 78 h 150"/>
                <a:gd name="T14" fmla="*/ 11 w 296"/>
                <a:gd name="T15" fmla="*/ 150 h 150"/>
                <a:gd name="T16" fmla="*/ 0 w 296"/>
                <a:gd name="T17" fmla="*/ 12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50">
                  <a:moveTo>
                    <a:pt x="0" y="121"/>
                  </a:moveTo>
                  <a:cubicBezTo>
                    <a:pt x="235" y="5"/>
                    <a:pt x="235" y="5"/>
                    <a:pt x="235" y="5"/>
                  </a:cubicBezTo>
                  <a:cubicBezTo>
                    <a:pt x="246" y="0"/>
                    <a:pt x="258" y="0"/>
                    <a:pt x="269" y="5"/>
                  </a:cubicBezTo>
                  <a:cubicBezTo>
                    <a:pt x="269" y="5"/>
                    <a:pt x="269" y="5"/>
                    <a:pt x="269" y="5"/>
                  </a:cubicBezTo>
                  <a:cubicBezTo>
                    <a:pt x="288" y="14"/>
                    <a:pt x="296" y="36"/>
                    <a:pt x="288" y="55"/>
                  </a:cubicBezTo>
                  <a:cubicBezTo>
                    <a:pt x="288" y="55"/>
                    <a:pt x="288" y="55"/>
                    <a:pt x="288" y="55"/>
                  </a:cubicBezTo>
                  <a:cubicBezTo>
                    <a:pt x="284" y="66"/>
                    <a:pt x="275" y="74"/>
                    <a:pt x="263" y="78"/>
                  </a:cubicBezTo>
                  <a:cubicBezTo>
                    <a:pt x="11" y="150"/>
                    <a:pt x="11" y="150"/>
                    <a:pt x="11" y="150"/>
                  </a:cubicBezTo>
                  <a:lnTo>
                    <a:pt x="0" y="121"/>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7" name="Freeform 135">
              <a:extLst>
                <a:ext uri="{FF2B5EF4-FFF2-40B4-BE49-F238E27FC236}">
                  <a16:creationId xmlns:a16="http://schemas.microsoft.com/office/drawing/2014/main" id="{8817F3BA-2474-4998-84FF-FCB839E41480}"/>
                </a:ext>
              </a:extLst>
            </p:cNvPr>
            <p:cNvSpPr>
              <a:spLocks/>
            </p:cNvSpPr>
            <p:nvPr/>
          </p:nvSpPr>
          <p:spPr bwMode="auto">
            <a:xfrm>
              <a:off x="6530975" y="2505075"/>
              <a:ext cx="98425" cy="111125"/>
            </a:xfrm>
            <a:custGeom>
              <a:avLst/>
              <a:gdLst>
                <a:gd name="T0" fmla="*/ 12 w 53"/>
                <a:gd name="T1" fmla="*/ 36 h 60"/>
                <a:gd name="T2" fmla="*/ 19 w 53"/>
                <a:gd name="T3" fmla="*/ 60 h 60"/>
                <a:gd name="T4" fmla="*/ 53 w 53"/>
                <a:gd name="T5" fmla="*/ 47 h 60"/>
                <a:gd name="T6" fmla="*/ 34 w 53"/>
                <a:gd name="T7" fmla="*/ 0 h 60"/>
                <a:gd name="T8" fmla="*/ 0 w 53"/>
                <a:gd name="T9" fmla="*/ 13 h 60"/>
                <a:gd name="T10" fmla="*/ 12 w 53"/>
                <a:gd name="T11" fmla="*/ 36 h 60"/>
              </a:gdLst>
              <a:ahLst/>
              <a:cxnLst>
                <a:cxn ang="0">
                  <a:pos x="T0" y="T1"/>
                </a:cxn>
                <a:cxn ang="0">
                  <a:pos x="T2" y="T3"/>
                </a:cxn>
                <a:cxn ang="0">
                  <a:pos x="T4" y="T5"/>
                </a:cxn>
                <a:cxn ang="0">
                  <a:pos x="T6" y="T7"/>
                </a:cxn>
                <a:cxn ang="0">
                  <a:pos x="T8" y="T9"/>
                </a:cxn>
                <a:cxn ang="0">
                  <a:pos x="T10" y="T11"/>
                </a:cxn>
              </a:cxnLst>
              <a:rect l="0" t="0" r="r" b="b"/>
              <a:pathLst>
                <a:path w="53" h="60">
                  <a:moveTo>
                    <a:pt x="12" y="36"/>
                  </a:moveTo>
                  <a:cubicBezTo>
                    <a:pt x="15" y="44"/>
                    <a:pt x="17" y="52"/>
                    <a:pt x="19" y="60"/>
                  </a:cubicBezTo>
                  <a:cubicBezTo>
                    <a:pt x="53" y="47"/>
                    <a:pt x="53" y="47"/>
                    <a:pt x="53" y="47"/>
                  </a:cubicBezTo>
                  <a:cubicBezTo>
                    <a:pt x="34" y="0"/>
                    <a:pt x="34" y="0"/>
                    <a:pt x="34" y="0"/>
                  </a:cubicBezTo>
                  <a:cubicBezTo>
                    <a:pt x="0" y="13"/>
                    <a:pt x="0" y="13"/>
                    <a:pt x="0" y="13"/>
                  </a:cubicBezTo>
                  <a:cubicBezTo>
                    <a:pt x="5" y="21"/>
                    <a:pt x="9" y="28"/>
                    <a:pt x="12" y="36"/>
                  </a:cubicBez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8" name="Freeform 136">
              <a:extLst>
                <a:ext uri="{FF2B5EF4-FFF2-40B4-BE49-F238E27FC236}">
                  <a16:creationId xmlns:a16="http://schemas.microsoft.com/office/drawing/2014/main" id="{1649C1B0-4BBB-4A05-9AF1-CF3DF550F9E1}"/>
                </a:ext>
              </a:extLst>
            </p:cNvPr>
            <p:cNvSpPr>
              <a:spLocks/>
            </p:cNvSpPr>
            <p:nvPr/>
          </p:nvSpPr>
          <p:spPr bwMode="auto">
            <a:xfrm>
              <a:off x="6099175" y="2451100"/>
              <a:ext cx="430213" cy="427038"/>
            </a:xfrm>
            <a:custGeom>
              <a:avLst/>
              <a:gdLst>
                <a:gd name="T0" fmla="*/ 210 w 231"/>
                <a:gd name="T1" fmla="*/ 78 h 230"/>
                <a:gd name="T2" fmla="*/ 152 w 231"/>
                <a:gd name="T3" fmla="*/ 210 h 230"/>
                <a:gd name="T4" fmla="*/ 20 w 231"/>
                <a:gd name="T5" fmla="*/ 152 h 230"/>
                <a:gd name="T6" fmla="*/ 78 w 231"/>
                <a:gd name="T7" fmla="*/ 20 h 230"/>
                <a:gd name="T8" fmla="*/ 210 w 231"/>
                <a:gd name="T9" fmla="*/ 78 h 230"/>
              </a:gdLst>
              <a:ahLst/>
              <a:cxnLst>
                <a:cxn ang="0">
                  <a:pos x="T0" y="T1"/>
                </a:cxn>
                <a:cxn ang="0">
                  <a:pos x="T2" y="T3"/>
                </a:cxn>
                <a:cxn ang="0">
                  <a:pos x="T4" y="T5"/>
                </a:cxn>
                <a:cxn ang="0">
                  <a:pos x="T6" y="T7"/>
                </a:cxn>
                <a:cxn ang="0">
                  <a:pos x="T8" y="T9"/>
                </a:cxn>
              </a:cxnLst>
              <a:rect l="0" t="0" r="r" b="b"/>
              <a:pathLst>
                <a:path w="231" h="230">
                  <a:moveTo>
                    <a:pt x="210" y="78"/>
                  </a:moveTo>
                  <a:cubicBezTo>
                    <a:pt x="231" y="131"/>
                    <a:pt x="205" y="190"/>
                    <a:pt x="152" y="210"/>
                  </a:cubicBezTo>
                  <a:cubicBezTo>
                    <a:pt x="100" y="230"/>
                    <a:pt x="41" y="204"/>
                    <a:pt x="20" y="152"/>
                  </a:cubicBezTo>
                  <a:cubicBezTo>
                    <a:pt x="0" y="99"/>
                    <a:pt x="26" y="40"/>
                    <a:pt x="78" y="20"/>
                  </a:cubicBezTo>
                  <a:cubicBezTo>
                    <a:pt x="131" y="0"/>
                    <a:pt x="190" y="26"/>
                    <a:pt x="210" y="78"/>
                  </a:cubicBez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9" name="Freeform 137">
              <a:extLst>
                <a:ext uri="{FF2B5EF4-FFF2-40B4-BE49-F238E27FC236}">
                  <a16:creationId xmlns:a16="http://schemas.microsoft.com/office/drawing/2014/main" id="{96A7A14A-A835-45C7-A9FE-824E73EE3892}"/>
                </a:ext>
              </a:extLst>
            </p:cNvPr>
            <p:cNvSpPr>
              <a:spLocks/>
            </p:cNvSpPr>
            <p:nvPr/>
          </p:nvSpPr>
          <p:spPr bwMode="auto">
            <a:xfrm>
              <a:off x="6162675" y="2465388"/>
              <a:ext cx="331788" cy="336550"/>
            </a:xfrm>
            <a:custGeom>
              <a:avLst/>
              <a:gdLst>
                <a:gd name="T0" fmla="*/ 130 w 178"/>
                <a:gd name="T1" fmla="*/ 162 h 181"/>
                <a:gd name="T2" fmla="*/ 173 w 178"/>
                <a:gd name="T3" fmla="*/ 128 h 181"/>
                <a:gd name="T4" fmla="*/ 169 w 178"/>
                <a:gd name="T5" fmla="*/ 73 h 181"/>
                <a:gd name="T6" fmla="*/ 47 w 178"/>
                <a:gd name="T7" fmla="*/ 19 h 181"/>
                <a:gd name="T8" fmla="*/ 4 w 178"/>
                <a:gd name="T9" fmla="*/ 53 h 181"/>
                <a:gd name="T10" fmla="*/ 8 w 178"/>
                <a:gd name="T11" fmla="*/ 108 h 181"/>
                <a:gd name="T12" fmla="*/ 130 w 178"/>
                <a:gd name="T13" fmla="*/ 162 h 181"/>
              </a:gdLst>
              <a:ahLst/>
              <a:cxnLst>
                <a:cxn ang="0">
                  <a:pos x="T0" y="T1"/>
                </a:cxn>
                <a:cxn ang="0">
                  <a:pos x="T2" y="T3"/>
                </a:cxn>
                <a:cxn ang="0">
                  <a:pos x="T4" y="T5"/>
                </a:cxn>
                <a:cxn ang="0">
                  <a:pos x="T6" y="T7"/>
                </a:cxn>
                <a:cxn ang="0">
                  <a:pos x="T8" y="T9"/>
                </a:cxn>
                <a:cxn ang="0">
                  <a:pos x="T10" y="T11"/>
                </a:cxn>
                <a:cxn ang="0">
                  <a:pos x="T12" y="T13"/>
                </a:cxn>
              </a:cxnLst>
              <a:rect l="0" t="0" r="r" b="b"/>
              <a:pathLst>
                <a:path w="178" h="181">
                  <a:moveTo>
                    <a:pt x="130" y="162"/>
                  </a:moveTo>
                  <a:cubicBezTo>
                    <a:pt x="148" y="155"/>
                    <a:pt x="163" y="143"/>
                    <a:pt x="173" y="128"/>
                  </a:cubicBezTo>
                  <a:cubicBezTo>
                    <a:pt x="178" y="109"/>
                    <a:pt x="176" y="90"/>
                    <a:pt x="169" y="73"/>
                  </a:cubicBezTo>
                  <a:cubicBezTo>
                    <a:pt x="151" y="24"/>
                    <a:pt x="96" y="0"/>
                    <a:pt x="47" y="19"/>
                  </a:cubicBezTo>
                  <a:cubicBezTo>
                    <a:pt x="30" y="26"/>
                    <a:pt x="15" y="37"/>
                    <a:pt x="4" y="53"/>
                  </a:cubicBezTo>
                  <a:cubicBezTo>
                    <a:pt x="0" y="71"/>
                    <a:pt x="1" y="90"/>
                    <a:pt x="8" y="108"/>
                  </a:cubicBezTo>
                  <a:cubicBezTo>
                    <a:pt x="27" y="157"/>
                    <a:pt x="81" y="181"/>
                    <a:pt x="130" y="16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0" name="Freeform 138">
              <a:extLst>
                <a:ext uri="{FF2B5EF4-FFF2-40B4-BE49-F238E27FC236}">
                  <a16:creationId xmlns:a16="http://schemas.microsoft.com/office/drawing/2014/main" id="{9CAC7FC7-EE3D-4088-A05E-E1BC6B1ED8E1}"/>
                </a:ext>
              </a:extLst>
            </p:cNvPr>
            <p:cNvSpPr>
              <a:spLocks/>
            </p:cNvSpPr>
            <p:nvPr/>
          </p:nvSpPr>
          <p:spPr bwMode="auto">
            <a:xfrm>
              <a:off x="7038975" y="2305050"/>
              <a:ext cx="52388" cy="136525"/>
            </a:xfrm>
            <a:custGeom>
              <a:avLst/>
              <a:gdLst>
                <a:gd name="T0" fmla="*/ 33 w 33"/>
                <a:gd name="T1" fmla="*/ 86 h 86"/>
                <a:gd name="T2" fmla="*/ 0 w 33"/>
                <a:gd name="T3" fmla="*/ 0 h 86"/>
                <a:gd name="T4" fmla="*/ 33 w 33"/>
                <a:gd name="T5" fmla="*/ 86 h 86"/>
              </a:gdLst>
              <a:ahLst/>
              <a:cxnLst>
                <a:cxn ang="0">
                  <a:pos x="T0" y="T1"/>
                </a:cxn>
                <a:cxn ang="0">
                  <a:pos x="T2" y="T3"/>
                </a:cxn>
                <a:cxn ang="0">
                  <a:pos x="T4" y="T5"/>
                </a:cxn>
              </a:cxnLst>
              <a:rect l="0" t="0" r="r" b="b"/>
              <a:pathLst>
                <a:path w="33" h="86">
                  <a:moveTo>
                    <a:pt x="33" y="86"/>
                  </a:moveTo>
                  <a:lnTo>
                    <a:pt x="0" y="0"/>
                  </a:lnTo>
                  <a:lnTo>
                    <a:pt x="33" y="86"/>
                  </a:lnTo>
                  <a:close/>
                </a:path>
              </a:pathLst>
            </a:custGeom>
            <a:solidFill>
              <a:srgbClr val="8F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Line 139">
              <a:extLst>
                <a:ext uri="{FF2B5EF4-FFF2-40B4-BE49-F238E27FC236}">
                  <a16:creationId xmlns:a16="http://schemas.microsoft.com/office/drawing/2014/main" id="{30C46CBE-0DFB-45B0-80A6-88D33CC5BFF8}"/>
                </a:ext>
              </a:extLst>
            </p:cNvPr>
            <p:cNvSpPr>
              <a:spLocks noChangeShapeType="1"/>
            </p:cNvSpPr>
            <p:nvPr/>
          </p:nvSpPr>
          <p:spPr bwMode="auto">
            <a:xfrm flipH="1" flipV="1">
              <a:off x="7038975" y="2305050"/>
              <a:ext cx="52388" cy="136525"/>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140">
              <a:extLst>
                <a:ext uri="{FF2B5EF4-FFF2-40B4-BE49-F238E27FC236}">
                  <a16:creationId xmlns:a16="http://schemas.microsoft.com/office/drawing/2014/main" id="{4A8B6CF9-72DE-4D24-BAFA-281AF9B3AF0B}"/>
                </a:ext>
              </a:extLst>
            </p:cNvPr>
            <p:cNvSpPr>
              <a:spLocks/>
            </p:cNvSpPr>
            <p:nvPr/>
          </p:nvSpPr>
          <p:spPr bwMode="auto">
            <a:xfrm>
              <a:off x="5437188" y="2524125"/>
              <a:ext cx="392113" cy="233363"/>
            </a:xfrm>
            <a:custGeom>
              <a:avLst/>
              <a:gdLst>
                <a:gd name="T0" fmla="*/ 180 w 211"/>
                <a:gd name="T1" fmla="*/ 38 h 125"/>
                <a:gd name="T2" fmla="*/ 55 w 211"/>
                <a:gd name="T3" fmla="*/ 5 h 125"/>
                <a:gd name="T4" fmla="*/ 11 w 211"/>
                <a:gd name="T5" fmla="*/ 31 h 125"/>
                <a:gd name="T6" fmla="*/ 0 w 211"/>
                <a:gd name="T7" fmla="*/ 75 h 125"/>
                <a:gd name="T8" fmla="*/ 194 w 211"/>
                <a:gd name="T9" fmla="*/ 125 h 125"/>
                <a:gd name="T10" fmla="*/ 206 w 211"/>
                <a:gd name="T11" fmla="*/ 82 h 125"/>
                <a:gd name="T12" fmla="*/ 180 w 211"/>
                <a:gd name="T13" fmla="*/ 38 h 125"/>
              </a:gdLst>
              <a:ahLst/>
              <a:cxnLst>
                <a:cxn ang="0">
                  <a:pos x="T0" y="T1"/>
                </a:cxn>
                <a:cxn ang="0">
                  <a:pos x="T2" y="T3"/>
                </a:cxn>
                <a:cxn ang="0">
                  <a:pos x="T4" y="T5"/>
                </a:cxn>
                <a:cxn ang="0">
                  <a:pos x="T6" y="T7"/>
                </a:cxn>
                <a:cxn ang="0">
                  <a:pos x="T8" y="T9"/>
                </a:cxn>
                <a:cxn ang="0">
                  <a:pos x="T10" y="T11"/>
                </a:cxn>
                <a:cxn ang="0">
                  <a:pos x="T12" y="T13"/>
                </a:cxn>
              </a:cxnLst>
              <a:rect l="0" t="0" r="r" b="b"/>
              <a:pathLst>
                <a:path w="211" h="125">
                  <a:moveTo>
                    <a:pt x="180" y="38"/>
                  </a:moveTo>
                  <a:cubicBezTo>
                    <a:pt x="55" y="5"/>
                    <a:pt x="55" y="5"/>
                    <a:pt x="55" y="5"/>
                  </a:cubicBezTo>
                  <a:cubicBezTo>
                    <a:pt x="36" y="0"/>
                    <a:pt x="16" y="12"/>
                    <a:pt x="11" y="31"/>
                  </a:cubicBezTo>
                  <a:cubicBezTo>
                    <a:pt x="0" y="75"/>
                    <a:pt x="0" y="75"/>
                    <a:pt x="0" y="75"/>
                  </a:cubicBezTo>
                  <a:cubicBezTo>
                    <a:pt x="194" y="125"/>
                    <a:pt x="194" y="125"/>
                    <a:pt x="194" y="125"/>
                  </a:cubicBezTo>
                  <a:cubicBezTo>
                    <a:pt x="206" y="82"/>
                    <a:pt x="206" y="82"/>
                    <a:pt x="206" y="82"/>
                  </a:cubicBezTo>
                  <a:cubicBezTo>
                    <a:pt x="211" y="62"/>
                    <a:pt x="199" y="43"/>
                    <a:pt x="180" y="38"/>
                  </a:cubicBez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3" name="Freeform 141">
              <a:extLst>
                <a:ext uri="{FF2B5EF4-FFF2-40B4-BE49-F238E27FC236}">
                  <a16:creationId xmlns:a16="http://schemas.microsoft.com/office/drawing/2014/main" id="{3A4862C1-89BA-4C50-A355-401E2957FA6F}"/>
                </a:ext>
              </a:extLst>
            </p:cNvPr>
            <p:cNvSpPr>
              <a:spLocks/>
            </p:cNvSpPr>
            <p:nvPr/>
          </p:nvSpPr>
          <p:spPr bwMode="auto">
            <a:xfrm>
              <a:off x="5616575" y="2281238"/>
              <a:ext cx="174625" cy="293688"/>
            </a:xfrm>
            <a:custGeom>
              <a:avLst/>
              <a:gdLst>
                <a:gd name="T0" fmla="*/ 82 w 94"/>
                <a:gd name="T1" fmla="*/ 69 h 158"/>
                <a:gd name="T2" fmla="*/ 89 w 94"/>
                <a:gd name="T3" fmla="*/ 56 h 158"/>
                <a:gd name="T4" fmla="*/ 59 w 94"/>
                <a:gd name="T5" fmla="*/ 6 h 158"/>
                <a:gd name="T6" fmla="*/ 10 w 94"/>
                <a:gd name="T7" fmla="*/ 35 h 158"/>
                <a:gd name="T8" fmla="*/ 9 w 94"/>
                <a:gd name="T9" fmla="*/ 39 h 158"/>
                <a:gd name="T10" fmla="*/ 9 w 94"/>
                <a:gd name="T11" fmla="*/ 40 h 158"/>
                <a:gd name="T12" fmla="*/ 0 w 94"/>
                <a:gd name="T13" fmla="*/ 147 h 158"/>
                <a:gd name="T14" fmla="*/ 21 w 94"/>
                <a:gd name="T15" fmla="*/ 152 h 158"/>
                <a:gd name="T16" fmla="*/ 21 w 94"/>
                <a:gd name="T17" fmla="*/ 152 h 158"/>
                <a:gd name="T18" fmla="*/ 42 w 94"/>
                <a:gd name="T19" fmla="*/ 158 h 158"/>
                <a:gd name="T20" fmla="*/ 82 w 94"/>
                <a:gd name="T21" fmla="*/ 6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158">
                  <a:moveTo>
                    <a:pt x="82" y="69"/>
                  </a:moveTo>
                  <a:cubicBezTo>
                    <a:pt x="85" y="65"/>
                    <a:pt x="87" y="61"/>
                    <a:pt x="89" y="56"/>
                  </a:cubicBezTo>
                  <a:cubicBezTo>
                    <a:pt x="94" y="34"/>
                    <a:pt x="81" y="12"/>
                    <a:pt x="59" y="6"/>
                  </a:cubicBezTo>
                  <a:cubicBezTo>
                    <a:pt x="38" y="0"/>
                    <a:pt x="15" y="14"/>
                    <a:pt x="10" y="35"/>
                  </a:cubicBezTo>
                  <a:cubicBezTo>
                    <a:pt x="9" y="36"/>
                    <a:pt x="9" y="38"/>
                    <a:pt x="9" y="39"/>
                  </a:cubicBezTo>
                  <a:cubicBezTo>
                    <a:pt x="9" y="39"/>
                    <a:pt x="9" y="40"/>
                    <a:pt x="9" y="40"/>
                  </a:cubicBezTo>
                  <a:cubicBezTo>
                    <a:pt x="4" y="72"/>
                    <a:pt x="25" y="132"/>
                    <a:pt x="0" y="147"/>
                  </a:cubicBezTo>
                  <a:cubicBezTo>
                    <a:pt x="21" y="152"/>
                    <a:pt x="21" y="152"/>
                    <a:pt x="21" y="152"/>
                  </a:cubicBezTo>
                  <a:cubicBezTo>
                    <a:pt x="21" y="152"/>
                    <a:pt x="21" y="152"/>
                    <a:pt x="21" y="152"/>
                  </a:cubicBezTo>
                  <a:cubicBezTo>
                    <a:pt x="42" y="158"/>
                    <a:pt x="42" y="158"/>
                    <a:pt x="42" y="158"/>
                  </a:cubicBezTo>
                  <a:cubicBezTo>
                    <a:pt x="29" y="135"/>
                    <a:pt x="67" y="98"/>
                    <a:pt x="82" y="69"/>
                  </a:cubicBez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4" name="Freeform 142">
              <a:extLst>
                <a:ext uri="{FF2B5EF4-FFF2-40B4-BE49-F238E27FC236}">
                  <a16:creationId xmlns:a16="http://schemas.microsoft.com/office/drawing/2014/main" id="{3CFBD25D-27FE-4CC6-9931-2545520535E8}"/>
                </a:ext>
              </a:extLst>
            </p:cNvPr>
            <p:cNvSpPr>
              <a:spLocks/>
            </p:cNvSpPr>
            <p:nvPr/>
          </p:nvSpPr>
          <p:spPr bwMode="auto">
            <a:xfrm>
              <a:off x="5446713" y="2670175"/>
              <a:ext cx="331788" cy="122238"/>
            </a:xfrm>
            <a:custGeom>
              <a:avLst/>
              <a:gdLst>
                <a:gd name="T0" fmla="*/ 203 w 209"/>
                <a:gd name="T1" fmla="*/ 77 h 77"/>
                <a:gd name="T2" fmla="*/ 0 w 209"/>
                <a:gd name="T3" fmla="*/ 25 h 77"/>
                <a:gd name="T4" fmla="*/ 7 w 209"/>
                <a:gd name="T5" fmla="*/ 0 h 77"/>
                <a:gd name="T6" fmla="*/ 209 w 209"/>
                <a:gd name="T7" fmla="*/ 52 h 77"/>
                <a:gd name="T8" fmla="*/ 203 w 209"/>
                <a:gd name="T9" fmla="*/ 77 h 77"/>
              </a:gdLst>
              <a:ahLst/>
              <a:cxnLst>
                <a:cxn ang="0">
                  <a:pos x="T0" y="T1"/>
                </a:cxn>
                <a:cxn ang="0">
                  <a:pos x="T2" y="T3"/>
                </a:cxn>
                <a:cxn ang="0">
                  <a:pos x="T4" y="T5"/>
                </a:cxn>
                <a:cxn ang="0">
                  <a:pos x="T6" y="T7"/>
                </a:cxn>
                <a:cxn ang="0">
                  <a:pos x="T8" y="T9"/>
                </a:cxn>
              </a:cxnLst>
              <a:rect l="0" t="0" r="r" b="b"/>
              <a:pathLst>
                <a:path w="209" h="77">
                  <a:moveTo>
                    <a:pt x="203" y="77"/>
                  </a:moveTo>
                  <a:lnTo>
                    <a:pt x="0" y="25"/>
                  </a:lnTo>
                  <a:lnTo>
                    <a:pt x="7" y="0"/>
                  </a:lnTo>
                  <a:lnTo>
                    <a:pt x="209" y="52"/>
                  </a:lnTo>
                  <a:lnTo>
                    <a:pt x="203" y="77"/>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5" name="Line 143">
              <a:extLst>
                <a:ext uri="{FF2B5EF4-FFF2-40B4-BE49-F238E27FC236}">
                  <a16:creationId xmlns:a16="http://schemas.microsoft.com/office/drawing/2014/main" id="{514612F5-A6CB-4FCF-99DE-E74724CFBEDA}"/>
                </a:ext>
              </a:extLst>
            </p:cNvPr>
            <p:cNvSpPr>
              <a:spLocks noChangeShapeType="1"/>
            </p:cNvSpPr>
            <p:nvPr/>
          </p:nvSpPr>
          <p:spPr bwMode="auto">
            <a:xfrm>
              <a:off x="5448300" y="2619375"/>
              <a:ext cx="127000" cy="31750"/>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801" name="副标题 2"/>
          <p:cNvSpPr>
            <a:spLocks noGrp="1"/>
          </p:cNvSpPr>
          <p:nvPr userDrawn="1">
            <p:ph type="subTitle" idx="1" hasCustomPrompt="1"/>
          </p:nvPr>
        </p:nvSpPr>
        <p:spPr>
          <a:xfrm>
            <a:off x="671513" y="2209384"/>
            <a:ext cx="10848976" cy="558799"/>
          </a:xfrm>
        </p:spPr>
        <p:txBody>
          <a:bodyPr anchor="ctr">
            <a:normAutofit/>
          </a:bodyPr>
          <a:lstStyle>
            <a:lvl1pPr marL="0" marR="0" indent="0" algn="ctr" defTabSz="914354"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pPr marL="0" marR="0" lvl="0" indent="0" algn="ctr"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dirty="0"/>
              <a:t>Click to edit Master subtitle style</a:t>
            </a:r>
          </a:p>
        </p:txBody>
      </p:sp>
      <p:sp>
        <p:nvSpPr>
          <p:cNvPr id="12" name="文本占位符 13"/>
          <p:cNvSpPr>
            <a:spLocks noGrp="1"/>
          </p:cNvSpPr>
          <p:nvPr userDrawn="1">
            <p:ph type="body" sz="quarter" idx="10" hasCustomPrompt="1"/>
          </p:nvPr>
        </p:nvSpPr>
        <p:spPr>
          <a:xfrm>
            <a:off x="669925" y="5594644"/>
            <a:ext cx="2045144" cy="248371"/>
          </a:xfrm>
        </p:spPr>
        <p:txBody>
          <a:bodyPr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69925" y="5901898"/>
            <a:ext cx="2045144" cy="248371"/>
          </a:xfrm>
        </p:spPr>
        <p:txBody>
          <a:bodyPr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9802" name="标题 1"/>
          <p:cNvSpPr>
            <a:spLocks noGrp="1"/>
          </p:cNvSpPr>
          <p:nvPr userDrawn="1">
            <p:ph type="ctrTitle" hasCustomPrompt="1"/>
          </p:nvPr>
        </p:nvSpPr>
        <p:spPr>
          <a:xfrm>
            <a:off x="671513" y="1174344"/>
            <a:ext cx="10848976" cy="1010167"/>
          </a:xfrm>
        </p:spPr>
        <p:txBody>
          <a:bodyPr anchor="ctr">
            <a:normAutofit/>
          </a:bodyPr>
          <a:lstStyle>
            <a:lvl1pPr algn="ctr">
              <a:defRPr sz="4000" b="1">
                <a:solidFill>
                  <a:schemeClr val="tx1"/>
                </a:solidFill>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id="{46C855E7-2DCA-4970-A954-7CB7F69FADA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id="{A7F32EC9-ED26-45EE-9DC4-21C3241FF7A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id="{36F84124-CE71-4190-B92C-B61E496F7B7E}"/>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id="{39B45288-397E-405A-A715-DCD4FE40DCE2}"/>
              </a:ext>
            </a:extLst>
          </p:cNvPr>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2840563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hasCustomPrompt="1"/>
          </p:nvPr>
        </p:nvSpPr>
        <p:spPr>
          <a:xfrm>
            <a:off x="1174750" y="2070997"/>
            <a:ext cx="4535055" cy="656792"/>
          </a:xfrm>
        </p:spPr>
        <p:txBody>
          <a:bodyPr anchor="ctr">
            <a:normAutofit/>
          </a:bodyPr>
          <a:lstStyle>
            <a:lvl1pPr algn="l">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hasCustomPrompt="1"/>
          </p:nvPr>
        </p:nvSpPr>
        <p:spPr>
          <a:xfrm>
            <a:off x="1174750" y="2962933"/>
            <a:ext cx="4546600"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a:t>Edit Master text styles</a:t>
            </a:r>
            <a:endParaRPr lang="en-US" altLang="zh-CN" dirty="0"/>
          </a:p>
        </p:txBody>
      </p:sp>
      <p:cxnSp>
        <p:nvCxnSpPr>
          <p:cNvPr id="13" name="直接连接符 12">
            <a:extLst>
              <a:ext uri="{FF2B5EF4-FFF2-40B4-BE49-F238E27FC236}">
                <a16:creationId xmlns:a16="http://schemas.microsoft.com/office/drawing/2014/main" id="{54D42DF5-023E-4D78-882C-AE7CBCE14B70}"/>
              </a:ext>
            </a:extLst>
          </p:cNvPr>
          <p:cNvCxnSpPr>
            <a:cxnSpLocks/>
          </p:cNvCxnSpPr>
          <p:nvPr userDrawn="1"/>
        </p:nvCxnSpPr>
        <p:spPr>
          <a:xfrm>
            <a:off x="6857460" y="462852"/>
            <a:ext cx="5334540" cy="245451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任意多边形: 形状 13">
            <a:extLst>
              <a:ext uri="{FF2B5EF4-FFF2-40B4-BE49-F238E27FC236}">
                <a16:creationId xmlns:a16="http://schemas.microsoft.com/office/drawing/2014/main" id="{89DEE66A-A5FC-4F9F-AC6C-8DF7AF0BE1C7}"/>
              </a:ext>
            </a:extLst>
          </p:cNvPr>
          <p:cNvSpPr/>
          <p:nvPr userDrawn="1"/>
        </p:nvSpPr>
        <p:spPr>
          <a:xfrm>
            <a:off x="6273129" y="1"/>
            <a:ext cx="5918871" cy="2704140"/>
          </a:xfrm>
          <a:custGeom>
            <a:avLst/>
            <a:gdLst>
              <a:gd name="connsiteX0" fmla="*/ 0 w 6570490"/>
              <a:gd name="connsiteY0" fmla="*/ 0 h 2798314"/>
              <a:gd name="connsiteX1" fmla="*/ 6570490 w 6570490"/>
              <a:gd name="connsiteY1" fmla="*/ 0 h 2798314"/>
              <a:gd name="connsiteX2" fmla="*/ 6570490 w 6570490"/>
              <a:gd name="connsiteY2" fmla="*/ 2798314 h 2798314"/>
            </a:gdLst>
            <a:ahLst/>
            <a:cxnLst>
              <a:cxn ang="0">
                <a:pos x="connsiteX0" y="connsiteY0"/>
              </a:cxn>
              <a:cxn ang="0">
                <a:pos x="connsiteX1" y="connsiteY1"/>
              </a:cxn>
              <a:cxn ang="0">
                <a:pos x="connsiteX2" y="connsiteY2"/>
              </a:cxn>
            </a:cxnLst>
            <a:rect l="l" t="t" r="r" b="b"/>
            <a:pathLst>
              <a:path w="6570490" h="2798314">
                <a:moveTo>
                  <a:pt x="0" y="0"/>
                </a:moveTo>
                <a:lnTo>
                  <a:pt x="6570490" y="0"/>
                </a:lnTo>
                <a:lnTo>
                  <a:pt x="6570490" y="2798314"/>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73DEF0C5-8FB9-4E6B-BD6E-2F5BCD66D692}"/>
              </a:ext>
            </a:extLst>
          </p:cNvPr>
          <p:cNvCxnSpPr>
            <a:cxnSpLocks/>
          </p:cNvCxnSpPr>
          <p:nvPr userDrawn="1"/>
        </p:nvCxnSpPr>
        <p:spPr>
          <a:xfrm>
            <a:off x="5863771" y="0"/>
            <a:ext cx="771417" cy="35494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090A3ABB-8A52-46A1-AFB5-EED56A41003C}"/>
              </a:ext>
            </a:extLst>
          </p:cNvPr>
          <p:cNvCxnSpPr>
            <a:cxnSpLocks/>
          </p:cNvCxnSpPr>
          <p:nvPr userDrawn="1"/>
        </p:nvCxnSpPr>
        <p:spPr>
          <a:xfrm>
            <a:off x="7837714" y="0"/>
            <a:ext cx="3753817" cy="17272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E5F0E081-B044-487C-8F3C-575D91BBC05C}"/>
              </a:ext>
            </a:extLst>
          </p:cNvPr>
          <p:cNvCxnSpPr>
            <a:cxnSpLocks/>
          </p:cNvCxnSpPr>
          <p:nvPr userDrawn="1"/>
        </p:nvCxnSpPr>
        <p:spPr>
          <a:xfrm>
            <a:off x="10740571" y="1553029"/>
            <a:ext cx="1451429" cy="667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id="{844E1F5D-CF46-443F-B5C8-518D6F896429}"/>
              </a:ext>
            </a:extLst>
          </p:cNvPr>
          <p:cNvGrpSpPr/>
          <p:nvPr userDrawn="1"/>
        </p:nvGrpSpPr>
        <p:grpSpPr>
          <a:xfrm flipH="1" flipV="1">
            <a:off x="-2" y="4876799"/>
            <a:ext cx="3323771" cy="1981199"/>
            <a:chOff x="5167085" y="0"/>
            <a:chExt cx="7024915" cy="3018971"/>
          </a:xfrm>
          <a:solidFill>
            <a:schemeClr val="accent6">
              <a:lumMod val="60000"/>
              <a:lumOff val="40000"/>
            </a:schemeClr>
          </a:solidFill>
        </p:grpSpPr>
        <p:cxnSp>
          <p:nvCxnSpPr>
            <p:cNvPr id="19" name="直接连接符 18">
              <a:extLst>
                <a:ext uri="{FF2B5EF4-FFF2-40B4-BE49-F238E27FC236}">
                  <a16:creationId xmlns:a16="http://schemas.microsoft.com/office/drawing/2014/main" id="{C3572018-011F-460F-A04B-E0014BF5139E}"/>
                </a:ext>
              </a:extLst>
            </p:cNvPr>
            <p:cNvCxnSpPr>
              <a:cxnSpLocks/>
            </p:cNvCxnSpPr>
            <p:nvPr/>
          </p:nvCxnSpPr>
          <p:spPr>
            <a:xfrm>
              <a:off x="6270171" y="478971"/>
              <a:ext cx="5921829" cy="2540000"/>
            </a:xfrm>
            <a:prstGeom prst="line">
              <a:avLst/>
            </a:prstGeom>
            <a:grpFill/>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任意多边形: 形状 21">
              <a:extLst>
                <a:ext uri="{FF2B5EF4-FFF2-40B4-BE49-F238E27FC236}">
                  <a16:creationId xmlns:a16="http://schemas.microsoft.com/office/drawing/2014/main" id="{0235374E-4858-4D29-B5C8-002268683302}"/>
                </a:ext>
              </a:extLst>
            </p:cNvPr>
            <p:cNvSpPr/>
            <p:nvPr/>
          </p:nvSpPr>
          <p:spPr>
            <a:xfrm>
              <a:off x="5621510" y="1"/>
              <a:ext cx="6570490" cy="2798314"/>
            </a:xfrm>
            <a:custGeom>
              <a:avLst/>
              <a:gdLst>
                <a:gd name="connsiteX0" fmla="*/ 0 w 6570490"/>
                <a:gd name="connsiteY0" fmla="*/ 0 h 2798314"/>
                <a:gd name="connsiteX1" fmla="*/ 6570490 w 6570490"/>
                <a:gd name="connsiteY1" fmla="*/ 0 h 2798314"/>
                <a:gd name="connsiteX2" fmla="*/ 6570490 w 6570490"/>
                <a:gd name="connsiteY2" fmla="*/ 2798314 h 2798314"/>
              </a:gdLst>
              <a:ahLst/>
              <a:cxnLst>
                <a:cxn ang="0">
                  <a:pos x="connsiteX0" y="connsiteY0"/>
                </a:cxn>
                <a:cxn ang="0">
                  <a:pos x="connsiteX1" y="connsiteY1"/>
                </a:cxn>
                <a:cxn ang="0">
                  <a:pos x="connsiteX2" y="connsiteY2"/>
                </a:cxn>
              </a:cxnLst>
              <a:rect l="l" t="t" r="r" b="b"/>
              <a:pathLst>
                <a:path w="6570490" h="2798314">
                  <a:moveTo>
                    <a:pt x="0" y="0"/>
                  </a:moveTo>
                  <a:lnTo>
                    <a:pt x="6570490" y="0"/>
                  </a:lnTo>
                  <a:lnTo>
                    <a:pt x="6570490" y="27983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7866742C-66D6-4C45-9306-8D53D6A8370B}"/>
                </a:ext>
              </a:extLst>
            </p:cNvPr>
            <p:cNvCxnSpPr>
              <a:cxnSpLocks/>
            </p:cNvCxnSpPr>
            <p:nvPr/>
          </p:nvCxnSpPr>
          <p:spPr>
            <a:xfrm>
              <a:off x="5167085" y="0"/>
              <a:ext cx="856344" cy="367304"/>
            </a:xfrm>
            <a:prstGeom prst="line">
              <a:avLst/>
            </a:prstGeom>
            <a:grpFill/>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页脚占位符 4"/>
          <p:cNvSpPr>
            <a:spLocks noGrp="1"/>
          </p:cNvSpPr>
          <p:nvPr>
            <p:ph type="ftr" sz="quarter" idx="11"/>
          </p:nvPr>
        </p:nvSpPr>
        <p:spPr/>
        <p:txBody>
          <a:bodyPr/>
          <a:lstStyle/>
          <a:p>
            <a:r>
              <a:rPr lang="en-US" altLang="zh-CN"/>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1289049" y="1130300"/>
            <a:ext cx="4127502" cy="1458321"/>
          </a:xfrm>
        </p:spPr>
        <p:txBody>
          <a:bodyPr anchor="ctr">
            <a:normAutofit/>
          </a:bodyPr>
          <a:lstStyle>
            <a:lvl1pPr marL="0" indent="0" algn="l">
              <a:buFont typeface="Arial" panose="020B0604020202020204" pitchFamily="34" charset="0"/>
              <a:buNone/>
              <a:defRPr sz="3200">
                <a:solidFill>
                  <a:schemeClr val="tx1"/>
                </a:solidFill>
              </a:defRPr>
            </a:lvl1pPr>
          </a:lstStyle>
          <a:p>
            <a:r>
              <a:rPr lang="en-US" altLang="zh-CN"/>
              <a:t>Conclusion</a:t>
            </a:r>
            <a:endParaRPr lang="zh-CN" altLang="en-US" dirty="0"/>
          </a:p>
        </p:txBody>
      </p:sp>
      <p:sp>
        <p:nvSpPr>
          <p:cNvPr id="14" name="文本占位符 62"/>
          <p:cNvSpPr>
            <a:spLocks noGrp="1"/>
          </p:cNvSpPr>
          <p:nvPr userDrawn="1">
            <p:ph type="body" sz="quarter" idx="17" hasCustomPrompt="1"/>
          </p:nvPr>
        </p:nvSpPr>
        <p:spPr>
          <a:xfrm>
            <a:off x="6775449" y="1404362"/>
            <a:ext cx="3511551"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userDrawn="1">
            <p:ph type="body" sz="quarter" idx="18" hasCustomPrompt="1"/>
          </p:nvPr>
        </p:nvSpPr>
        <p:spPr>
          <a:xfrm>
            <a:off x="6775449" y="1719996"/>
            <a:ext cx="3511551"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grpSp>
        <p:nvGrpSpPr>
          <p:cNvPr id="24" name="组合 23">
            <a:extLst>
              <a:ext uri="{FF2B5EF4-FFF2-40B4-BE49-F238E27FC236}">
                <a16:creationId xmlns:a16="http://schemas.microsoft.com/office/drawing/2014/main" id="{729CA6C0-09E8-42FA-A1BC-899894F47397}"/>
              </a:ext>
            </a:extLst>
          </p:cNvPr>
          <p:cNvGrpSpPr/>
          <p:nvPr userDrawn="1"/>
        </p:nvGrpSpPr>
        <p:grpSpPr>
          <a:xfrm rot="10800000">
            <a:off x="910771" y="2574749"/>
            <a:ext cx="8324850" cy="3923113"/>
            <a:chOff x="5275263" y="2190750"/>
            <a:chExt cx="6599238" cy="3109913"/>
          </a:xfrm>
        </p:grpSpPr>
        <p:sp>
          <p:nvSpPr>
            <p:cNvPr id="25" name="Freeform 5">
              <a:extLst>
                <a:ext uri="{FF2B5EF4-FFF2-40B4-BE49-F238E27FC236}">
                  <a16:creationId xmlns:a16="http://schemas.microsoft.com/office/drawing/2014/main" id="{E2481625-8A7D-47B4-A452-AA6B1D86748F}"/>
                </a:ext>
              </a:extLst>
            </p:cNvPr>
            <p:cNvSpPr>
              <a:spLocks/>
            </p:cNvSpPr>
            <p:nvPr/>
          </p:nvSpPr>
          <p:spPr bwMode="auto">
            <a:xfrm>
              <a:off x="8628063" y="4195763"/>
              <a:ext cx="890588" cy="977900"/>
            </a:xfrm>
            <a:custGeom>
              <a:avLst/>
              <a:gdLst>
                <a:gd name="T0" fmla="*/ 244 w 479"/>
                <a:gd name="T1" fmla="*/ 12 h 525"/>
                <a:gd name="T2" fmla="*/ 33 w 479"/>
                <a:gd name="T3" fmla="*/ 121 h 525"/>
                <a:gd name="T4" fmla="*/ 12 w 479"/>
                <a:gd name="T5" fmla="*/ 186 h 525"/>
                <a:gd name="T6" fmla="*/ 15 w 479"/>
                <a:gd name="T7" fmla="*/ 191 h 525"/>
                <a:gd name="T8" fmla="*/ 32 w 479"/>
                <a:gd name="T9" fmla="*/ 225 h 525"/>
                <a:gd name="T10" fmla="*/ 150 w 479"/>
                <a:gd name="T11" fmla="*/ 453 h 525"/>
                <a:gd name="T12" fmla="*/ 167 w 479"/>
                <a:gd name="T13" fmla="*/ 487 h 525"/>
                <a:gd name="T14" fmla="*/ 170 w 479"/>
                <a:gd name="T15" fmla="*/ 492 h 525"/>
                <a:gd name="T16" fmla="*/ 235 w 479"/>
                <a:gd name="T17" fmla="*/ 513 h 525"/>
                <a:gd name="T18" fmla="*/ 446 w 479"/>
                <a:gd name="T19" fmla="*/ 404 h 525"/>
                <a:gd name="T20" fmla="*/ 467 w 479"/>
                <a:gd name="T21" fmla="*/ 339 h 525"/>
                <a:gd name="T22" fmla="*/ 464 w 479"/>
                <a:gd name="T23" fmla="*/ 334 h 525"/>
                <a:gd name="T24" fmla="*/ 447 w 479"/>
                <a:gd name="T25" fmla="*/ 300 h 525"/>
                <a:gd name="T26" fmla="*/ 329 w 479"/>
                <a:gd name="T27" fmla="*/ 72 h 525"/>
                <a:gd name="T28" fmla="*/ 312 w 479"/>
                <a:gd name="T29" fmla="*/ 38 h 525"/>
                <a:gd name="T30" fmla="*/ 309 w 479"/>
                <a:gd name="T31" fmla="*/ 33 h 525"/>
                <a:gd name="T32" fmla="*/ 244 w 479"/>
                <a:gd name="T33" fmla="*/ 1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9" h="525">
                  <a:moveTo>
                    <a:pt x="244" y="12"/>
                  </a:moveTo>
                  <a:cubicBezTo>
                    <a:pt x="33" y="121"/>
                    <a:pt x="33" y="121"/>
                    <a:pt x="33" y="121"/>
                  </a:cubicBezTo>
                  <a:cubicBezTo>
                    <a:pt x="9" y="133"/>
                    <a:pt x="0" y="162"/>
                    <a:pt x="12" y="186"/>
                  </a:cubicBezTo>
                  <a:cubicBezTo>
                    <a:pt x="15" y="191"/>
                    <a:pt x="15" y="191"/>
                    <a:pt x="15" y="191"/>
                  </a:cubicBezTo>
                  <a:cubicBezTo>
                    <a:pt x="32" y="225"/>
                    <a:pt x="32" y="225"/>
                    <a:pt x="32" y="225"/>
                  </a:cubicBezTo>
                  <a:cubicBezTo>
                    <a:pt x="150" y="453"/>
                    <a:pt x="150" y="453"/>
                    <a:pt x="150" y="453"/>
                  </a:cubicBezTo>
                  <a:cubicBezTo>
                    <a:pt x="167" y="487"/>
                    <a:pt x="167" y="487"/>
                    <a:pt x="167" y="487"/>
                  </a:cubicBezTo>
                  <a:cubicBezTo>
                    <a:pt x="170" y="492"/>
                    <a:pt x="170" y="492"/>
                    <a:pt x="170" y="492"/>
                  </a:cubicBezTo>
                  <a:cubicBezTo>
                    <a:pt x="182" y="516"/>
                    <a:pt x="211" y="525"/>
                    <a:pt x="235" y="513"/>
                  </a:cubicBezTo>
                  <a:cubicBezTo>
                    <a:pt x="446" y="404"/>
                    <a:pt x="446" y="404"/>
                    <a:pt x="446" y="404"/>
                  </a:cubicBezTo>
                  <a:cubicBezTo>
                    <a:pt x="470" y="392"/>
                    <a:pt x="479" y="363"/>
                    <a:pt x="467" y="339"/>
                  </a:cubicBezTo>
                  <a:cubicBezTo>
                    <a:pt x="464" y="334"/>
                    <a:pt x="464" y="334"/>
                    <a:pt x="464" y="334"/>
                  </a:cubicBezTo>
                  <a:cubicBezTo>
                    <a:pt x="447" y="300"/>
                    <a:pt x="447" y="300"/>
                    <a:pt x="447" y="300"/>
                  </a:cubicBezTo>
                  <a:cubicBezTo>
                    <a:pt x="329" y="72"/>
                    <a:pt x="329" y="72"/>
                    <a:pt x="329" y="72"/>
                  </a:cubicBezTo>
                  <a:cubicBezTo>
                    <a:pt x="312" y="38"/>
                    <a:pt x="312" y="38"/>
                    <a:pt x="312" y="38"/>
                  </a:cubicBezTo>
                  <a:cubicBezTo>
                    <a:pt x="309" y="33"/>
                    <a:pt x="309" y="33"/>
                    <a:pt x="309" y="33"/>
                  </a:cubicBezTo>
                  <a:cubicBezTo>
                    <a:pt x="297" y="10"/>
                    <a:pt x="268" y="0"/>
                    <a:pt x="24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6">
              <a:extLst>
                <a:ext uri="{FF2B5EF4-FFF2-40B4-BE49-F238E27FC236}">
                  <a16:creationId xmlns:a16="http://schemas.microsoft.com/office/drawing/2014/main" id="{272CD95E-8681-487A-863D-2F25E84EE4F6}"/>
                </a:ext>
              </a:extLst>
            </p:cNvPr>
            <p:cNvSpPr>
              <a:spLocks/>
            </p:cNvSpPr>
            <p:nvPr/>
          </p:nvSpPr>
          <p:spPr bwMode="auto">
            <a:xfrm>
              <a:off x="8596313" y="4133850"/>
              <a:ext cx="922338" cy="1039813"/>
            </a:xfrm>
            <a:custGeom>
              <a:avLst/>
              <a:gdLst>
                <a:gd name="T0" fmla="*/ 244 w 496"/>
                <a:gd name="T1" fmla="*/ 12 h 558"/>
                <a:gd name="T2" fmla="*/ 33 w 496"/>
                <a:gd name="T3" fmla="*/ 121 h 558"/>
                <a:gd name="T4" fmla="*/ 12 w 496"/>
                <a:gd name="T5" fmla="*/ 186 h 558"/>
                <a:gd name="T6" fmla="*/ 187 w 496"/>
                <a:gd name="T7" fmla="*/ 525 h 558"/>
                <a:gd name="T8" fmla="*/ 252 w 496"/>
                <a:gd name="T9" fmla="*/ 546 h 558"/>
                <a:gd name="T10" fmla="*/ 463 w 496"/>
                <a:gd name="T11" fmla="*/ 437 h 558"/>
                <a:gd name="T12" fmla="*/ 484 w 496"/>
                <a:gd name="T13" fmla="*/ 372 h 558"/>
                <a:gd name="T14" fmla="*/ 309 w 496"/>
                <a:gd name="T15" fmla="*/ 33 h 558"/>
                <a:gd name="T16" fmla="*/ 244 w 496"/>
                <a:gd name="T17" fmla="*/ 12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6" h="558">
                  <a:moveTo>
                    <a:pt x="244" y="12"/>
                  </a:moveTo>
                  <a:cubicBezTo>
                    <a:pt x="33" y="121"/>
                    <a:pt x="33" y="121"/>
                    <a:pt x="33" y="121"/>
                  </a:cubicBezTo>
                  <a:cubicBezTo>
                    <a:pt x="9" y="133"/>
                    <a:pt x="0" y="162"/>
                    <a:pt x="12" y="186"/>
                  </a:cubicBezTo>
                  <a:cubicBezTo>
                    <a:pt x="187" y="525"/>
                    <a:pt x="187" y="525"/>
                    <a:pt x="187" y="525"/>
                  </a:cubicBezTo>
                  <a:cubicBezTo>
                    <a:pt x="199" y="549"/>
                    <a:pt x="228" y="558"/>
                    <a:pt x="252" y="546"/>
                  </a:cubicBezTo>
                  <a:cubicBezTo>
                    <a:pt x="463" y="437"/>
                    <a:pt x="463" y="437"/>
                    <a:pt x="463" y="437"/>
                  </a:cubicBezTo>
                  <a:cubicBezTo>
                    <a:pt x="487" y="425"/>
                    <a:pt x="496" y="396"/>
                    <a:pt x="484" y="372"/>
                  </a:cubicBezTo>
                  <a:cubicBezTo>
                    <a:pt x="309" y="33"/>
                    <a:pt x="309" y="33"/>
                    <a:pt x="309" y="33"/>
                  </a:cubicBezTo>
                  <a:cubicBezTo>
                    <a:pt x="297" y="9"/>
                    <a:pt x="268" y="0"/>
                    <a:pt x="244" y="12"/>
                  </a:cubicBezTo>
                  <a:close/>
                </a:path>
              </a:pathLst>
            </a:custGeom>
            <a:noFill/>
            <a:ln w="22225" cap="rnd">
              <a:solidFill>
                <a:srgbClr val="33333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7">
              <a:extLst>
                <a:ext uri="{FF2B5EF4-FFF2-40B4-BE49-F238E27FC236}">
                  <a16:creationId xmlns:a16="http://schemas.microsoft.com/office/drawing/2014/main" id="{CA652704-AEDB-494F-9603-BFB9F0D83B01}"/>
                </a:ext>
              </a:extLst>
            </p:cNvPr>
            <p:cNvSpPr>
              <a:spLocks/>
            </p:cNvSpPr>
            <p:nvPr/>
          </p:nvSpPr>
          <p:spPr bwMode="auto">
            <a:xfrm>
              <a:off x="8655050" y="4265613"/>
              <a:ext cx="804863" cy="773113"/>
            </a:xfrm>
            <a:custGeom>
              <a:avLst/>
              <a:gdLst>
                <a:gd name="T0" fmla="*/ 507 w 507"/>
                <a:gd name="T1" fmla="*/ 308 h 487"/>
                <a:gd name="T2" fmla="*/ 159 w 507"/>
                <a:gd name="T3" fmla="*/ 487 h 487"/>
                <a:gd name="T4" fmla="*/ 0 w 507"/>
                <a:gd name="T5" fmla="*/ 180 h 487"/>
                <a:gd name="T6" fmla="*/ 348 w 507"/>
                <a:gd name="T7" fmla="*/ 0 h 487"/>
                <a:gd name="T8" fmla="*/ 507 w 507"/>
                <a:gd name="T9" fmla="*/ 308 h 487"/>
              </a:gdLst>
              <a:ahLst/>
              <a:cxnLst>
                <a:cxn ang="0">
                  <a:pos x="T0" y="T1"/>
                </a:cxn>
                <a:cxn ang="0">
                  <a:pos x="T2" y="T3"/>
                </a:cxn>
                <a:cxn ang="0">
                  <a:pos x="T4" y="T5"/>
                </a:cxn>
                <a:cxn ang="0">
                  <a:pos x="T6" y="T7"/>
                </a:cxn>
                <a:cxn ang="0">
                  <a:pos x="T8" y="T9"/>
                </a:cxn>
              </a:cxnLst>
              <a:rect l="0" t="0" r="r" b="b"/>
              <a:pathLst>
                <a:path w="507" h="487">
                  <a:moveTo>
                    <a:pt x="507" y="308"/>
                  </a:moveTo>
                  <a:lnTo>
                    <a:pt x="159" y="487"/>
                  </a:lnTo>
                  <a:lnTo>
                    <a:pt x="0" y="180"/>
                  </a:lnTo>
                  <a:lnTo>
                    <a:pt x="348" y="0"/>
                  </a:lnTo>
                  <a:lnTo>
                    <a:pt x="507" y="308"/>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8">
              <a:extLst>
                <a:ext uri="{FF2B5EF4-FFF2-40B4-BE49-F238E27FC236}">
                  <a16:creationId xmlns:a16="http://schemas.microsoft.com/office/drawing/2014/main" id="{02EE72E3-3FD1-43B9-AFE8-8F18F33D24B3}"/>
                </a:ext>
              </a:extLst>
            </p:cNvPr>
            <p:cNvSpPr>
              <a:spLocks/>
            </p:cNvSpPr>
            <p:nvPr/>
          </p:nvSpPr>
          <p:spPr bwMode="auto">
            <a:xfrm>
              <a:off x="9169400" y="4929188"/>
              <a:ext cx="84138" cy="85725"/>
            </a:xfrm>
            <a:custGeom>
              <a:avLst/>
              <a:gdLst>
                <a:gd name="T0" fmla="*/ 5 w 45"/>
                <a:gd name="T1" fmla="*/ 32 h 46"/>
                <a:gd name="T2" fmla="*/ 14 w 45"/>
                <a:gd name="T3" fmla="*/ 5 h 46"/>
                <a:gd name="T4" fmla="*/ 40 w 45"/>
                <a:gd name="T5" fmla="*/ 14 h 46"/>
                <a:gd name="T6" fmla="*/ 32 w 45"/>
                <a:gd name="T7" fmla="*/ 41 h 46"/>
                <a:gd name="T8" fmla="*/ 5 w 45"/>
                <a:gd name="T9" fmla="*/ 32 h 46"/>
              </a:gdLst>
              <a:ahLst/>
              <a:cxnLst>
                <a:cxn ang="0">
                  <a:pos x="T0" y="T1"/>
                </a:cxn>
                <a:cxn ang="0">
                  <a:pos x="T2" y="T3"/>
                </a:cxn>
                <a:cxn ang="0">
                  <a:pos x="T4" y="T5"/>
                </a:cxn>
                <a:cxn ang="0">
                  <a:pos x="T6" y="T7"/>
                </a:cxn>
                <a:cxn ang="0">
                  <a:pos x="T8" y="T9"/>
                </a:cxn>
              </a:cxnLst>
              <a:rect l="0" t="0" r="r" b="b"/>
              <a:pathLst>
                <a:path w="45" h="46">
                  <a:moveTo>
                    <a:pt x="5" y="32"/>
                  </a:moveTo>
                  <a:cubicBezTo>
                    <a:pt x="0" y="22"/>
                    <a:pt x="4" y="10"/>
                    <a:pt x="14" y="5"/>
                  </a:cubicBezTo>
                  <a:cubicBezTo>
                    <a:pt x="23" y="0"/>
                    <a:pt x="35" y="4"/>
                    <a:pt x="40" y="14"/>
                  </a:cubicBezTo>
                  <a:cubicBezTo>
                    <a:pt x="45" y="24"/>
                    <a:pt x="42" y="36"/>
                    <a:pt x="32" y="41"/>
                  </a:cubicBezTo>
                  <a:cubicBezTo>
                    <a:pt x="22" y="46"/>
                    <a:pt x="10" y="42"/>
                    <a:pt x="5" y="32"/>
                  </a:cubicBez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9">
              <a:extLst>
                <a:ext uri="{FF2B5EF4-FFF2-40B4-BE49-F238E27FC236}">
                  <a16:creationId xmlns:a16="http://schemas.microsoft.com/office/drawing/2014/main" id="{7EDBA5BE-DACC-4696-A953-B9EE57EE8363}"/>
                </a:ext>
              </a:extLst>
            </p:cNvPr>
            <p:cNvSpPr>
              <a:spLocks/>
            </p:cNvSpPr>
            <p:nvPr/>
          </p:nvSpPr>
          <p:spPr bwMode="auto">
            <a:xfrm>
              <a:off x="9012238" y="4225925"/>
              <a:ext cx="52388" cy="49213"/>
            </a:xfrm>
            <a:custGeom>
              <a:avLst/>
              <a:gdLst>
                <a:gd name="T0" fmla="*/ 3 w 28"/>
                <a:gd name="T1" fmla="*/ 19 h 27"/>
                <a:gd name="T2" fmla="*/ 9 w 28"/>
                <a:gd name="T3" fmla="*/ 3 h 27"/>
                <a:gd name="T4" fmla="*/ 25 w 28"/>
                <a:gd name="T5" fmla="*/ 8 h 27"/>
                <a:gd name="T6" fmla="*/ 19 w 28"/>
                <a:gd name="T7" fmla="*/ 24 h 27"/>
                <a:gd name="T8" fmla="*/ 3 w 28"/>
                <a:gd name="T9" fmla="*/ 19 h 27"/>
              </a:gdLst>
              <a:ahLst/>
              <a:cxnLst>
                <a:cxn ang="0">
                  <a:pos x="T0" y="T1"/>
                </a:cxn>
                <a:cxn ang="0">
                  <a:pos x="T2" y="T3"/>
                </a:cxn>
                <a:cxn ang="0">
                  <a:pos x="T4" y="T5"/>
                </a:cxn>
                <a:cxn ang="0">
                  <a:pos x="T6" y="T7"/>
                </a:cxn>
                <a:cxn ang="0">
                  <a:pos x="T8" y="T9"/>
                </a:cxn>
              </a:cxnLst>
              <a:rect l="0" t="0" r="r" b="b"/>
              <a:pathLst>
                <a:path w="28" h="27">
                  <a:moveTo>
                    <a:pt x="3" y="19"/>
                  </a:moveTo>
                  <a:cubicBezTo>
                    <a:pt x="0" y="13"/>
                    <a:pt x="3" y="6"/>
                    <a:pt x="9" y="3"/>
                  </a:cubicBezTo>
                  <a:cubicBezTo>
                    <a:pt x="14" y="0"/>
                    <a:pt x="22" y="2"/>
                    <a:pt x="25" y="8"/>
                  </a:cubicBezTo>
                  <a:cubicBezTo>
                    <a:pt x="28" y="14"/>
                    <a:pt x="25" y="21"/>
                    <a:pt x="19" y="24"/>
                  </a:cubicBezTo>
                  <a:cubicBezTo>
                    <a:pt x="14" y="27"/>
                    <a:pt x="6" y="25"/>
                    <a:pt x="3" y="19"/>
                  </a:cubicBezTo>
                  <a:close/>
                </a:path>
              </a:pathLst>
            </a:custGeom>
            <a:solidFill>
              <a:srgbClr val="3333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0">
              <a:extLst>
                <a:ext uri="{FF2B5EF4-FFF2-40B4-BE49-F238E27FC236}">
                  <a16:creationId xmlns:a16="http://schemas.microsoft.com/office/drawing/2014/main" id="{6FCE73DF-D04B-451E-8E9D-AA6E0F9E12C4}"/>
                </a:ext>
              </a:extLst>
            </p:cNvPr>
            <p:cNvSpPr>
              <a:spLocks/>
            </p:cNvSpPr>
            <p:nvPr/>
          </p:nvSpPr>
          <p:spPr bwMode="auto">
            <a:xfrm>
              <a:off x="8770938" y="4259263"/>
              <a:ext cx="223838" cy="144463"/>
            </a:xfrm>
            <a:custGeom>
              <a:avLst/>
              <a:gdLst>
                <a:gd name="T0" fmla="*/ 110 w 120"/>
                <a:gd name="T1" fmla="*/ 30 h 78"/>
                <a:gd name="T2" fmla="*/ 23 w 120"/>
                <a:gd name="T3" fmla="*/ 75 h 78"/>
                <a:gd name="T4" fmla="*/ 3 w 120"/>
                <a:gd name="T5" fmla="*/ 68 h 78"/>
                <a:gd name="T6" fmla="*/ 3 w 120"/>
                <a:gd name="T7" fmla="*/ 68 h 78"/>
                <a:gd name="T8" fmla="*/ 10 w 120"/>
                <a:gd name="T9" fmla="*/ 48 h 78"/>
                <a:gd name="T10" fmla="*/ 96 w 120"/>
                <a:gd name="T11" fmla="*/ 4 h 78"/>
                <a:gd name="T12" fmla="*/ 116 w 120"/>
                <a:gd name="T13" fmla="*/ 10 h 78"/>
                <a:gd name="T14" fmla="*/ 116 w 120"/>
                <a:gd name="T15" fmla="*/ 10 h 78"/>
                <a:gd name="T16" fmla="*/ 110 w 120"/>
                <a:gd name="T17" fmla="*/ 3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78">
                  <a:moveTo>
                    <a:pt x="110" y="30"/>
                  </a:moveTo>
                  <a:cubicBezTo>
                    <a:pt x="23" y="75"/>
                    <a:pt x="23" y="75"/>
                    <a:pt x="23" y="75"/>
                  </a:cubicBezTo>
                  <a:cubicBezTo>
                    <a:pt x="16" y="78"/>
                    <a:pt x="7" y="75"/>
                    <a:pt x="3" y="68"/>
                  </a:cubicBezTo>
                  <a:cubicBezTo>
                    <a:pt x="3" y="68"/>
                    <a:pt x="3" y="68"/>
                    <a:pt x="3" y="68"/>
                  </a:cubicBezTo>
                  <a:cubicBezTo>
                    <a:pt x="0" y="61"/>
                    <a:pt x="2" y="52"/>
                    <a:pt x="10" y="48"/>
                  </a:cubicBezTo>
                  <a:cubicBezTo>
                    <a:pt x="96" y="4"/>
                    <a:pt x="96" y="4"/>
                    <a:pt x="96" y="4"/>
                  </a:cubicBezTo>
                  <a:cubicBezTo>
                    <a:pt x="104" y="0"/>
                    <a:pt x="112" y="3"/>
                    <a:pt x="116" y="10"/>
                  </a:cubicBezTo>
                  <a:cubicBezTo>
                    <a:pt x="116" y="10"/>
                    <a:pt x="116" y="10"/>
                    <a:pt x="116" y="10"/>
                  </a:cubicBezTo>
                  <a:cubicBezTo>
                    <a:pt x="120" y="17"/>
                    <a:pt x="117" y="26"/>
                    <a:pt x="110" y="30"/>
                  </a:cubicBezTo>
                  <a:close/>
                </a:path>
              </a:pathLst>
            </a:custGeom>
            <a:solidFill>
              <a:srgbClr val="3333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11">
              <a:extLst>
                <a:ext uri="{FF2B5EF4-FFF2-40B4-BE49-F238E27FC236}">
                  <a16:creationId xmlns:a16="http://schemas.microsoft.com/office/drawing/2014/main" id="{7A96E7B2-450B-474A-8E56-3EF3ACB4FA9F}"/>
                </a:ext>
              </a:extLst>
            </p:cNvPr>
            <p:cNvSpPr>
              <a:spLocks noChangeArrowheads="1"/>
            </p:cNvSpPr>
            <p:nvPr/>
          </p:nvSpPr>
          <p:spPr bwMode="auto">
            <a:xfrm rot="19920000">
              <a:off x="8897938" y="4468813"/>
              <a:ext cx="3651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0" i="0" u="none" strike="noStrike" cap="none" normalizeH="0" baseline="0">
                  <a:ln>
                    <a:noFill/>
                  </a:ln>
                  <a:solidFill>
                    <a:srgbClr val="8F959E"/>
                  </a:solidFill>
                  <a:effectLst/>
                  <a:latin typeface="Times New Roman" panose="02020603050405020304" pitchFamily="18" charset="0"/>
                </a:rPr>
                <a:t>A+</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 name="Freeform 12">
              <a:extLst>
                <a:ext uri="{FF2B5EF4-FFF2-40B4-BE49-F238E27FC236}">
                  <a16:creationId xmlns:a16="http://schemas.microsoft.com/office/drawing/2014/main" id="{BFE8F837-01CD-4C4C-82F7-268C50F9C701}"/>
                </a:ext>
              </a:extLst>
            </p:cNvPr>
            <p:cNvSpPr>
              <a:spLocks/>
            </p:cNvSpPr>
            <p:nvPr/>
          </p:nvSpPr>
          <p:spPr bwMode="auto">
            <a:xfrm>
              <a:off x="9217025" y="4270375"/>
              <a:ext cx="63500" cy="76200"/>
            </a:xfrm>
            <a:custGeom>
              <a:avLst/>
              <a:gdLst>
                <a:gd name="T0" fmla="*/ 40 w 40"/>
                <a:gd name="T1" fmla="*/ 39 h 48"/>
                <a:gd name="T2" fmla="*/ 20 w 40"/>
                <a:gd name="T3" fmla="*/ 48 h 48"/>
                <a:gd name="T4" fmla="*/ 0 w 40"/>
                <a:gd name="T5" fmla="*/ 10 h 48"/>
                <a:gd name="T6" fmla="*/ 20 w 40"/>
                <a:gd name="T7" fmla="*/ 0 h 48"/>
                <a:gd name="T8" fmla="*/ 40 w 40"/>
                <a:gd name="T9" fmla="*/ 39 h 48"/>
              </a:gdLst>
              <a:ahLst/>
              <a:cxnLst>
                <a:cxn ang="0">
                  <a:pos x="T0" y="T1"/>
                </a:cxn>
                <a:cxn ang="0">
                  <a:pos x="T2" y="T3"/>
                </a:cxn>
                <a:cxn ang="0">
                  <a:pos x="T4" y="T5"/>
                </a:cxn>
                <a:cxn ang="0">
                  <a:pos x="T6" y="T7"/>
                </a:cxn>
                <a:cxn ang="0">
                  <a:pos x="T8" y="T9"/>
                </a:cxn>
              </a:cxnLst>
              <a:rect l="0" t="0" r="r" b="b"/>
              <a:pathLst>
                <a:path w="40" h="48">
                  <a:moveTo>
                    <a:pt x="40" y="39"/>
                  </a:moveTo>
                  <a:lnTo>
                    <a:pt x="20" y="48"/>
                  </a:lnTo>
                  <a:lnTo>
                    <a:pt x="0" y="10"/>
                  </a:lnTo>
                  <a:lnTo>
                    <a:pt x="20" y="0"/>
                  </a:lnTo>
                  <a:lnTo>
                    <a:pt x="40" y="39"/>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13">
              <a:extLst>
                <a:ext uri="{FF2B5EF4-FFF2-40B4-BE49-F238E27FC236}">
                  <a16:creationId xmlns:a16="http://schemas.microsoft.com/office/drawing/2014/main" id="{11C3BA71-CBF5-47D0-9890-A6D3395B14E7}"/>
                </a:ext>
              </a:extLst>
            </p:cNvPr>
            <p:cNvSpPr>
              <a:spLocks/>
            </p:cNvSpPr>
            <p:nvPr/>
          </p:nvSpPr>
          <p:spPr bwMode="auto">
            <a:xfrm>
              <a:off x="9267825" y="4368800"/>
              <a:ext cx="63500" cy="76200"/>
            </a:xfrm>
            <a:custGeom>
              <a:avLst/>
              <a:gdLst>
                <a:gd name="T0" fmla="*/ 40 w 40"/>
                <a:gd name="T1" fmla="*/ 38 h 48"/>
                <a:gd name="T2" fmla="*/ 20 w 40"/>
                <a:gd name="T3" fmla="*/ 48 h 48"/>
                <a:gd name="T4" fmla="*/ 0 w 40"/>
                <a:gd name="T5" fmla="*/ 9 h 48"/>
                <a:gd name="T6" fmla="*/ 20 w 40"/>
                <a:gd name="T7" fmla="*/ 0 h 48"/>
                <a:gd name="T8" fmla="*/ 40 w 40"/>
                <a:gd name="T9" fmla="*/ 38 h 48"/>
              </a:gdLst>
              <a:ahLst/>
              <a:cxnLst>
                <a:cxn ang="0">
                  <a:pos x="T0" y="T1"/>
                </a:cxn>
                <a:cxn ang="0">
                  <a:pos x="T2" y="T3"/>
                </a:cxn>
                <a:cxn ang="0">
                  <a:pos x="T4" y="T5"/>
                </a:cxn>
                <a:cxn ang="0">
                  <a:pos x="T6" y="T7"/>
                </a:cxn>
                <a:cxn ang="0">
                  <a:pos x="T8" y="T9"/>
                </a:cxn>
              </a:cxnLst>
              <a:rect l="0" t="0" r="r" b="b"/>
              <a:pathLst>
                <a:path w="40" h="48">
                  <a:moveTo>
                    <a:pt x="40" y="38"/>
                  </a:moveTo>
                  <a:lnTo>
                    <a:pt x="20" y="48"/>
                  </a:lnTo>
                  <a:lnTo>
                    <a:pt x="0" y="9"/>
                  </a:lnTo>
                  <a:lnTo>
                    <a:pt x="20" y="0"/>
                  </a:lnTo>
                  <a:lnTo>
                    <a:pt x="40" y="38"/>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14">
              <a:extLst>
                <a:ext uri="{FF2B5EF4-FFF2-40B4-BE49-F238E27FC236}">
                  <a16:creationId xmlns:a16="http://schemas.microsoft.com/office/drawing/2014/main" id="{001108F3-58D0-4A85-B1D9-275D02281CBB}"/>
                </a:ext>
              </a:extLst>
            </p:cNvPr>
            <p:cNvSpPr>
              <a:spLocks/>
            </p:cNvSpPr>
            <p:nvPr/>
          </p:nvSpPr>
          <p:spPr bwMode="auto">
            <a:xfrm>
              <a:off x="8805863" y="4905375"/>
              <a:ext cx="61913" cy="76200"/>
            </a:xfrm>
            <a:custGeom>
              <a:avLst/>
              <a:gdLst>
                <a:gd name="T0" fmla="*/ 39 w 39"/>
                <a:gd name="T1" fmla="*/ 37 h 48"/>
                <a:gd name="T2" fmla="*/ 20 w 39"/>
                <a:gd name="T3" fmla="*/ 48 h 48"/>
                <a:gd name="T4" fmla="*/ 0 w 39"/>
                <a:gd name="T5" fmla="*/ 9 h 48"/>
                <a:gd name="T6" fmla="*/ 20 w 39"/>
                <a:gd name="T7" fmla="*/ 0 h 48"/>
                <a:gd name="T8" fmla="*/ 39 w 39"/>
                <a:gd name="T9" fmla="*/ 37 h 48"/>
              </a:gdLst>
              <a:ahLst/>
              <a:cxnLst>
                <a:cxn ang="0">
                  <a:pos x="T0" y="T1"/>
                </a:cxn>
                <a:cxn ang="0">
                  <a:pos x="T2" y="T3"/>
                </a:cxn>
                <a:cxn ang="0">
                  <a:pos x="T4" y="T5"/>
                </a:cxn>
                <a:cxn ang="0">
                  <a:pos x="T6" y="T7"/>
                </a:cxn>
                <a:cxn ang="0">
                  <a:pos x="T8" y="T9"/>
                </a:cxn>
              </a:cxnLst>
              <a:rect l="0" t="0" r="r" b="b"/>
              <a:pathLst>
                <a:path w="39" h="48">
                  <a:moveTo>
                    <a:pt x="39" y="37"/>
                  </a:moveTo>
                  <a:lnTo>
                    <a:pt x="20" y="48"/>
                  </a:lnTo>
                  <a:lnTo>
                    <a:pt x="0" y="9"/>
                  </a:lnTo>
                  <a:lnTo>
                    <a:pt x="20" y="0"/>
                  </a:lnTo>
                  <a:lnTo>
                    <a:pt x="39" y="37"/>
                  </a:lnTo>
                  <a:close/>
                </a:path>
              </a:pathLst>
            </a:custGeom>
            <a:solidFill>
              <a:srgbClr val="8F959E"/>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15">
              <a:extLst>
                <a:ext uri="{FF2B5EF4-FFF2-40B4-BE49-F238E27FC236}">
                  <a16:creationId xmlns:a16="http://schemas.microsoft.com/office/drawing/2014/main" id="{FD0348F4-F0C7-45A3-AB30-D3DD7B56C1C8}"/>
                </a:ext>
              </a:extLst>
            </p:cNvPr>
            <p:cNvSpPr>
              <a:spLocks/>
            </p:cNvSpPr>
            <p:nvPr/>
          </p:nvSpPr>
          <p:spPr bwMode="auto">
            <a:xfrm>
              <a:off x="7207250" y="4945063"/>
              <a:ext cx="341313" cy="274638"/>
            </a:xfrm>
            <a:custGeom>
              <a:avLst/>
              <a:gdLst>
                <a:gd name="T0" fmla="*/ 90 w 184"/>
                <a:gd name="T1" fmla="*/ 143 h 148"/>
                <a:gd name="T2" fmla="*/ 54 w 184"/>
                <a:gd name="T3" fmla="*/ 137 h 148"/>
                <a:gd name="T4" fmla="*/ 6 w 184"/>
                <a:gd name="T5" fmla="*/ 68 h 148"/>
                <a:gd name="T6" fmla="*/ 10 w 184"/>
                <a:gd name="T7" fmla="*/ 44 h 148"/>
                <a:gd name="T8" fmla="*/ 38 w 184"/>
                <a:gd name="T9" fmla="*/ 12 h 148"/>
                <a:gd name="T10" fmla="*/ 53 w 184"/>
                <a:gd name="T11" fmla="*/ 8 h 148"/>
                <a:gd name="T12" fmla="*/ 132 w 184"/>
                <a:gd name="T13" fmla="*/ 14 h 148"/>
                <a:gd name="T14" fmla="*/ 155 w 184"/>
                <a:gd name="T15" fmla="*/ 25 h 148"/>
                <a:gd name="T16" fmla="*/ 175 w 184"/>
                <a:gd name="T17" fmla="*/ 77 h 148"/>
                <a:gd name="T18" fmla="*/ 164 w 184"/>
                <a:gd name="T19" fmla="*/ 102 h 148"/>
                <a:gd name="T20" fmla="*/ 90 w 184"/>
                <a:gd name="T21" fmla="*/ 14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148">
                  <a:moveTo>
                    <a:pt x="90" y="143"/>
                  </a:moveTo>
                  <a:cubicBezTo>
                    <a:pt x="54" y="137"/>
                    <a:pt x="54" y="137"/>
                    <a:pt x="54" y="137"/>
                  </a:cubicBezTo>
                  <a:cubicBezTo>
                    <a:pt x="22" y="131"/>
                    <a:pt x="0" y="100"/>
                    <a:pt x="6" y="68"/>
                  </a:cubicBezTo>
                  <a:cubicBezTo>
                    <a:pt x="10" y="44"/>
                    <a:pt x="10" y="44"/>
                    <a:pt x="10" y="44"/>
                  </a:cubicBezTo>
                  <a:cubicBezTo>
                    <a:pt x="12" y="29"/>
                    <a:pt x="23" y="17"/>
                    <a:pt x="38" y="12"/>
                  </a:cubicBezTo>
                  <a:cubicBezTo>
                    <a:pt x="53" y="8"/>
                    <a:pt x="53" y="8"/>
                    <a:pt x="53" y="8"/>
                  </a:cubicBezTo>
                  <a:cubicBezTo>
                    <a:pt x="79" y="0"/>
                    <a:pt x="107" y="3"/>
                    <a:pt x="132" y="14"/>
                  </a:cubicBezTo>
                  <a:cubicBezTo>
                    <a:pt x="155" y="25"/>
                    <a:pt x="155" y="25"/>
                    <a:pt x="155" y="25"/>
                  </a:cubicBezTo>
                  <a:cubicBezTo>
                    <a:pt x="175" y="34"/>
                    <a:pt x="184" y="57"/>
                    <a:pt x="175" y="77"/>
                  </a:cubicBezTo>
                  <a:cubicBezTo>
                    <a:pt x="164" y="102"/>
                    <a:pt x="164" y="102"/>
                    <a:pt x="164" y="102"/>
                  </a:cubicBezTo>
                  <a:cubicBezTo>
                    <a:pt x="152" y="132"/>
                    <a:pt x="121" y="148"/>
                    <a:pt x="90" y="143"/>
                  </a:cubicBez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Line 16">
              <a:extLst>
                <a:ext uri="{FF2B5EF4-FFF2-40B4-BE49-F238E27FC236}">
                  <a16:creationId xmlns:a16="http://schemas.microsoft.com/office/drawing/2014/main" id="{727C6B7A-5C18-4932-A2A5-2533404D21E1}"/>
                </a:ext>
              </a:extLst>
            </p:cNvPr>
            <p:cNvSpPr>
              <a:spLocks noChangeShapeType="1"/>
            </p:cNvSpPr>
            <p:nvPr/>
          </p:nvSpPr>
          <p:spPr bwMode="auto">
            <a:xfrm flipH="1" flipV="1">
              <a:off x="7164388" y="5014913"/>
              <a:ext cx="60325" cy="11113"/>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7">
              <a:extLst>
                <a:ext uri="{FF2B5EF4-FFF2-40B4-BE49-F238E27FC236}">
                  <a16:creationId xmlns:a16="http://schemas.microsoft.com/office/drawing/2014/main" id="{23FDEE57-1891-4733-B23B-6BC7920B75B8}"/>
                </a:ext>
              </a:extLst>
            </p:cNvPr>
            <p:cNvSpPr>
              <a:spLocks/>
            </p:cNvSpPr>
            <p:nvPr/>
          </p:nvSpPr>
          <p:spPr bwMode="auto">
            <a:xfrm>
              <a:off x="7651750" y="5021263"/>
              <a:ext cx="317500" cy="279400"/>
            </a:xfrm>
            <a:custGeom>
              <a:avLst/>
              <a:gdLst>
                <a:gd name="T0" fmla="*/ 60 w 171"/>
                <a:gd name="T1" fmla="*/ 138 h 150"/>
                <a:gd name="T2" fmla="*/ 96 w 171"/>
                <a:gd name="T3" fmla="*/ 144 h 150"/>
                <a:gd name="T4" fmla="*/ 165 w 171"/>
                <a:gd name="T5" fmla="*/ 95 h 150"/>
                <a:gd name="T6" fmla="*/ 169 w 171"/>
                <a:gd name="T7" fmla="*/ 71 h 150"/>
                <a:gd name="T8" fmla="*/ 153 w 171"/>
                <a:gd name="T9" fmla="*/ 32 h 150"/>
                <a:gd name="T10" fmla="*/ 140 w 171"/>
                <a:gd name="T11" fmla="*/ 23 h 150"/>
                <a:gd name="T12" fmla="*/ 63 w 171"/>
                <a:gd name="T13" fmla="*/ 2 h 150"/>
                <a:gd name="T14" fmla="*/ 38 w 171"/>
                <a:gd name="T15" fmla="*/ 5 h 150"/>
                <a:gd name="T16" fmla="*/ 2 w 171"/>
                <a:gd name="T17" fmla="*/ 47 h 150"/>
                <a:gd name="T18" fmla="*/ 4 w 171"/>
                <a:gd name="T19" fmla="*/ 75 h 150"/>
                <a:gd name="T20" fmla="*/ 60 w 171"/>
                <a:gd name="T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1" h="150">
                  <a:moveTo>
                    <a:pt x="60" y="138"/>
                  </a:moveTo>
                  <a:cubicBezTo>
                    <a:pt x="96" y="144"/>
                    <a:pt x="96" y="144"/>
                    <a:pt x="96" y="144"/>
                  </a:cubicBezTo>
                  <a:cubicBezTo>
                    <a:pt x="128" y="150"/>
                    <a:pt x="159" y="128"/>
                    <a:pt x="165" y="95"/>
                  </a:cubicBezTo>
                  <a:cubicBezTo>
                    <a:pt x="169" y="71"/>
                    <a:pt x="169" y="71"/>
                    <a:pt x="169" y="71"/>
                  </a:cubicBezTo>
                  <a:cubicBezTo>
                    <a:pt x="171" y="56"/>
                    <a:pt x="165" y="41"/>
                    <a:pt x="153" y="32"/>
                  </a:cubicBezTo>
                  <a:cubicBezTo>
                    <a:pt x="140" y="23"/>
                    <a:pt x="140" y="23"/>
                    <a:pt x="140" y="23"/>
                  </a:cubicBezTo>
                  <a:cubicBezTo>
                    <a:pt x="118" y="7"/>
                    <a:pt x="90" y="0"/>
                    <a:pt x="63" y="2"/>
                  </a:cubicBezTo>
                  <a:cubicBezTo>
                    <a:pt x="38" y="5"/>
                    <a:pt x="38" y="5"/>
                    <a:pt x="38" y="5"/>
                  </a:cubicBezTo>
                  <a:cubicBezTo>
                    <a:pt x="16" y="7"/>
                    <a:pt x="0" y="26"/>
                    <a:pt x="2" y="47"/>
                  </a:cubicBezTo>
                  <a:cubicBezTo>
                    <a:pt x="4" y="75"/>
                    <a:pt x="4" y="75"/>
                    <a:pt x="4" y="75"/>
                  </a:cubicBezTo>
                  <a:cubicBezTo>
                    <a:pt x="6" y="107"/>
                    <a:pt x="29" y="133"/>
                    <a:pt x="60" y="138"/>
                  </a:cubicBez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Line 18">
              <a:extLst>
                <a:ext uri="{FF2B5EF4-FFF2-40B4-BE49-F238E27FC236}">
                  <a16:creationId xmlns:a16="http://schemas.microsoft.com/office/drawing/2014/main" id="{7CD9EE2E-1216-4208-B51F-8B65C7F0ABAE}"/>
                </a:ext>
              </a:extLst>
            </p:cNvPr>
            <p:cNvSpPr>
              <a:spLocks noChangeShapeType="1"/>
            </p:cNvSpPr>
            <p:nvPr/>
          </p:nvSpPr>
          <p:spPr bwMode="auto">
            <a:xfrm>
              <a:off x="7966075" y="5153025"/>
              <a:ext cx="60325" cy="11113"/>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9">
              <a:extLst>
                <a:ext uri="{FF2B5EF4-FFF2-40B4-BE49-F238E27FC236}">
                  <a16:creationId xmlns:a16="http://schemas.microsoft.com/office/drawing/2014/main" id="{7AC57C60-65EB-476A-8A7E-B4B5BA1368AB}"/>
                </a:ext>
              </a:extLst>
            </p:cNvPr>
            <p:cNvSpPr>
              <a:spLocks/>
            </p:cNvSpPr>
            <p:nvPr/>
          </p:nvSpPr>
          <p:spPr bwMode="auto">
            <a:xfrm>
              <a:off x="7535863" y="4991100"/>
              <a:ext cx="123825" cy="69850"/>
            </a:xfrm>
            <a:custGeom>
              <a:avLst/>
              <a:gdLst>
                <a:gd name="T0" fmla="*/ 0 w 67"/>
                <a:gd name="T1" fmla="*/ 26 h 38"/>
                <a:gd name="T2" fmla="*/ 67 w 67"/>
                <a:gd name="T3" fmla="*/ 38 h 38"/>
              </a:gdLst>
              <a:ahLst/>
              <a:cxnLst>
                <a:cxn ang="0">
                  <a:pos x="T0" y="T1"/>
                </a:cxn>
                <a:cxn ang="0">
                  <a:pos x="T2" y="T3"/>
                </a:cxn>
              </a:cxnLst>
              <a:rect l="0" t="0" r="r" b="b"/>
              <a:pathLst>
                <a:path w="67" h="38">
                  <a:moveTo>
                    <a:pt x="0" y="26"/>
                  </a:moveTo>
                  <a:cubicBezTo>
                    <a:pt x="0" y="26"/>
                    <a:pt x="40" y="0"/>
                    <a:pt x="67" y="38"/>
                  </a:cubicBezTo>
                </a:path>
              </a:pathLst>
            </a:custGeom>
            <a:noFill/>
            <a:ln w="22225" cap="rnd">
              <a:solidFill>
                <a:srgbClr val="33333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0">
              <a:extLst>
                <a:ext uri="{FF2B5EF4-FFF2-40B4-BE49-F238E27FC236}">
                  <a16:creationId xmlns:a16="http://schemas.microsoft.com/office/drawing/2014/main" id="{74D58796-F21E-4B92-B64D-AA3079859611}"/>
                </a:ext>
              </a:extLst>
            </p:cNvPr>
            <p:cNvSpPr>
              <a:spLocks/>
            </p:cNvSpPr>
            <p:nvPr/>
          </p:nvSpPr>
          <p:spPr bwMode="auto">
            <a:xfrm>
              <a:off x="7666038" y="5035550"/>
              <a:ext cx="220663" cy="84138"/>
            </a:xfrm>
            <a:custGeom>
              <a:avLst/>
              <a:gdLst>
                <a:gd name="T0" fmla="*/ 1 w 119"/>
                <a:gd name="T1" fmla="*/ 39 h 45"/>
                <a:gd name="T2" fmla="*/ 1 w 119"/>
                <a:gd name="T3" fmla="*/ 44 h 45"/>
                <a:gd name="T4" fmla="*/ 119 w 119"/>
                <a:gd name="T5" fmla="*/ 15 h 45"/>
                <a:gd name="T6" fmla="*/ 84 w 119"/>
                <a:gd name="T7" fmla="*/ 2 h 45"/>
                <a:gd name="T8" fmla="*/ 56 w 119"/>
                <a:gd name="T9" fmla="*/ 1 h 45"/>
                <a:gd name="T10" fmla="*/ 30 w 119"/>
                <a:gd name="T11" fmla="*/ 4 h 45"/>
                <a:gd name="T12" fmla="*/ 1 w 119"/>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119" h="45">
                  <a:moveTo>
                    <a:pt x="1" y="39"/>
                  </a:moveTo>
                  <a:cubicBezTo>
                    <a:pt x="1" y="44"/>
                    <a:pt x="1" y="44"/>
                    <a:pt x="1" y="44"/>
                  </a:cubicBezTo>
                  <a:cubicBezTo>
                    <a:pt x="48" y="45"/>
                    <a:pt x="91" y="34"/>
                    <a:pt x="119" y="15"/>
                  </a:cubicBezTo>
                  <a:cubicBezTo>
                    <a:pt x="108" y="9"/>
                    <a:pt x="96" y="5"/>
                    <a:pt x="84" y="2"/>
                  </a:cubicBezTo>
                  <a:cubicBezTo>
                    <a:pt x="75" y="1"/>
                    <a:pt x="65" y="0"/>
                    <a:pt x="56" y="1"/>
                  </a:cubicBezTo>
                  <a:cubicBezTo>
                    <a:pt x="30" y="4"/>
                    <a:pt x="30" y="4"/>
                    <a:pt x="30" y="4"/>
                  </a:cubicBezTo>
                  <a:cubicBezTo>
                    <a:pt x="13" y="6"/>
                    <a:pt x="0" y="21"/>
                    <a:pt x="1"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1">
              <a:extLst>
                <a:ext uri="{FF2B5EF4-FFF2-40B4-BE49-F238E27FC236}">
                  <a16:creationId xmlns:a16="http://schemas.microsoft.com/office/drawing/2014/main" id="{1FD2F031-F225-4B36-84C2-BF5A34A172F9}"/>
                </a:ext>
              </a:extLst>
            </p:cNvPr>
            <p:cNvSpPr>
              <a:spLocks/>
            </p:cNvSpPr>
            <p:nvPr/>
          </p:nvSpPr>
          <p:spPr bwMode="auto">
            <a:xfrm>
              <a:off x="7321550" y="4959350"/>
              <a:ext cx="212725" cy="131763"/>
            </a:xfrm>
            <a:custGeom>
              <a:avLst/>
              <a:gdLst>
                <a:gd name="T0" fmla="*/ 105 w 114"/>
                <a:gd name="T1" fmla="*/ 71 h 71"/>
                <a:gd name="T2" fmla="*/ 107 w 114"/>
                <a:gd name="T3" fmla="*/ 66 h 71"/>
                <a:gd name="T4" fmla="*/ 90 w 114"/>
                <a:gd name="T5" fmla="*/ 23 h 71"/>
                <a:gd name="T6" fmla="*/ 90 w 114"/>
                <a:gd name="T7" fmla="*/ 23 h 71"/>
                <a:gd name="T8" fmla="*/ 67 w 114"/>
                <a:gd name="T9" fmla="*/ 13 h 71"/>
                <a:gd name="T10" fmla="*/ 0 w 114"/>
                <a:gd name="T11" fmla="*/ 5 h 71"/>
                <a:gd name="T12" fmla="*/ 105 w 114"/>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14" h="71">
                  <a:moveTo>
                    <a:pt x="105" y="71"/>
                  </a:moveTo>
                  <a:cubicBezTo>
                    <a:pt x="107" y="66"/>
                    <a:pt x="107" y="66"/>
                    <a:pt x="107" y="66"/>
                  </a:cubicBezTo>
                  <a:cubicBezTo>
                    <a:pt x="114" y="50"/>
                    <a:pt x="107" y="31"/>
                    <a:pt x="90" y="23"/>
                  </a:cubicBezTo>
                  <a:cubicBezTo>
                    <a:pt x="90" y="23"/>
                    <a:pt x="90" y="23"/>
                    <a:pt x="90" y="23"/>
                  </a:cubicBezTo>
                  <a:cubicBezTo>
                    <a:pt x="67" y="13"/>
                    <a:pt x="67" y="13"/>
                    <a:pt x="67" y="13"/>
                  </a:cubicBezTo>
                  <a:cubicBezTo>
                    <a:pt x="46" y="3"/>
                    <a:pt x="23" y="0"/>
                    <a:pt x="0" y="5"/>
                  </a:cubicBezTo>
                  <a:cubicBezTo>
                    <a:pt x="21" y="33"/>
                    <a:pt x="59" y="57"/>
                    <a:pt x="105" y="7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Oval 22">
              <a:extLst>
                <a:ext uri="{FF2B5EF4-FFF2-40B4-BE49-F238E27FC236}">
                  <a16:creationId xmlns:a16="http://schemas.microsoft.com/office/drawing/2014/main" id="{396B9889-26D8-490E-84BD-1F7B78E7AB13}"/>
                </a:ext>
              </a:extLst>
            </p:cNvPr>
            <p:cNvSpPr>
              <a:spLocks noChangeArrowheads="1"/>
            </p:cNvSpPr>
            <p:nvPr/>
          </p:nvSpPr>
          <p:spPr bwMode="auto">
            <a:xfrm>
              <a:off x="6424613" y="3767138"/>
              <a:ext cx="758825" cy="758825"/>
            </a:xfrm>
            <a:prstGeom prst="ellipse">
              <a:avLst/>
            </a:pr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23">
              <a:extLst>
                <a:ext uri="{FF2B5EF4-FFF2-40B4-BE49-F238E27FC236}">
                  <a16:creationId xmlns:a16="http://schemas.microsoft.com/office/drawing/2014/main" id="{9B59BF37-141F-4ADB-B2E9-756B7C46E50B}"/>
                </a:ext>
              </a:extLst>
            </p:cNvPr>
            <p:cNvSpPr>
              <a:spLocks/>
            </p:cNvSpPr>
            <p:nvPr/>
          </p:nvSpPr>
          <p:spPr bwMode="auto">
            <a:xfrm>
              <a:off x="6530975" y="3871913"/>
              <a:ext cx="717550" cy="549275"/>
            </a:xfrm>
            <a:custGeom>
              <a:avLst/>
              <a:gdLst>
                <a:gd name="T0" fmla="*/ 365 w 386"/>
                <a:gd name="T1" fmla="*/ 126 h 295"/>
                <a:gd name="T2" fmla="*/ 293 w 386"/>
                <a:gd name="T3" fmla="*/ 126 h 295"/>
                <a:gd name="T4" fmla="*/ 147 w 386"/>
                <a:gd name="T5" fmla="*/ 0 h 295"/>
                <a:gd name="T6" fmla="*/ 0 w 386"/>
                <a:gd name="T7" fmla="*/ 148 h 295"/>
                <a:gd name="T8" fmla="*/ 147 w 386"/>
                <a:gd name="T9" fmla="*/ 295 h 295"/>
                <a:gd name="T10" fmla="*/ 293 w 386"/>
                <a:gd name="T11" fmla="*/ 169 h 295"/>
                <a:gd name="T12" fmla="*/ 365 w 386"/>
                <a:gd name="T13" fmla="*/ 169 h 295"/>
                <a:gd name="T14" fmla="*/ 386 w 386"/>
                <a:gd name="T15" fmla="*/ 148 h 295"/>
                <a:gd name="T16" fmla="*/ 365 w 386"/>
                <a:gd name="T17" fmla="*/ 12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6" h="295">
                  <a:moveTo>
                    <a:pt x="365" y="126"/>
                  </a:moveTo>
                  <a:cubicBezTo>
                    <a:pt x="293" y="126"/>
                    <a:pt x="293" y="126"/>
                    <a:pt x="293" y="126"/>
                  </a:cubicBezTo>
                  <a:cubicBezTo>
                    <a:pt x="283" y="55"/>
                    <a:pt x="221" y="0"/>
                    <a:pt x="147" y="0"/>
                  </a:cubicBezTo>
                  <a:cubicBezTo>
                    <a:pt x="66" y="0"/>
                    <a:pt x="0" y="66"/>
                    <a:pt x="0" y="148"/>
                  </a:cubicBezTo>
                  <a:cubicBezTo>
                    <a:pt x="0" y="229"/>
                    <a:pt x="66" y="295"/>
                    <a:pt x="147" y="295"/>
                  </a:cubicBezTo>
                  <a:cubicBezTo>
                    <a:pt x="221" y="295"/>
                    <a:pt x="283" y="240"/>
                    <a:pt x="293" y="169"/>
                  </a:cubicBezTo>
                  <a:cubicBezTo>
                    <a:pt x="365" y="169"/>
                    <a:pt x="365" y="169"/>
                    <a:pt x="365" y="169"/>
                  </a:cubicBezTo>
                  <a:cubicBezTo>
                    <a:pt x="377" y="169"/>
                    <a:pt x="386" y="159"/>
                    <a:pt x="386" y="148"/>
                  </a:cubicBezTo>
                  <a:cubicBezTo>
                    <a:pt x="386" y="136"/>
                    <a:pt x="377" y="126"/>
                    <a:pt x="365" y="126"/>
                  </a:cubicBez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Oval 24">
              <a:extLst>
                <a:ext uri="{FF2B5EF4-FFF2-40B4-BE49-F238E27FC236}">
                  <a16:creationId xmlns:a16="http://schemas.microsoft.com/office/drawing/2014/main" id="{0858E423-D641-40B7-A477-C4A28FCC41C1}"/>
                </a:ext>
              </a:extLst>
            </p:cNvPr>
            <p:cNvSpPr>
              <a:spLocks noChangeArrowheads="1"/>
            </p:cNvSpPr>
            <p:nvPr/>
          </p:nvSpPr>
          <p:spPr bwMode="auto">
            <a:xfrm>
              <a:off x="6586538" y="3929063"/>
              <a:ext cx="436563" cy="433388"/>
            </a:xfrm>
            <a:prstGeom prst="ellipse">
              <a:avLst/>
            </a:pr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25">
              <a:extLst>
                <a:ext uri="{FF2B5EF4-FFF2-40B4-BE49-F238E27FC236}">
                  <a16:creationId xmlns:a16="http://schemas.microsoft.com/office/drawing/2014/main" id="{DFC58891-B298-43A6-9414-45A7AF8E75BD}"/>
                </a:ext>
              </a:extLst>
            </p:cNvPr>
            <p:cNvSpPr>
              <a:spLocks/>
            </p:cNvSpPr>
            <p:nvPr/>
          </p:nvSpPr>
          <p:spPr bwMode="auto">
            <a:xfrm>
              <a:off x="6599238" y="3941763"/>
              <a:ext cx="344488" cy="342900"/>
            </a:xfrm>
            <a:custGeom>
              <a:avLst/>
              <a:gdLst>
                <a:gd name="T0" fmla="*/ 185 w 185"/>
                <a:gd name="T1" fmla="*/ 29 h 184"/>
                <a:gd name="T2" fmla="*/ 110 w 185"/>
                <a:gd name="T3" fmla="*/ 0 h 184"/>
                <a:gd name="T4" fmla="*/ 0 w 185"/>
                <a:gd name="T5" fmla="*/ 110 h 184"/>
                <a:gd name="T6" fmla="*/ 29 w 185"/>
                <a:gd name="T7" fmla="*/ 184 h 184"/>
                <a:gd name="T8" fmla="*/ 24 w 185"/>
                <a:gd name="T9" fmla="*/ 147 h 184"/>
                <a:gd name="T10" fmla="*/ 148 w 185"/>
                <a:gd name="T11" fmla="*/ 23 h 184"/>
                <a:gd name="T12" fmla="*/ 185 w 185"/>
                <a:gd name="T13" fmla="*/ 29 h 184"/>
              </a:gdLst>
              <a:ahLst/>
              <a:cxnLst>
                <a:cxn ang="0">
                  <a:pos x="T0" y="T1"/>
                </a:cxn>
                <a:cxn ang="0">
                  <a:pos x="T2" y="T3"/>
                </a:cxn>
                <a:cxn ang="0">
                  <a:pos x="T4" y="T5"/>
                </a:cxn>
                <a:cxn ang="0">
                  <a:pos x="T6" y="T7"/>
                </a:cxn>
                <a:cxn ang="0">
                  <a:pos x="T8" y="T9"/>
                </a:cxn>
                <a:cxn ang="0">
                  <a:pos x="T10" y="T11"/>
                </a:cxn>
                <a:cxn ang="0">
                  <a:pos x="T12" y="T13"/>
                </a:cxn>
              </a:cxnLst>
              <a:rect l="0" t="0" r="r" b="b"/>
              <a:pathLst>
                <a:path w="185" h="184">
                  <a:moveTo>
                    <a:pt x="185" y="29"/>
                  </a:moveTo>
                  <a:cubicBezTo>
                    <a:pt x="165" y="10"/>
                    <a:pt x="138" y="0"/>
                    <a:pt x="110" y="0"/>
                  </a:cubicBezTo>
                  <a:cubicBezTo>
                    <a:pt x="50" y="0"/>
                    <a:pt x="0" y="49"/>
                    <a:pt x="0" y="110"/>
                  </a:cubicBezTo>
                  <a:cubicBezTo>
                    <a:pt x="0" y="138"/>
                    <a:pt x="11" y="164"/>
                    <a:pt x="29" y="184"/>
                  </a:cubicBezTo>
                  <a:cubicBezTo>
                    <a:pt x="26" y="172"/>
                    <a:pt x="24" y="160"/>
                    <a:pt x="24" y="147"/>
                  </a:cubicBezTo>
                  <a:cubicBezTo>
                    <a:pt x="24" y="79"/>
                    <a:pt x="79" y="23"/>
                    <a:pt x="148" y="23"/>
                  </a:cubicBezTo>
                  <a:cubicBezTo>
                    <a:pt x="160" y="23"/>
                    <a:pt x="173" y="25"/>
                    <a:pt x="18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6">
              <a:extLst>
                <a:ext uri="{FF2B5EF4-FFF2-40B4-BE49-F238E27FC236}">
                  <a16:creationId xmlns:a16="http://schemas.microsoft.com/office/drawing/2014/main" id="{F26BB9E5-DDCC-41F0-ACF2-041AFE5F967C}"/>
                </a:ext>
              </a:extLst>
            </p:cNvPr>
            <p:cNvSpPr>
              <a:spLocks/>
            </p:cNvSpPr>
            <p:nvPr/>
          </p:nvSpPr>
          <p:spPr bwMode="auto">
            <a:xfrm>
              <a:off x="8605838" y="2489200"/>
              <a:ext cx="2268538" cy="1836738"/>
            </a:xfrm>
            <a:custGeom>
              <a:avLst/>
              <a:gdLst>
                <a:gd name="T0" fmla="*/ 932 w 1220"/>
                <a:gd name="T1" fmla="*/ 975 h 986"/>
                <a:gd name="T2" fmla="*/ 41 w 1220"/>
                <a:gd name="T3" fmla="*/ 627 h 986"/>
                <a:gd name="T4" fmla="*/ 11 w 1220"/>
                <a:gd name="T5" fmla="*/ 557 h 986"/>
                <a:gd name="T6" fmla="*/ 228 w 1220"/>
                <a:gd name="T7" fmla="*/ 0 h 986"/>
                <a:gd name="T8" fmla="*/ 1220 w 1220"/>
                <a:gd name="T9" fmla="*/ 388 h 986"/>
                <a:gd name="T10" fmla="*/ 1002 w 1220"/>
                <a:gd name="T11" fmla="*/ 944 h 986"/>
                <a:gd name="T12" fmla="*/ 932 w 1220"/>
                <a:gd name="T13" fmla="*/ 975 h 986"/>
              </a:gdLst>
              <a:ahLst/>
              <a:cxnLst>
                <a:cxn ang="0">
                  <a:pos x="T0" y="T1"/>
                </a:cxn>
                <a:cxn ang="0">
                  <a:pos x="T2" y="T3"/>
                </a:cxn>
                <a:cxn ang="0">
                  <a:pos x="T4" y="T5"/>
                </a:cxn>
                <a:cxn ang="0">
                  <a:pos x="T6" y="T7"/>
                </a:cxn>
                <a:cxn ang="0">
                  <a:pos x="T8" y="T9"/>
                </a:cxn>
                <a:cxn ang="0">
                  <a:pos x="T10" y="T11"/>
                </a:cxn>
                <a:cxn ang="0">
                  <a:pos x="T12" y="T13"/>
                </a:cxn>
              </a:cxnLst>
              <a:rect l="0" t="0" r="r" b="b"/>
              <a:pathLst>
                <a:path w="1220" h="986">
                  <a:moveTo>
                    <a:pt x="932" y="975"/>
                  </a:moveTo>
                  <a:cubicBezTo>
                    <a:pt x="41" y="627"/>
                    <a:pt x="41" y="627"/>
                    <a:pt x="41" y="627"/>
                  </a:cubicBezTo>
                  <a:cubicBezTo>
                    <a:pt x="13" y="616"/>
                    <a:pt x="0" y="585"/>
                    <a:pt x="11" y="557"/>
                  </a:cubicBezTo>
                  <a:cubicBezTo>
                    <a:pt x="228" y="0"/>
                    <a:pt x="228" y="0"/>
                    <a:pt x="228" y="0"/>
                  </a:cubicBezTo>
                  <a:cubicBezTo>
                    <a:pt x="1220" y="388"/>
                    <a:pt x="1220" y="388"/>
                    <a:pt x="1220" y="388"/>
                  </a:cubicBezTo>
                  <a:cubicBezTo>
                    <a:pt x="1002" y="944"/>
                    <a:pt x="1002" y="944"/>
                    <a:pt x="1002" y="944"/>
                  </a:cubicBezTo>
                  <a:cubicBezTo>
                    <a:pt x="991" y="972"/>
                    <a:pt x="960" y="986"/>
                    <a:pt x="932" y="975"/>
                  </a:cubicBez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27">
              <a:extLst>
                <a:ext uri="{FF2B5EF4-FFF2-40B4-BE49-F238E27FC236}">
                  <a16:creationId xmlns:a16="http://schemas.microsoft.com/office/drawing/2014/main" id="{6F46A1BB-BBBB-4838-954B-1E7E3AE26DDF}"/>
                </a:ext>
              </a:extLst>
            </p:cNvPr>
            <p:cNvSpPr>
              <a:spLocks/>
            </p:cNvSpPr>
            <p:nvPr/>
          </p:nvSpPr>
          <p:spPr bwMode="auto">
            <a:xfrm>
              <a:off x="9017000" y="2273300"/>
              <a:ext cx="2014538" cy="938213"/>
            </a:xfrm>
            <a:custGeom>
              <a:avLst/>
              <a:gdLst>
                <a:gd name="T0" fmla="*/ 1170 w 1269"/>
                <a:gd name="T1" fmla="*/ 591 h 591"/>
                <a:gd name="T2" fmla="*/ 8 w 1269"/>
                <a:gd name="T3" fmla="*/ 136 h 591"/>
                <a:gd name="T4" fmla="*/ 0 w 1269"/>
                <a:gd name="T5" fmla="*/ 0 h 591"/>
                <a:gd name="T6" fmla="*/ 1269 w 1269"/>
                <a:gd name="T7" fmla="*/ 498 h 591"/>
                <a:gd name="T8" fmla="*/ 1170 w 1269"/>
                <a:gd name="T9" fmla="*/ 591 h 591"/>
              </a:gdLst>
              <a:ahLst/>
              <a:cxnLst>
                <a:cxn ang="0">
                  <a:pos x="T0" y="T1"/>
                </a:cxn>
                <a:cxn ang="0">
                  <a:pos x="T2" y="T3"/>
                </a:cxn>
                <a:cxn ang="0">
                  <a:pos x="T4" y="T5"/>
                </a:cxn>
                <a:cxn ang="0">
                  <a:pos x="T6" y="T7"/>
                </a:cxn>
                <a:cxn ang="0">
                  <a:pos x="T8" y="T9"/>
                </a:cxn>
              </a:cxnLst>
              <a:rect l="0" t="0" r="r" b="b"/>
              <a:pathLst>
                <a:path w="1269" h="591">
                  <a:moveTo>
                    <a:pt x="1170" y="591"/>
                  </a:moveTo>
                  <a:lnTo>
                    <a:pt x="8" y="136"/>
                  </a:lnTo>
                  <a:lnTo>
                    <a:pt x="0" y="0"/>
                  </a:lnTo>
                  <a:lnTo>
                    <a:pt x="1269" y="498"/>
                  </a:lnTo>
                  <a:lnTo>
                    <a:pt x="1170" y="591"/>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28">
              <a:extLst>
                <a:ext uri="{FF2B5EF4-FFF2-40B4-BE49-F238E27FC236}">
                  <a16:creationId xmlns:a16="http://schemas.microsoft.com/office/drawing/2014/main" id="{BFE61A03-6434-4FA8-8924-4EDE38A377D9}"/>
                </a:ext>
              </a:extLst>
            </p:cNvPr>
            <p:cNvSpPr>
              <a:spLocks/>
            </p:cNvSpPr>
            <p:nvPr/>
          </p:nvSpPr>
          <p:spPr bwMode="auto">
            <a:xfrm>
              <a:off x="9017000" y="2190750"/>
              <a:ext cx="2035175" cy="873125"/>
            </a:xfrm>
            <a:custGeom>
              <a:avLst/>
              <a:gdLst>
                <a:gd name="T0" fmla="*/ 1050 w 1094"/>
                <a:gd name="T1" fmla="*/ 392 h 468"/>
                <a:gd name="T2" fmla="*/ 75 w 1094"/>
                <a:gd name="T3" fmla="*/ 12 h 468"/>
                <a:gd name="T4" fmla="*/ 0 w 1094"/>
                <a:gd name="T5" fmla="*/ 44 h 468"/>
                <a:gd name="T6" fmla="*/ 0 w 1094"/>
                <a:gd name="T7" fmla="*/ 44 h 468"/>
                <a:gd name="T8" fmla="*/ 1083 w 1094"/>
                <a:gd name="T9" fmla="*/ 468 h 468"/>
                <a:gd name="T10" fmla="*/ 1083 w 1094"/>
                <a:gd name="T11" fmla="*/ 468 h 468"/>
                <a:gd name="T12" fmla="*/ 1050 w 1094"/>
                <a:gd name="T13" fmla="*/ 392 h 468"/>
              </a:gdLst>
              <a:ahLst/>
              <a:cxnLst>
                <a:cxn ang="0">
                  <a:pos x="T0" y="T1"/>
                </a:cxn>
                <a:cxn ang="0">
                  <a:pos x="T2" y="T3"/>
                </a:cxn>
                <a:cxn ang="0">
                  <a:pos x="T4" y="T5"/>
                </a:cxn>
                <a:cxn ang="0">
                  <a:pos x="T6" y="T7"/>
                </a:cxn>
                <a:cxn ang="0">
                  <a:pos x="T8" y="T9"/>
                </a:cxn>
                <a:cxn ang="0">
                  <a:pos x="T10" y="T11"/>
                </a:cxn>
                <a:cxn ang="0">
                  <a:pos x="T12" y="T13"/>
                </a:cxn>
              </a:cxnLst>
              <a:rect l="0" t="0" r="r" b="b"/>
              <a:pathLst>
                <a:path w="1094" h="468">
                  <a:moveTo>
                    <a:pt x="1050" y="392"/>
                  </a:moveTo>
                  <a:cubicBezTo>
                    <a:pt x="75" y="12"/>
                    <a:pt x="75" y="12"/>
                    <a:pt x="75" y="12"/>
                  </a:cubicBezTo>
                  <a:cubicBezTo>
                    <a:pt x="45" y="0"/>
                    <a:pt x="11" y="15"/>
                    <a:pt x="0" y="44"/>
                  </a:cubicBezTo>
                  <a:cubicBezTo>
                    <a:pt x="0" y="44"/>
                    <a:pt x="0" y="44"/>
                    <a:pt x="0" y="44"/>
                  </a:cubicBezTo>
                  <a:cubicBezTo>
                    <a:pt x="1083" y="468"/>
                    <a:pt x="1083" y="468"/>
                    <a:pt x="1083" y="468"/>
                  </a:cubicBezTo>
                  <a:cubicBezTo>
                    <a:pt x="1083" y="468"/>
                    <a:pt x="1083" y="468"/>
                    <a:pt x="1083" y="468"/>
                  </a:cubicBezTo>
                  <a:cubicBezTo>
                    <a:pt x="1094" y="438"/>
                    <a:pt x="1080" y="404"/>
                    <a:pt x="1050" y="392"/>
                  </a:cubicBez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29">
              <a:extLst>
                <a:ext uri="{FF2B5EF4-FFF2-40B4-BE49-F238E27FC236}">
                  <a16:creationId xmlns:a16="http://schemas.microsoft.com/office/drawing/2014/main" id="{49C90144-DE4A-4711-B74A-90A33C210539}"/>
                </a:ext>
              </a:extLst>
            </p:cNvPr>
            <p:cNvSpPr>
              <a:spLocks/>
            </p:cNvSpPr>
            <p:nvPr/>
          </p:nvSpPr>
          <p:spPr bwMode="auto">
            <a:xfrm>
              <a:off x="9093200" y="2379663"/>
              <a:ext cx="1809750" cy="750888"/>
            </a:xfrm>
            <a:custGeom>
              <a:avLst/>
              <a:gdLst>
                <a:gd name="T0" fmla="*/ 2 w 1140"/>
                <a:gd name="T1" fmla="*/ 39 h 473"/>
                <a:gd name="T2" fmla="*/ 0 w 1140"/>
                <a:gd name="T3" fmla="*/ 0 h 473"/>
                <a:gd name="T4" fmla="*/ 1140 w 1140"/>
                <a:gd name="T5" fmla="*/ 446 h 473"/>
                <a:gd name="T6" fmla="*/ 1112 w 1140"/>
                <a:gd name="T7" fmla="*/ 473 h 473"/>
                <a:gd name="T8" fmla="*/ 2 w 1140"/>
                <a:gd name="T9" fmla="*/ 39 h 473"/>
              </a:gdLst>
              <a:ahLst/>
              <a:cxnLst>
                <a:cxn ang="0">
                  <a:pos x="T0" y="T1"/>
                </a:cxn>
                <a:cxn ang="0">
                  <a:pos x="T2" y="T3"/>
                </a:cxn>
                <a:cxn ang="0">
                  <a:pos x="T4" y="T5"/>
                </a:cxn>
                <a:cxn ang="0">
                  <a:pos x="T6" y="T7"/>
                </a:cxn>
                <a:cxn ang="0">
                  <a:pos x="T8" y="T9"/>
                </a:cxn>
              </a:cxnLst>
              <a:rect l="0" t="0" r="r" b="b"/>
              <a:pathLst>
                <a:path w="1140" h="473">
                  <a:moveTo>
                    <a:pt x="2" y="39"/>
                  </a:moveTo>
                  <a:lnTo>
                    <a:pt x="0" y="0"/>
                  </a:lnTo>
                  <a:lnTo>
                    <a:pt x="1140" y="446"/>
                  </a:lnTo>
                  <a:lnTo>
                    <a:pt x="1112" y="473"/>
                  </a:lnTo>
                  <a:lnTo>
                    <a:pt x="2" y="39"/>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30">
              <a:extLst>
                <a:ext uri="{FF2B5EF4-FFF2-40B4-BE49-F238E27FC236}">
                  <a16:creationId xmlns:a16="http://schemas.microsoft.com/office/drawing/2014/main" id="{4AC1AAAE-4D1D-4CCC-A74D-190427239A61}"/>
                </a:ext>
              </a:extLst>
            </p:cNvPr>
            <p:cNvSpPr>
              <a:spLocks/>
            </p:cNvSpPr>
            <p:nvPr/>
          </p:nvSpPr>
          <p:spPr bwMode="auto">
            <a:xfrm>
              <a:off x="9093200" y="2379663"/>
              <a:ext cx="1809750" cy="750888"/>
            </a:xfrm>
            <a:custGeom>
              <a:avLst/>
              <a:gdLst>
                <a:gd name="T0" fmla="*/ 2 w 1140"/>
                <a:gd name="T1" fmla="*/ 39 h 473"/>
                <a:gd name="T2" fmla="*/ 0 w 1140"/>
                <a:gd name="T3" fmla="*/ 0 h 473"/>
                <a:gd name="T4" fmla="*/ 1140 w 1140"/>
                <a:gd name="T5" fmla="*/ 446 h 473"/>
                <a:gd name="T6" fmla="*/ 1112 w 1140"/>
                <a:gd name="T7" fmla="*/ 473 h 473"/>
                <a:gd name="T8" fmla="*/ 2 w 1140"/>
                <a:gd name="T9" fmla="*/ 39 h 473"/>
              </a:gdLst>
              <a:ahLst/>
              <a:cxnLst>
                <a:cxn ang="0">
                  <a:pos x="T0" y="T1"/>
                </a:cxn>
                <a:cxn ang="0">
                  <a:pos x="T2" y="T3"/>
                </a:cxn>
                <a:cxn ang="0">
                  <a:pos x="T4" y="T5"/>
                </a:cxn>
                <a:cxn ang="0">
                  <a:pos x="T6" y="T7"/>
                </a:cxn>
                <a:cxn ang="0">
                  <a:pos x="T8" y="T9"/>
                </a:cxn>
              </a:cxnLst>
              <a:rect l="0" t="0" r="r" b="b"/>
              <a:pathLst>
                <a:path w="1140" h="473">
                  <a:moveTo>
                    <a:pt x="2" y="39"/>
                  </a:moveTo>
                  <a:lnTo>
                    <a:pt x="0" y="0"/>
                  </a:lnTo>
                  <a:lnTo>
                    <a:pt x="1140" y="446"/>
                  </a:lnTo>
                  <a:lnTo>
                    <a:pt x="1112" y="473"/>
                  </a:lnTo>
                  <a:lnTo>
                    <a:pt x="2" y="39"/>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31">
              <a:extLst>
                <a:ext uri="{FF2B5EF4-FFF2-40B4-BE49-F238E27FC236}">
                  <a16:creationId xmlns:a16="http://schemas.microsoft.com/office/drawing/2014/main" id="{BF114CAE-1221-4AF8-B53C-8E6C8AD8993D}"/>
                </a:ext>
              </a:extLst>
            </p:cNvPr>
            <p:cNvSpPr>
              <a:spLocks/>
            </p:cNvSpPr>
            <p:nvPr/>
          </p:nvSpPr>
          <p:spPr bwMode="auto">
            <a:xfrm>
              <a:off x="9307513" y="3581400"/>
              <a:ext cx="560388" cy="407988"/>
            </a:xfrm>
            <a:custGeom>
              <a:avLst/>
              <a:gdLst>
                <a:gd name="T0" fmla="*/ 353 w 353"/>
                <a:gd name="T1" fmla="*/ 116 h 257"/>
                <a:gd name="T2" fmla="*/ 55 w 353"/>
                <a:gd name="T3" fmla="*/ 0 h 257"/>
                <a:gd name="T4" fmla="*/ 0 w 353"/>
                <a:gd name="T5" fmla="*/ 139 h 257"/>
                <a:gd name="T6" fmla="*/ 298 w 353"/>
                <a:gd name="T7" fmla="*/ 257 h 257"/>
                <a:gd name="T8" fmla="*/ 353 w 353"/>
                <a:gd name="T9" fmla="*/ 116 h 257"/>
              </a:gdLst>
              <a:ahLst/>
              <a:cxnLst>
                <a:cxn ang="0">
                  <a:pos x="T0" y="T1"/>
                </a:cxn>
                <a:cxn ang="0">
                  <a:pos x="T2" y="T3"/>
                </a:cxn>
                <a:cxn ang="0">
                  <a:pos x="T4" y="T5"/>
                </a:cxn>
                <a:cxn ang="0">
                  <a:pos x="T6" y="T7"/>
                </a:cxn>
                <a:cxn ang="0">
                  <a:pos x="T8" y="T9"/>
                </a:cxn>
              </a:cxnLst>
              <a:rect l="0" t="0" r="r" b="b"/>
              <a:pathLst>
                <a:path w="353" h="257">
                  <a:moveTo>
                    <a:pt x="353" y="116"/>
                  </a:moveTo>
                  <a:lnTo>
                    <a:pt x="55" y="0"/>
                  </a:lnTo>
                  <a:lnTo>
                    <a:pt x="0" y="139"/>
                  </a:lnTo>
                  <a:lnTo>
                    <a:pt x="298" y="257"/>
                  </a:lnTo>
                  <a:lnTo>
                    <a:pt x="353" y="116"/>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32">
              <a:extLst>
                <a:ext uri="{FF2B5EF4-FFF2-40B4-BE49-F238E27FC236}">
                  <a16:creationId xmlns:a16="http://schemas.microsoft.com/office/drawing/2014/main" id="{5EFCD5F7-4E6D-4BD9-B78A-DD709B002095}"/>
                </a:ext>
              </a:extLst>
            </p:cNvPr>
            <p:cNvSpPr>
              <a:spLocks/>
            </p:cNvSpPr>
            <p:nvPr/>
          </p:nvSpPr>
          <p:spPr bwMode="auto">
            <a:xfrm>
              <a:off x="9334500" y="3733800"/>
              <a:ext cx="153988" cy="61913"/>
            </a:xfrm>
            <a:custGeom>
              <a:avLst/>
              <a:gdLst>
                <a:gd name="T0" fmla="*/ 0 w 97"/>
                <a:gd name="T1" fmla="*/ 0 h 39"/>
                <a:gd name="T2" fmla="*/ 97 w 97"/>
                <a:gd name="T3" fmla="*/ 39 h 39"/>
                <a:gd name="T4" fmla="*/ 0 w 97"/>
                <a:gd name="T5" fmla="*/ 0 h 39"/>
              </a:gdLst>
              <a:ahLst/>
              <a:cxnLst>
                <a:cxn ang="0">
                  <a:pos x="T0" y="T1"/>
                </a:cxn>
                <a:cxn ang="0">
                  <a:pos x="T2" y="T3"/>
                </a:cxn>
                <a:cxn ang="0">
                  <a:pos x="T4" y="T5"/>
                </a:cxn>
              </a:cxnLst>
              <a:rect l="0" t="0" r="r" b="b"/>
              <a:pathLst>
                <a:path w="97" h="39">
                  <a:moveTo>
                    <a:pt x="0" y="0"/>
                  </a:moveTo>
                  <a:lnTo>
                    <a:pt x="97" y="3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Line 33">
              <a:extLst>
                <a:ext uri="{FF2B5EF4-FFF2-40B4-BE49-F238E27FC236}">
                  <a16:creationId xmlns:a16="http://schemas.microsoft.com/office/drawing/2014/main" id="{66B6EDCC-89F0-4C82-BA53-850F4ADF5057}"/>
                </a:ext>
              </a:extLst>
            </p:cNvPr>
            <p:cNvSpPr>
              <a:spLocks noChangeShapeType="1"/>
            </p:cNvSpPr>
            <p:nvPr/>
          </p:nvSpPr>
          <p:spPr bwMode="auto">
            <a:xfrm>
              <a:off x="9334500" y="3733800"/>
              <a:ext cx="153988" cy="61913"/>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4">
              <a:extLst>
                <a:ext uri="{FF2B5EF4-FFF2-40B4-BE49-F238E27FC236}">
                  <a16:creationId xmlns:a16="http://schemas.microsoft.com/office/drawing/2014/main" id="{F6B73756-C969-4882-A180-77A9199B660E}"/>
                </a:ext>
              </a:extLst>
            </p:cNvPr>
            <p:cNvSpPr>
              <a:spLocks/>
            </p:cNvSpPr>
            <p:nvPr/>
          </p:nvSpPr>
          <p:spPr bwMode="auto">
            <a:xfrm>
              <a:off x="9653588" y="3859213"/>
              <a:ext cx="153988" cy="58738"/>
            </a:xfrm>
            <a:custGeom>
              <a:avLst/>
              <a:gdLst>
                <a:gd name="T0" fmla="*/ 0 w 97"/>
                <a:gd name="T1" fmla="*/ 0 h 37"/>
                <a:gd name="T2" fmla="*/ 97 w 97"/>
                <a:gd name="T3" fmla="*/ 37 h 37"/>
                <a:gd name="T4" fmla="*/ 0 w 97"/>
                <a:gd name="T5" fmla="*/ 0 h 37"/>
              </a:gdLst>
              <a:ahLst/>
              <a:cxnLst>
                <a:cxn ang="0">
                  <a:pos x="T0" y="T1"/>
                </a:cxn>
                <a:cxn ang="0">
                  <a:pos x="T2" y="T3"/>
                </a:cxn>
                <a:cxn ang="0">
                  <a:pos x="T4" y="T5"/>
                </a:cxn>
              </a:cxnLst>
              <a:rect l="0" t="0" r="r" b="b"/>
              <a:pathLst>
                <a:path w="97" h="37">
                  <a:moveTo>
                    <a:pt x="0" y="0"/>
                  </a:moveTo>
                  <a:lnTo>
                    <a:pt x="97" y="3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35">
              <a:extLst>
                <a:ext uri="{FF2B5EF4-FFF2-40B4-BE49-F238E27FC236}">
                  <a16:creationId xmlns:a16="http://schemas.microsoft.com/office/drawing/2014/main" id="{C553B3A6-A111-4792-ACA6-5FDBFCBF4BC7}"/>
                </a:ext>
              </a:extLst>
            </p:cNvPr>
            <p:cNvSpPr>
              <a:spLocks noChangeShapeType="1"/>
            </p:cNvSpPr>
            <p:nvPr/>
          </p:nvSpPr>
          <p:spPr bwMode="auto">
            <a:xfrm>
              <a:off x="9653588" y="3859213"/>
              <a:ext cx="153988" cy="58738"/>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36">
              <a:extLst>
                <a:ext uri="{FF2B5EF4-FFF2-40B4-BE49-F238E27FC236}">
                  <a16:creationId xmlns:a16="http://schemas.microsoft.com/office/drawing/2014/main" id="{DA20D245-B55A-427F-98DE-040814BD23E0}"/>
                </a:ext>
              </a:extLst>
            </p:cNvPr>
            <p:cNvSpPr>
              <a:spLocks/>
            </p:cNvSpPr>
            <p:nvPr/>
          </p:nvSpPr>
          <p:spPr bwMode="auto">
            <a:xfrm>
              <a:off x="8890000" y="3206750"/>
              <a:ext cx="130175" cy="128588"/>
            </a:xfrm>
            <a:custGeom>
              <a:avLst/>
              <a:gdLst>
                <a:gd name="T0" fmla="*/ 82 w 82"/>
                <a:gd name="T1" fmla="*/ 22 h 81"/>
                <a:gd name="T2" fmla="*/ 24 w 82"/>
                <a:gd name="T3" fmla="*/ 0 h 81"/>
                <a:gd name="T4" fmla="*/ 0 w 82"/>
                <a:gd name="T5" fmla="*/ 59 h 81"/>
                <a:gd name="T6" fmla="*/ 59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4" y="0"/>
                  </a:lnTo>
                  <a:lnTo>
                    <a:pt x="0" y="59"/>
                  </a:lnTo>
                  <a:lnTo>
                    <a:pt x="59" y="81"/>
                  </a:lnTo>
                  <a:lnTo>
                    <a:pt x="82"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37">
              <a:extLst>
                <a:ext uri="{FF2B5EF4-FFF2-40B4-BE49-F238E27FC236}">
                  <a16:creationId xmlns:a16="http://schemas.microsoft.com/office/drawing/2014/main" id="{986CAF49-EAB5-4447-B251-DE4729D72E22}"/>
                </a:ext>
              </a:extLst>
            </p:cNvPr>
            <p:cNvSpPr>
              <a:spLocks/>
            </p:cNvSpPr>
            <p:nvPr/>
          </p:nvSpPr>
          <p:spPr bwMode="auto">
            <a:xfrm>
              <a:off x="9048750" y="3268663"/>
              <a:ext cx="128588" cy="128588"/>
            </a:xfrm>
            <a:custGeom>
              <a:avLst/>
              <a:gdLst>
                <a:gd name="T0" fmla="*/ 81 w 81"/>
                <a:gd name="T1" fmla="*/ 23 h 81"/>
                <a:gd name="T2" fmla="*/ 23 w 81"/>
                <a:gd name="T3" fmla="*/ 0 h 81"/>
                <a:gd name="T4" fmla="*/ 0 w 81"/>
                <a:gd name="T5" fmla="*/ 58 h 81"/>
                <a:gd name="T6" fmla="*/ 58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3" y="0"/>
                  </a:lnTo>
                  <a:lnTo>
                    <a:pt x="0" y="58"/>
                  </a:lnTo>
                  <a:lnTo>
                    <a:pt x="58" y="81"/>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38">
              <a:extLst>
                <a:ext uri="{FF2B5EF4-FFF2-40B4-BE49-F238E27FC236}">
                  <a16:creationId xmlns:a16="http://schemas.microsoft.com/office/drawing/2014/main" id="{1B8B3A70-E7EB-4CBF-BA52-ABFB70EBF531}"/>
                </a:ext>
              </a:extLst>
            </p:cNvPr>
            <p:cNvSpPr>
              <a:spLocks/>
            </p:cNvSpPr>
            <p:nvPr/>
          </p:nvSpPr>
          <p:spPr bwMode="auto">
            <a:xfrm>
              <a:off x="9205913" y="3328988"/>
              <a:ext cx="758825" cy="376238"/>
            </a:xfrm>
            <a:custGeom>
              <a:avLst/>
              <a:gdLst>
                <a:gd name="T0" fmla="*/ 420 w 478"/>
                <a:gd name="T1" fmla="*/ 156 h 237"/>
                <a:gd name="T2" fmla="*/ 23 w 478"/>
                <a:gd name="T3" fmla="*/ 0 h 237"/>
                <a:gd name="T4" fmla="*/ 0 w 478"/>
                <a:gd name="T5" fmla="*/ 59 h 237"/>
                <a:gd name="T6" fmla="*/ 398 w 478"/>
                <a:gd name="T7" fmla="*/ 215 h 237"/>
                <a:gd name="T8" fmla="*/ 456 w 478"/>
                <a:gd name="T9" fmla="*/ 237 h 237"/>
                <a:gd name="T10" fmla="*/ 478 w 478"/>
                <a:gd name="T11" fmla="*/ 179 h 237"/>
                <a:gd name="T12" fmla="*/ 420 w 478"/>
                <a:gd name="T13" fmla="*/ 156 h 237"/>
              </a:gdLst>
              <a:ahLst/>
              <a:cxnLst>
                <a:cxn ang="0">
                  <a:pos x="T0" y="T1"/>
                </a:cxn>
                <a:cxn ang="0">
                  <a:pos x="T2" y="T3"/>
                </a:cxn>
                <a:cxn ang="0">
                  <a:pos x="T4" y="T5"/>
                </a:cxn>
                <a:cxn ang="0">
                  <a:pos x="T6" y="T7"/>
                </a:cxn>
                <a:cxn ang="0">
                  <a:pos x="T8" y="T9"/>
                </a:cxn>
                <a:cxn ang="0">
                  <a:pos x="T10" y="T11"/>
                </a:cxn>
                <a:cxn ang="0">
                  <a:pos x="T12" y="T13"/>
                </a:cxn>
              </a:cxnLst>
              <a:rect l="0" t="0" r="r" b="b"/>
              <a:pathLst>
                <a:path w="478" h="237">
                  <a:moveTo>
                    <a:pt x="420" y="156"/>
                  </a:moveTo>
                  <a:lnTo>
                    <a:pt x="23" y="0"/>
                  </a:lnTo>
                  <a:lnTo>
                    <a:pt x="0" y="59"/>
                  </a:lnTo>
                  <a:lnTo>
                    <a:pt x="398" y="215"/>
                  </a:lnTo>
                  <a:lnTo>
                    <a:pt x="456" y="237"/>
                  </a:lnTo>
                  <a:lnTo>
                    <a:pt x="478" y="179"/>
                  </a:lnTo>
                  <a:lnTo>
                    <a:pt x="420" y="156"/>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39">
              <a:extLst>
                <a:ext uri="{FF2B5EF4-FFF2-40B4-BE49-F238E27FC236}">
                  <a16:creationId xmlns:a16="http://schemas.microsoft.com/office/drawing/2014/main" id="{1AACA002-5C18-463F-85FD-DA449C94B09E}"/>
                </a:ext>
              </a:extLst>
            </p:cNvPr>
            <p:cNvSpPr>
              <a:spLocks/>
            </p:cNvSpPr>
            <p:nvPr/>
          </p:nvSpPr>
          <p:spPr bwMode="auto">
            <a:xfrm>
              <a:off x="9994900" y="3638550"/>
              <a:ext cx="128588" cy="128588"/>
            </a:xfrm>
            <a:custGeom>
              <a:avLst/>
              <a:gdLst>
                <a:gd name="T0" fmla="*/ 81 w 81"/>
                <a:gd name="T1" fmla="*/ 22 h 81"/>
                <a:gd name="T2" fmla="*/ 22 w 81"/>
                <a:gd name="T3" fmla="*/ 0 h 81"/>
                <a:gd name="T4" fmla="*/ 0 w 81"/>
                <a:gd name="T5" fmla="*/ 59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9"/>
                  </a:lnTo>
                  <a:lnTo>
                    <a:pt x="59" y="81"/>
                  </a:lnTo>
                  <a:lnTo>
                    <a:pt x="81"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40">
              <a:extLst>
                <a:ext uri="{FF2B5EF4-FFF2-40B4-BE49-F238E27FC236}">
                  <a16:creationId xmlns:a16="http://schemas.microsoft.com/office/drawing/2014/main" id="{F5695C71-DF2A-4EBA-AF99-4CF8B1121602}"/>
                </a:ext>
              </a:extLst>
            </p:cNvPr>
            <p:cNvSpPr>
              <a:spLocks/>
            </p:cNvSpPr>
            <p:nvPr/>
          </p:nvSpPr>
          <p:spPr bwMode="auto">
            <a:xfrm>
              <a:off x="10153650" y="3700463"/>
              <a:ext cx="128588" cy="128588"/>
            </a:xfrm>
            <a:custGeom>
              <a:avLst/>
              <a:gdLst>
                <a:gd name="T0" fmla="*/ 81 w 81"/>
                <a:gd name="T1" fmla="*/ 22 h 81"/>
                <a:gd name="T2" fmla="*/ 22 w 81"/>
                <a:gd name="T3" fmla="*/ 0 h 81"/>
                <a:gd name="T4" fmla="*/ 0 w 81"/>
                <a:gd name="T5" fmla="*/ 58 h 81"/>
                <a:gd name="T6" fmla="*/ 57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8"/>
                  </a:lnTo>
                  <a:lnTo>
                    <a:pt x="57" y="81"/>
                  </a:lnTo>
                  <a:lnTo>
                    <a:pt x="81"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41">
              <a:extLst>
                <a:ext uri="{FF2B5EF4-FFF2-40B4-BE49-F238E27FC236}">
                  <a16:creationId xmlns:a16="http://schemas.microsoft.com/office/drawing/2014/main" id="{05A161FF-B0B5-4663-8035-C1AA42D55338}"/>
                </a:ext>
              </a:extLst>
            </p:cNvPr>
            <p:cNvSpPr>
              <a:spLocks/>
            </p:cNvSpPr>
            <p:nvPr/>
          </p:nvSpPr>
          <p:spPr bwMode="auto">
            <a:xfrm>
              <a:off x="8945563" y="3065463"/>
              <a:ext cx="287338" cy="188913"/>
            </a:xfrm>
            <a:custGeom>
              <a:avLst/>
              <a:gdLst>
                <a:gd name="T0" fmla="*/ 122 w 181"/>
                <a:gd name="T1" fmla="*/ 38 h 119"/>
                <a:gd name="T2" fmla="*/ 24 w 181"/>
                <a:gd name="T3" fmla="*/ 0 h 119"/>
                <a:gd name="T4" fmla="*/ 0 w 181"/>
                <a:gd name="T5" fmla="*/ 57 h 119"/>
                <a:gd name="T6" fmla="*/ 100 w 181"/>
                <a:gd name="T7" fmla="*/ 97 h 119"/>
                <a:gd name="T8" fmla="*/ 158 w 181"/>
                <a:gd name="T9" fmla="*/ 119 h 119"/>
                <a:gd name="T10" fmla="*/ 181 w 181"/>
                <a:gd name="T11" fmla="*/ 61 h 119"/>
                <a:gd name="T12" fmla="*/ 122 w 181"/>
                <a:gd name="T13" fmla="*/ 38 h 119"/>
              </a:gdLst>
              <a:ahLst/>
              <a:cxnLst>
                <a:cxn ang="0">
                  <a:pos x="T0" y="T1"/>
                </a:cxn>
                <a:cxn ang="0">
                  <a:pos x="T2" y="T3"/>
                </a:cxn>
                <a:cxn ang="0">
                  <a:pos x="T4" y="T5"/>
                </a:cxn>
                <a:cxn ang="0">
                  <a:pos x="T6" y="T7"/>
                </a:cxn>
                <a:cxn ang="0">
                  <a:pos x="T8" y="T9"/>
                </a:cxn>
                <a:cxn ang="0">
                  <a:pos x="T10" y="T11"/>
                </a:cxn>
                <a:cxn ang="0">
                  <a:pos x="T12" y="T13"/>
                </a:cxn>
              </a:cxnLst>
              <a:rect l="0" t="0" r="r" b="b"/>
              <a:pathLst>
                <a:path w="181" h="119">
                  <a:moveTo>
                    <a:pt x="122" y="38"/>
                  </a:moveTo>
                  <a:lnTo>
                    <a:pt x="24" y="0"/>
                  </a:lnTo>
                  <a:lnTo>
                    <a:pt x="0" y="57"/>
                  </a:lnTo>
                  <a:lnTo>
                    <a:pt x="100" y="97"/>
                  </a:lnTo>
                  <a:lnTo>
                    <a:pt x="158" y="119"/>
                  </a:lnTo>
                  <a:lnTo>
                    <a:pt x="181" y="61"/>
                  </a:lnTo>
                  <a:lnTo>
                    <a:pt x="122" y="38"/>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42">
              <a:extLst>
                <a:ext uri="{FF2B5EF4-FFF2-40B4-BE49-F238E27FC236}">
                  <a16:creationId xmlns:a16="http://schemas.microsoft.com/office/drawing/2014/main" id="{4FA06FA5-4573-473E-9362-35F872CBBC56}"/>
                </a:ext>
              </a:extLst>
            </p:cNvPr>
            <p:cNvSpPr>
              <a:spLocks/>
            </p:cNvSpPr>
            <p:nvPr/>
          </p:nvSpPr>
          <p:spPr bwMode="auto">
            <a:xfrm>
              <a:off x="9261475" y="3187700"/>
              <a:ext cx="128588" cy="128588"/>
            </a:xfrm>
            <a:custGeom>
              <a:avLst/>
              <a:gdLst>
                <a:gd name="T0" fmla="*/ 81 w 81"/>
                <a:gd name="T1" fmla="*/ 22 h 81"/>
                <a:gd name="T2" fmla="*/ 23 w 81"/>
                <a:gd name="T3" fmla="*/ 0 h 81"/>
                <a:gd name="T4" fmla="*/ 0 w 81"/>
                <a:gd name="T5" fmla="*/ 59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3" y="0"/>
                  </a:lnTo>
                  <a:lnTo>
                    <a:pt x="0" y="59"/>
                  </a:lnTo>
                  <a:lnTo>
                    <a:pt x="59" y="81"/>
                  </a:lnTo>
                  <a:lnTo>
                    <a:pt x="81"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43">
              <a:extLst>
                <a:ext uri="{FF2B5EF4-FFF2-40B4-BE49-F238E27FC236}">
                  <a16:creationId xmlns:a16="http://schemas.microsoft.com/office/drawing/2014/main" id="{8C52B4C3-F73D-4D22-934A-1607B951F88A}"/>
                </a:ext>
              </a:extLst>
            </p:cNvPr>
            <p:cNvSpPr>
              <a:spLocks/>
            </p:cNvSpPr>
            <p:nvPr/>
          </p:nvSpPr>
          <p:spPr bwMode="auto">
            <a:xfrm>
              <a:off x="9418638" y="3249613"/>
              <a:ext cx="130175" cy="128588"/>
            </a:xfrm>
            <a:custGeom>
              <a:avLst/>
              <a:gdLst>
                <a:gd name="T0" fmla="*/ 82 w 82"/>
                <a:gd name="T1" fmla="*/ 22 h 81"/>
                <a:gd name="T2" fmla="*/ 23 w 82"/>
                <a:gd name="T3" fmla="*/ 0 h 81"/>
                <a:gd name="T4" fmla="*/ 0 w 82"/>
                <a:gd name="T5" fmla="*/ 59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9"/>
                  </a:lnTo>
                  <a:lnTo>
                    <a:pt x="58" y="81"/>
                  </a:lnTo>
                  <a:lnTo>
                    <a:pt x="82"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44">
              <a:extLst>
                <a:ext uri="{FF2B5EF4-FFF2-40B4-BE49-F238E27FC236}">
                  <a16:creationId xmlns:a16="http://schemas.microsoft.com/office/drawing/2014/main" id="{1B412EF9-16E1-4644-95EC-E38327A53CFB}"/>
                </a:ext>
              </a:extLst>
            </p:cNvPr>
            <p:cNvSpPr>
              <a:spLocks/>
            </p:cNvSpPr>
            <p:nvPr/>
          </p:nvSpPr>
          <p:spPr bwMode="auto">
            <a:xfrm>
              <a:off x="9577388" y="3311525"/>
              <a:ext cx="130175" cy="128588"/>
            </a:xfrm>
            <a:custGeom>
              <a:avLst/>
              <a:gdLst>
                <a:gd name="T0" fmla="*/ 82 w 82"/>
                <a:gd name="T1" fmla="*/ 23 h 81"/>
                <a:gd name="T2" fmla="*/ 23 w 82"/>
                <a:gd name="T3" fmla="*/ 0 h 81"/>
                <a:gd name="T4" fmla="*/ 0 w 82"/>
                <a:gd name="T5" fmla="*/ 58 h 81"/>
                <a:gd name="T6" fmla="*/ 58 w 82"/>
                <a:gd name="T7" fmla="*/ 81 h 81"/>
                <a:gd name="T8" fmla="*/ 82 w 82"/>
                <a:gd name="T9" fmla="*/ 23 h 81"/>
              </a:gdLst>
              <a:ahLst/>
              <a:cxnLst>
                <a:cxn ang="0">
                  <a:pos x="T0" y="T1"/>
                </a:cxn>
                <a:cxn ang="0">
                  <a:pos x="T2" y="T3"/>
                </a:cxn>
                <a:cxn ang="0">
                  <a:pos x="T4" y="T5"/>
                </a:cxn>
                <a:cxn ang="0">
                  <a:pos x="T6" y="T7"/>
                </a:cxn>
                <a:cxn ang="0">
                  <a:pos x="T8" y="T9"/>
                </a:cxn>
              </a:cxnLst>
              <a:rect l="0" t="0" r="r" b="b"/>
              <a:pathLst>
                <a:path w="82" h="81">
                  <a:moveTo>
                    <a:pt x="82" y="23"/>
                  </a:moveTo>
                  <a:lnTo>
                    <a:pt x="23" y="0"/>
                  </a:lnTo>
                  <a:lnTo>
                    <a:pt x="0" y="58"/>
                  </a:lnTo>
                  <a:lnTo>
                    <a:pt x="58" y="81"/>
                  </a:lnTo>
                  <a:lnTo>
                    <a:pt x="82"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45">
              <a:extLst>
                <a:ext uri="{FF2B5EF4-FFF2-40B4-BE49-F238E27FC236}">
                  <a16:creationId xmlns:a16="http://schemas.microsoft.com/office/drawing/2014/main" id="{29D76242-2BBF-420C-AEA5-F1D3860BAAD9}"/>
                </a:ext>
              </a:extLst>
            </p:cNvPr>
            <p:cNvSpPr>
              <a:spLocks/>
            </p:cNvSpPr>
            <p:nvPr/>
          </p:nvSpPr>
          <p:spPr bwMode="auto">
            <a:xfrm>
              <a:off x="10050463" y="3495675"/>
              <a:ext cx="128588" cy="130175"/>
            </a:xfrm>
            <a:custGeom>
              <a:avLst/>
              <a:gdLst>
                <a:gd name="T0" fmla="*/ 81 w 81"/>
                <a:gd name="T1" fmla="*/ 23 h 82"/>
                <a:gd name="T2" fmla="*/ 23 w 81"/>
                <a:gd name="T3" fmla="*/ 0 h 82"/>
                <a:gd name="T4" fmla="*/ 0 w 81"/>
                <a:gd name="T5" fmla="*/ 58 h 82"/>
                <a:gd name="T6" fmla="*/ 58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3" y="0"/>
                  </a:lnTo>
                  <a:lnTo>
                    <a:pt x="0" y="58"/>
                  </a:lnTo>
                  <a:lnTo>
                    <a:pt x="58" y="82"/>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46">
              <a:extLst>
                <a:ext uri="{FF2B5EF4-FFF2-40B4-BE49-F238E27FC236}">
                  <a16:creationId xmlns:a16="http://schemas.microsoft.com/office/drawing/2014/main" id="{2C5157C0-CD8F-4C08-BA93-503A3CC67A57}"/>
                </a:ext>
              </a:extLst>
            </p:cNvPr>
            <p:cNvSpPr>
              <a:spLocks/>
            </p:cNvSpPr>
            <p:nvPr/>
          </p:nvSpPr>
          <p:spPr bwMode="auto">
            <a:xfrm>
              <a:off x="10207625" y="3559175"/>
              <a:ext cx="130175" cy="128588"/>
            </a:xfrm>
            <a:custGeom>
              <a:avLst/>
              <a:gdLst>
                <a:gd name="T0" fmla="*/ 82 w 82"/>
                <a:gd name="T1" fmla="*/ 22 h 81"/>
                <a:gd name="T2" fmla="*/ 23 w 82"/>
                <a:gd name="T3" fmla="*/ 0 h 81"/>
                <a:gd name="T4" fmla="*/ 0 w 82"/>
                <a:gd name="T5" fmla="*/ 57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7"/>
                  </a:lnTo>
                  <a:lnTo>
                    <a:pt x="58" y="81"/>
                  </a:lnTo>
                  <a:lnTo>
                    <a:pt x="82"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47">
              <a:extLst>
                <a:ext uri="{FF2B5EF4-FFF2-40B4-BE49-F238E27FC236}">
                  <a16:creationId xmlns:a16="http://schemas.microsoft.com/office/drawing/2014/main" id="{7763D8EC-A3BC-4597-87E1-039C5EED69EC}"/>
                </a:ext>
              </a:extLst>
            </p:cNvPr>
            <p:cNvSpPr>
              <a:spLocks/>
            </p:cNvSpPr>
            <p:nvPr/>
          </p:nvSpPr>
          <p:spPr bwMode="auto">
            <a:xfrm>
              <a:off x="10309225" y="3619500"/>
              <a:ext cx="185738" cy="269875"/>
            </a:xfrm>
            <a:custGeom>
              <a:avLst/>
              <a:gdLst>
                <a:gd name="T0" fmla="*/ 59 w 117"/>
                <a:gd name="T1" fmla="*/ 0 h 170"/>
                <a:gd name="T2" fmla="*/ 35 w 117"/>
                <a:gd name="T3" fmla="*/ 59 h 170"/>
                <a:gd name="T4" fmla="*/ 0 w 117"/>
                <a:gd name="T5" fmla="*/ 148 h 170"/>
                <a:gd name="T6" fmla="*/ 59 w 117"/>
                <a:gd name="T7" fmla="*/ 170 h 170"/>
                <a:gd name="T8" fmla="*/ 94 w 117"/>
                <a:gd name="T9" fmla="*/ 81 h 170"/>
                <a:gd name="T10" fmla="*/ 117 w 117"/>
                <a:gd name="T11" fmla="*/ 23 h 170"/>
                <a:gd name="T12" fmla="*/ 59 w 117"/>
                <a:gd name="T13" fmla="*/ 0 h 170"/>
              </a:gdLst>
              <a:ahLst/>
              <a:cxnLst>
                <a:cxn ang="0">
                  <a:pos x="T0" y="T1"/>
                </a:cxn>
                <a:cxn ang="0">
                  <a:pos x="T2" y="T3"/>
                </a:cxn>
                <a:cxn ang="0">
                  <a:pos x="T4" y="T5"/>
                </a:cxn>
                <a:cxn ang="0">
                  <a:pos x="T6" y="T7"/>
                </a:cxn>
                <a:cxn ang="0">
                  <a:pos x="T8" y="T9"/>
                </a:cxn>
                <a:cxn ang="0">
                  <a:pos x="T10" y="T11"/>
                </a:cxn>
                <a:cxn ang="0">
                  <a:pos x="T12" y="T13"/>
                </a:cxn>
              </a:cxnLst>
              <a:rect l="0" t="0" r="r" b="b"/>
              <a:pathLst>
                <a:path w="117" h="170">
                  <a:moveTo>
                    <a:pt x="59" y="0"/>
                  </a:moveTo>
                  <a:lnTo>
                    <a:pt x="35" y="59"/>
                  </a:lnTo>
                  <a:lnTo>
                    <a:pt x="0" y="148"/>
                  </a:lnTo>
                  <a:lnTo>
                    <a:pt x="59" y="170"/>
                  </a:lnTo>
                  <a:lnTo>
                    <a:pt x="94" y="81"/>
                  </a:lnTo>
                  <a:lnTo>
                    <a:pt x="117" y="23"/>
                  </a:lnTo>
                  <a:lnTo>
                    <a:pt x="59" y="0"/>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48">
              <a:extLst>
                <a:ext uri="{FF2B5EF4-FFF2-40B4-BE49-F238E27FC236}">
                  <a16:creationId xmlns:a16="http://schemas.microsoft.com/office/drawing/2014/main" id="{A98007A2-C43F-4403-9311-E08261FA4462}"/>
                </a:ext>
              </a:extLst>
            </p:cNvPr>
            <p:cNvSpPr>
              <a:spLocks/>
            </p:cNvSpPr>
            <p:nvPr/>
          </p:nvSpPr>
          <p:spPr bwMode="auto">
            <a:xfrm>
              <a:off x="9001125" y="2921000"/>
              <a:ext cx="128588" cy="128588"/>
            </a:xfrm>
            <a:custGeom>
              <a:avLst/>
              <a:gdLst>
                <a:gd name="T0" fmla="*/ 81 w 81"/>
                <a:gd name="T1" fmla="*/ 24 h 81"/>
                <a:gd name="T2" fmla="*/ 23 w 81"/>
                <a:gd name="T3" fmla="*/ 0 h 81"/>
                <a:gd name="T4" fmla="*/ 0 w 81"/>
                <a:gd name="T5" fmla="*/ 59 h 81"/>
                <a:gd name="T6" fmla="*/ 59 w 81"/>
                <a:gd name="T7" fmla="*/ 81 h 81"/>
                <a:gd name="T8" fmla="*/ 81 w 81"/>
                <a:gd name="T9" fmla="*/ 24 h 81"/>
              </a:gdLst>
              <a:ahLst/>
              <a:cxnLst>
                <a:cxn ang="0">
                  <a:pos x="T0" y="T1"/>
                </a:cxn>
                <a:cxn ang="0">
                  <a:pos x="T2" y="T3"/>
                </a:cxn>
                <a:cxn ang="0">
                  <a:pos x="T4" y="T5"/>
                </a:cxn>
                <a:cxn ang="0">
                  <a:pos x="T6" y="T7"/>
                </a:cxn>
                <a:cxn ang="0">
                  <a:pos x="T8" y="T9"/>
                </a:cxn>
              </a:cxnLst>
              <a:rect l="0" t="0" r="r" b="b"/>
              <a:pathLst>
                <a:path w="81" h="81">
                  <a:moveTo>
                    <a:pt x="81" y="24"/>
                  </a:moveTo>
                  <a:lnTo>
                    <a:pt x="23" y="0"/>
                  </a:lnTo>
                  <a:lnTo>
                    <a:pt x="0" y="59"/>
                  </a:lnTo>
                  <a:lnTo>
                    <a:pt x="59" y="81"/>
                  </a:lnTo>
                  <a:lnTo>
                    <a:pt x="81" y="24"/>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49">
              <a:extLst>
                <a:ext uri="{FF2B5EF4-FFF2-40B4-BE49-F238E27FC236}">
                  <a16:creationId xmlns:a16="http://schemas.microsoft.com/office/drawing/2014/main" id="{9687C750-88A4-425B-AF0A-71FB1CB0B581}"/>
                </a:ext>
              </a:extLst>
            </p:cNvPr>
            <p:cNvSpPr>
              <a:spLocks/>
            </p:cNvSpPr>
            <p:nvPr/>
          </p:nvSpPr>
          <p:spPr bwMode="auto">
            <a:xfrm>
              <a:off x="9159875" y="2982913"/>
              <a:ext cx="128588" cy="130175"/>
            </a:xfrm>
            <a:custGeom>
              <a:avLst/>
              <a:gdLst>
                <a:gd name="T0" fmla="*/ 81 w 81"/>
                <a:gd name="T1" fmla="*/ 24 h 82"/>
                <a:gd name="T2" fmla="*/ 22 w 81"/>
                <a:gd name="T3" fmla="*/ 0 h 82"/>
                <a:gd name="T4" fmla="*/ 0 w 81"/>
                <a:gd name="T5" fmla="*/ 59 h 82"/>
                <a:gd name="T6" fmla="*/ 59 w 81"/>
                <a:gd name="T7" fmla="*/ 82 h 82"/>
                <a:gd name="T8" fmla="*/ 81 w 81"/>
                <a:gd name="T9" fmla="*/ 24 h 82"/>
              </a:gdLst>
              <a:ahLst/>
              <a:cxnLst>
                <a:cxn ang="0">
                  <a:pos x="T0" y="T1"/>
                </a:cxn>
                <a:cxn ang="0">
                  <a:pos x="T2" y="T3"/>
                </a:cxn>
                <a:cxn ang="0">
                  <a:pos x="T4" y="T5"/>
                </a:cxn>
                <a:cxn ang="0">
                  <a:pos x="T6" y="T7"/>
                </a:cxn>
                <a:cxn ang="0">
                  <a:pos x="T8" y="T9"/>
                </a:cxn>
              </a:cxnLst>
              <a:rect l="0" t="0" r="r" b="b"/>
              <a:pathLst>
                <a:path w="81" h="82">
                  <a:moveTo>
                    <a:pt x="81" y="24"/>
                  </a:moveTo>
                  <a:lnTo>
                    <a:pt x="22" y="0"/>
                  </a:lnTo>
                  <a:lnTo>
                    <a:pt x="0" y="59"/>
                  </a:lnTo>
                  <a:lnTo>
                    <a:pt x="59" y="82"/>
                  </a:lnTo>
                  <a:lnTo>
                    <a:pt x="81" y="24"/>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50">
              <a:extLst>
                <a:ext uri="{FF2B5EF4-FFF2-40B4-BE49-F238E27FC236}">
                  <a16:creationId xmlns:a16="http://schemas.microsoft.com/office/drawing/2014/main" id="{B3499572-035C-4E6E-AA54-C0B7B9858F86}"/>
                </a:ext>
              </a:extLst>
            </p:cNvPr>
            <p:cNvSpPr>
              <a:spLocks/>
            </p:cNvSpPr>
            <p:nvPr/>
          </p:nvSpPr>
          <p:spPr bwMode="auto">
            <a:xfrm>
              <a:off x="9318625" y="3044825"/>
              <a:ext cx="127000" cy="130175"/>
            </a:xfrm>
            <a:custGeom>
              <a:avLst/>
              <a:gdLst>
                <a:gd name="T0" fmla="*/ 80 w 80"/>
                <a:gd name="T1" fmla="*/ 23 h 82"/>
                <a:gd name="T2" fmla="*/ 22 w 80"/>
                <a:gd name="T3" fmla="*/ 0 h 82"/>
                <a:gd name="T4" fmla="*/ 0 w 80"/>
                <a:gd name="T5" fmla="*/ 58 h 82"/>
                <a:gd name="T6" fmla="*/ 57 w 80"/>
                <a:gd name="T7" fmla="*/ 82 h 82"/>
                <a:gd name="T8" fmla="*/ 80 w 80"/>
                <a:gd name="T9" fmla="*/ 23 h 82"/>
              </a:gdLst>
              <a:ahLst/>
              <a:cxnLst>
                <a:cxn ang="0">
                  <a:pos x="T0" y="T1"/>
                </a:cxn>
                <a:cxn ang="0">
                  <a:pos x="T2" y="T3"/>
                </a:cxn>
                <a:cxn ang="0">
                  <a:pos x="T4" y="T5"/>
                </a:cxn>
                <a:cxn ang="0">
                  <a:pos x="T6" y="T7"/>
                </a:cxn>
                <a:cxn ang="0">
                  <a:pos x="T8" y="T9"/>
                </a:cxn>
              </a:cxnLst>
              <a:rect l="0" t="0" r="r" b="b"/>
              <a:pathLst>
                <a:path w="80" h="82">
                  <a:moveTo>
                    <a:pt x="80" y="23"/>
                  </a:moveTo>
                  <a:lnTo>
                    <a:pt x="22" y="0"/>
                  </a:lnTo>
                  <a:lnTo>
                    <a:pt x="0" y="58"/>
                  </a:lnTo>
                  <a:lnTo>
                    <a:pt x="57" y="82"/>
                  </a:lnTo>
                  <a:lnTo>
                    <a:pt x="80"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51">
              <a:extLst>
                <a:ext uri="{FF2B5EF4-FFF2-40B4-BE49-F238E27FC236}">
                  <a16:creationId xmlns:a16="http://schemas.microsoft.com/office/drawing/2014/main" id="{F07A7F18-5739-4776-BE5B-E1C2744F5918}"/>
                </a:ext>
              </a:extLst>
            </p:cNvPr>
            <p:cNvSpPr>
              <a:spLocks/>
            </p:cNvSpPr>
            <p:nvPr/>
          </p:nvSpPr>
          <p:spPr bwMode="auto">
            <a:xfrm>
              <a:off x="9474200" y="3106738"/>
              <a:ext cx="130175" cy="130175"/>
            </a:xfrm>
            <a:custGeom>
              <a:avLst/>
              <a:gdLst>
                <a:gd name="T0" fmla="*/ 82 w 82"/>
                <a:gd name="T1" fmla="*/ 23 h 82"/>
                <a:gd name="T2" fmla="*/ 23 w 82"/>
                <a:gd name="T3" fmla="*/ 0 h 82"/>
                <a:gd name="T4" fmla="*/ 0 w 82"/>
                <a:gd name="T5" fmla="*/ 58 h 82"/>
                <a:gd name="T6" fmla="*/ 59 w 82"/>
                <a:gd name="T7" fmla="*/ 82 h 82"/>
                <a:gd name="T8" fmla="*/ 82 w 82"/>
                <a:gd name="T9" fmla="*/ 23 h 82"/>
              </a:gdLst>
              <a:ahLst/>
              <a:cxnLst>
                <a:cxn ang="0">
                  <a:pos x="T0" y="T1"/>
                </a:cxn>
                <a:cxn ang="0">
                  <a:pos x="T2" y="T3"/>
                </a:cxn>
                <a:cxn ang="0">
                  <a:pos x="T4" y="T5"/>
                </a:cxn>
                <a:cxn ang="0">
                  <a:pos x="T6" y="T7"/>
                </a:cxn>
                <a:cxn ang="0">
                  <a:pos x="T8" y="T9"/>
                </a:cxn>
              </a:cxnLst>
              <a:rect l="0" t="0" r="r" b="b"/>
              <a:pathLst>
                <a:path w="82" h="82">
                  <a:moveTo>
                    <a:pt x="82" y="23"/>
                  </a:moveTo>
                  <a:lnTo>
                    <a:pt x="23" y="0"/>
                  </a:lnTo>
                  <a:lnTo>
                    <a:pt x="0" y="58"/>
                  </a:lnTo>
                  <a:lnTo>
                    <a:pt x="59" y="82"/>
                  </a:lnTo>
                  <a:lnTo>
                    <a:pt x="82"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52">
              <a:extLst>
                <a:ext uri="{FF2B5EF4-FFF2-40B4-BE49-F238E27FC236}">
                  <a16:creationId xmlns:a16="http://schemas.microsoft.com/office/drawing/2014/main" id="{21274C8B-EA7C-4079-B7DE-DDB059A90758}"/>
                </a:ext>
              </a:extLst>
            </p:cNvPr>
            <p:cNvSpPr>
              <a:spLocks/>
            </p:cNvSpPr>
            <p:nvPr/>
          </p:nvSpPr>
          <p:spPr bwMode="auto">
            <a:xfrm>
              <a:off x="9632950" y="3168650"/>
              <a:ext cx="128588" cy="128588"/>
            </a:xfrm>
            <a:custGeom>
              <a:avLst/>
              <a:gdLst>
                <a:gd name="T0" fmla="*/ 81 w 81"/>
                <a:gd name="T1" fmla="*/ 23 h 81"/>
                <a:gd name="T2" fmla="*/ 23 w 81"/>
                <a:gd name="T3" fmla="*/ 0 h 81"/>
                <a:gd name="T4" fmla="*/ 0 w 81"/>
                <a:gd name="T5" fmla="*/ 58 h 81"/>
                <a:gd name="T6" fmla="*/ 58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3" y="0"/>
                  </a:lnTo>
                  <a:lnTo>
                    <a:pt x="0" y="58"/>
                  </a:lnTo>
                  <a:lnTo>
                    <a:pt x="58" y="81"/>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5" name="Freeform 53">
              <a:extLst>
                <a:ext uri="{FF2B5EF4-FFF2-40B4-BE49-F238E27FC236}">
                  <a16:creationId xmlns:a16="http://schemas.microsoft.com/office/drawing/2014/main" id="{1DF6BD19-6739-46D4-9481-E699FE3EA4D8}"/>
                </a:ext>
              </a:extLst>
            </p:cNvPr>
            <p:cNvSpPr>
              <a:spLocks/>
            </p:cNvSpPr>
            <p:nvPr/>
          </p:nvSpPr>
          <p:spPr bwMode="auto">
            <a:xfrm>
              <a:off x="9790113" y="3230563"/>
              <a:ext cx="128588" cy="128588"/>
            </a:xfrm>
            <a:custGeom>
              <a:avLst/>
              <a:gdLst>
                <a:gd name="T0" fmla="*/ 81 w 81"/>
                <a:gd name="T1" fmla="*/ 22 h 81"/>
                <a:gd name="T2" fmla="*/ 23 w 81"/>
                <a:gd name="T3" fmla="*/ 0 h 81"/>
                <a:gd name="T4" fmla="*/ 0 w 81"/>
                <a:gd name="T5" fmla="*/ 59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3" y="0"/>
                  </a:lnTo>
                  <a:lnTo>
                    <a:pt x="0" y="59"/>
                  </a:lnTo>
                  <a:lnTo>
                    <a:pt x="59" y="81"/>
                  </a:lnTo>
                  <a:lnTo>
                    <a:pt x="81"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6" name="Freeform 54">
              <a:extLst>
                <a:ext uri="{FF2B5EF4-FFF2-40B4-BE49-F238E27FC236}">
                  <a16:creationId xmlns:a16="http://schemas.microsoft.com/office/drawing/2014/main" id="{231A7E81-3248-4CB2-BC15-AD02B4737460}"/>
                </a:ext>
              </a:extLst>
            </p:cNvPr>
            <p:cNvSpPr>
              <a:spLocks/>
            </p:cNvSpPr>
            <p:nvPr/>
          </p:nvSpPr>
          <p:spPr bwMode="auto">
            <a:xfrm>
              <a:off x="9734550" y="3292475"/>
              <a:ext cx="342900" cy="271463"/>
            </a:xfrm>
            <a:custGeom>
              <a:avLst/>
              <a:gdLst>
                <a:gd name="T0" fmla="*/ 157 w 216"/>
                <a:gd name="T1" fmla="*/ 0 h 171"/>
                <a:gd name="T2" fmla="*/ 122 w 216"/>
                <a:gd name="T3" fmla="*/ 89 h 171"/>
                <a:gd name="T4" fmla="*/ 81 w 216"/>
                <a:gd name="T5" fmla="*/ 74 h 171"/>
                <a:gd name="T6" fmla="*/ 24 w 216"/>
                <a:gd name="T7" fmla="*/ 50 h 171"/>
                <a:gd name="T8" fmla="*/ 0 w 216"/>
                <a:gd name="T9" fmla="*/ 109 h 171"/>
                <a:gd name="T10" fmla="*/ 59 w 216"/>
                <a:gd name="T11" fmla="*/ 132 h 171"/>
                <a:gd name="T12" fmla="*/ 100 w 216"/>
                <a:gd name="T13" fmla="*/ 148 h 171"/>
                <a:gd name="T14" fmla="*/ 158 w 216"/>
                <a:gd name="T15" fmla="*/ 171 h 171"/>
                <a:gd name="T16" fmla="*/ 181 w 216"/>
                <a:gd name="T17" fmla="*/ 112 h 171"/>
                <a:gd name="T18" fmla="*/ 216 w 216"/>
                <a:gd name="T19" fmla="*/ 22 h 171"/>
                <a:gd name="T20" fmla="*/ 157 w 216"/>
                <a:gd name="T21"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171">
                  <a:moveTo>
                    <a:pt x="157" y="0"/>
                  </a:moveTo>
                  <a:lnTo>
                    <a:pt x="122" y="89"/>
                  </a:lnTo>
                  <a:lnTo>
                    <a:pt x="81" y="74"/>
                  </a:lnTo>
                  <a:lnTo>
                    <a:pt x="24" y="50"/>
                  </a:lnTo>
                  <a:lnTo>
                    <a:pt x="0" y="109"/>
                  </a:lnTo>
                  <a:lnTo>
                    <a:pt x="59" y="132"/>
                  </a:lnTo>
                  <a:lnTo>
                    <a:pt x="100" y="148"/>
                  </a:lnTo>
                  <a:lnTo>
                    <a:pt x="158" y="171"/>
                  </a:lnTo>
                  <a:lnTo>
                    <a:pt x="181" y="112"/>
                  </a:lnTo>
                  <a:lnTo>
                    <a:pt x="216" y="22"/>
                  </a:lnTo>
                  <a:lnTo>
                    <a:pt x="157" y="0"/>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55">
              <a:extLst>
                <a:ext uri="{FF2B5EF4-FFF2-40B4-BE49-F238E27FC236}">
                  <a16:creationId xmlns:a16="http://schemas.microsoft.com/office/drawing/2014/main" id="{5BDF6131-89D1-4BEA-9B7B-4D2818B87258}"/>
                </a:ext>
              </a:extLst>
            </p:cNvPr>
            <p:cNvSpPr>
              <a:spLocks/>
            </p:cNvSpPr>
            <p:nvPr/>
          </p:nvSpPr>
          <p:spPr bwMode="auto">
            <a:xfrm>
              <a:off x="10104438" y="3354388"/>
              <a:ext cx="130175" cy="128588"/>
            </a:xfrm>
            <a:custGeom>
              <a:avLst/>
              <a:gdLst>
                <a:gd name="T0" fmla="*/ 82 w 82"/>
                <a:gd name="T1" fmla="*/ 22 h 81"/>
                <a:gd name="T2" fmla="*/ 24 w 82"/>
                <a:gd name="T3" fmla="*/ 0 h 81"/>
                <a:gd name="T4" fmla="*/ 0 w 82"/>
                <a:gd name="T5" fmla="*/ 58 h 81"/>
                <a:gd name="T6" fmla="*/ 59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4" y="0"/>
                  </a:lnTo>
                  <a:lnTo>
                    <a:pt x="0" y="58"/>
                  </a:lnTo>
                  <a:lnTo>
                    <a:pt x="59" y="81"/>
                  </a:lnTo>
                  <a:lnTo>
                    <a:pt x="82"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56">
              <a:extLst>
                <a:ext uri="{FF2B5EF4-FFF2-40B4-BE49-F238E27FC236}">
                  <a16:creationId xmlns:a16="http://schemas.microsoft.com/office/drawing/2014/main" id="{DA735BCF-2AD5-46C4-AC02-811D9111A175}"/>
                </a:ext>
              </a:extLst>
            </p:cNvPr>
            <p:cNvSpPr>
              <a:spLocks/>
            </p:cNvSpPr>
            <p:nvPr/>
          </p:nvSpPr>
          <p:spPr bwMode="auto">
            <a:xfrm>
              <a:off x="10263188" y="3414713"/>
              <a:ext cx="130175" cy="128588"/>
            </a:xfrm>
            <a:custGeom>
              <a:avLst/>
              <a:gdLst>
                <a:gd name="T0" fmla="*/ 82 w 82"/>
                <a:gd name="T1" fmla="*/ 24 h 81"/>
                <a:gd name="T2" fmla="*/ 23 w 82"/>
                <a:gd name="T3" fmla="*/ 0 h 81"/>
                <a:gd name="T4" fmla="*/ 0 w 82"/>
                <a:gd name="T5" fmla="*/ 59 h 81"/>
                <a:gd name="T6" fmla="*/ 59 w 82"/>
                <a:gd name="T7" fmla="*/ 81 h 81"/>
                <a:gd name="T8" fmla="*/ 82 w 82"/>
                <a:gd name="T9" fmla="*/ 24 h 81"/>
              </a:gdLst>
              <a:ahLst/>
              <a:cxnLst>
                <a:cxn ang="0">
                  <a:pos x="T0" y="T1"/>
                </a:cxn>
                <a:cxn ang="0">
                  <a:pos x="T2" y="T3"/>
                </a:cxn>
                <a:cxn ang="0">
                  <a:pos x="T4" y="T5"/>
                </a:cxn>
                <a:cxn ang="0">
                  <a:pos x="T6" y="T7"/>
                </a:cxn>
                <a:cxn ang="0">
                  <a:pos x="T8" y="T9"/>
                </a:cxn>
              </a:cxnLst>
              <a:rect l="0" t="0" r="r" b="b"/>
              <a:pathLst>
                <a:path w="82" h="81">
                  <a:moveTo>
                    <a:pt x="82" y="24"/>
                  </a:moveTo>
                  <a:lnTo>
                    <a:pt x="23" y="0"/>
                  </a:lnTo>
                  <a:lnTo>
                    <a:pt x="0" y="59"/>
                  </a:lnTo>
                  <a:lnTo>
                    <a:pt x="59" y="81"/>
                  </a:lnTo>
                  <a:lnTo>
                    <a:pt x="82" y="24"/>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57">
              <a:extLst>
                <a:ext uri="{FF2B5EF4-FFF2-40B4-BE49-F238E27FC236}">
                  <a16:creationId xmlns:a16="http://schemas.microsoft.com/office/drawing/2014/main" id="{147422B6-21AD-426B-ADEC-B1571B97E86E}"/>
                </a:ext>
              </a:extLst>
            </p:cNvPr>
            <p:cNvSpPr>
              <a:spLocks/>
            </p:cNvSpPr>
            <p:nvPr/>
          </p:nvSpPr>
          <p:spPr bwMode="auto">
            <a:xfrm>
              <a:off x="10421938" y="3476625"/>
              <a:ext cx="127000" cy="130175"/>
            </a:xfrm>
            <a:custGeom>
              <a:avLst/>
              <a:gdLst>
                <a:gd name="T0" fmla="*/ 80 w 80"/>
                <a:gd name="T1" fmla="*/ 23 h 82"/>
                <a:gd name="T2" fmla="*/ 23 w 80"/>
                <a:gd name="T3" fmla="*/ 0 h 82"/>
                <a:gd name="T4" fmla="*/ 0 w 80"/>
                <a:gd name="T5" fmla="*/ 59 h 82"/>
                <a:gd name="T6" fmla="*/ 58 w 80"/>
                <a:gd name="T7" fmla="*/ 82 h 82"/>
                <a:gd name="T8" fmla="*/ 80 w 80"/>
                <a:gd name="T9" fmla="*/ 23 h 82"/>
              </a:gdLst>
              <a:ahLst/>
              <a:cxnLst>
                <a:cxn ang="0">
                  <a:pos x="T0" y="T1"/>
                </a:cxn>
                <a:cxn ang="0">
                  <a:pos x="T2" y="T3"/>
                </a:cxn>
                <a:cxn ang="0">
                  <a:pos x="T4" y="T5"/>
                </a:cxn>
                <a:cxn ang="0">
                  <a:pos x="T6" y="T7"/>
                </a:cxn>
                <a:cxn ang="0">
                  <a:pos x="T8" y="T9"/>
                </a:cxn>
              </a:cxnLst>
              <a:rect l="0" t="0" r="r" b="b"/>
              <a:pathLst>
                <a:path w="80" h="82">
                  <a:moveTo>
                    <a:pt x="80" y="23"/>
                  </a:moveTo>
                  <a:lnTo>
                    <a:pt x="23" y="0"/>
                  </a:lnTo>
                  <a:lnTo>
                    <a:pt x="0" y="59"/>
                  </a:lnTo>
                  <a:lnTo>
                    <a:pt x="58" y="82"/>
                  </a:lnTo>
                  <a:lnTo>
                    <a:pt x="80"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58">
              <a:extLst>
                <a:ext uri="{FF2B5EF4-FFF2-40B4-BE49-F238E27FC236}">
                  <a16:creationId xmlns:a16="http://schemas.microsoft.com/office/drawing/2014/main" id="{3AA23F7F-2643-4103-AF4F-F735A70A65FE}"/>
                </a:ext>
              </a:extLst>
            </p:cNvPr>
            <p:cNvSpPr>
              <a:spLocks/>
            </p:cNvSpPr>
            <p:nvPr/>
          </p:nvSpPr>
          <p:spPr bwMode="auto">
            <a:xfrm>
              <a:off x="9058275" y="2779713"/>
              <a:ext cx="285750" cy="190500"/>
            </a:xfrm>
            <a:custGeom>
              <a:avLst/>
              <a:gdLst>
                <a:gd name="T0" fmla="*/ 121 w 180"/>
                <a:gd name="T1" fmla="*/ 39 h 120"/>
                <a:gd name="T2" fmla="*/ 22 w 180"/>
                <a:gd name="T3" fmla="*/ 0 h 120"/>
                <a:gd name="T4" fmla="*/ 0 w 180"/>
                <a:gd name="T5" fmla="*/ 58 h 120"/>
                <a:gd name="T6" fmla="*/ 99 w 180"/>
                <a:gd name="T7" fmla="*/ 98 h 120"/>
                <a:gd name="T8" fmla="*/ 158 w 180"/>
                <a:gd name="T9" fmla="*/ 120 h 120"/>
                <a:gd name="T10" fmla="*/ 180 w 180"/>
                <a:gd name="T11" fmla="*/ 61 h 120"/>
                <a:gd name="T12" fmla="*/ 121 w 180"/>
                <a:gd name="T13" fmla="*/ 39 h 120"/>
              </a:gdLst>
              <a:ahLst/>
              <a:cxnLst>
                <a:cxn ang="0">
                  <a:pos x="T0" y="T1"/>
                </a:cxn>
                <a:cxn ang="0">
                  <a:pos x="T2" y="T3"/>
                </a:cxn>
                <a:cxn ang="0">
                  <a:pos x="T4" y="T5"/>
                </a:cxn>
                <a:cxn ang="0">
                  <a:pos x="T6" y="T7"/>
                </a:cxn>
                <a:cxn ang="0">
                  <a:pos x="T8" y="T9"/>
                </a:cxn>
                <a:cxn ang="0">
                  <a:pos x="T10" y="T11"/>
                </a:cxn>
                <a:cxn ang="0">
                  <a:pos x="T12" y="T13"/>
                </a:cxn>
              </a:cxnLst>
              <a:rect l="0" t="0" r="r" b="b"/>
              <a:pathLst>
                <a:path w="180" h="120">
                  <a:moveTo>
                    <a:pt x="121" y="39"/>
                  </a:moveTo>
                  <a:lnTo>
                    <a:pt x="22" y="0"/>
                  </a:lnTo>
                  <a:lnTo>
                    <a:pt x="0" y="58"/>
                  </a:lnTo>
                  <a:lnTo>
                    <a:pt x="99" y="98"/>
                  </a:lnTo>
                  <a:lnTo>
                    <a:pt x="158" y="120"/>
                  </a:lnTo>
                  <a:lnTo>
                    <a:pt x="180" y="61"/>
                  </a:lnTo>
                  <a:lnTo>
                    <a:pt x="121" y="39"/>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1" name="Freeform 59">
              <a:extLst>
                <a:ext uri="{FF2B5EF4-FFF2-40B4-BE49-F238E27FC236}">
                  <a16:creationId xmlns:a16="http://schemas.microsoft.com/office/drawing/2014/main" id="{4A1B2FD9-C808-4D28-9DAE-32AC609688F2}"/>
                </a:ext>
              </a:extLst>
            </p:cNvPr>
            <p:cNvSpPr>
              <a:spLocks/>
            </p:cNvSpPr>
            <p:nvPr/>
          </p:nvSpPr>
          <p:spPr bwMode="auto">
            <a:xfrm>
              <a:off x="9372600" y="2903538"/>
              <a:ext cx="130175" cy="128588"/>
            </a:xfrm>
            <a:custGeom>
              <a:avLst/>
              <a:gdLst>
                <a:gd name="T0" fmla="*/ 82 w 82"/>
                <a:gd name="T1" fmla="*/ 22 h 81"/>
                <a:gd name="T2" fmla="*/ 23 w 82"/>
                <a:gd name="T3" fmla="*/ 0 h 81"/>
                <a:gd name="T4" fmla="*/ 0 w 82"/>
                <a:gd name="T5" fmla="*/ 58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8"/>
                  </a:lnTo>
                  <a:lnTo>
                    <a:pt x="58" y="81"/>
                  </a:lnTo>
                  <a:lnTo>
                    <a:pt x="82"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2" name="Freeform 60">
              <a:extLst>
                <a:ext uri="{FF2B5EF4-FFF2-40B4-BE49-F238E27FC236}">
                  <a16:creationId xmlns:a16="http://schemas.microsoft.com/office/drawing/2014/main" id="{0B05AB9A-0B90-4EE7-9CEF-AC2DBB0AD72C}"/>
                </a:ext>
              </a:extLst>
            </p:cNvPr>
            <p:cNvSpPr>
              <a:spLocks/>
            </p:cNvSpPr>
            <p:nvPr/>
          </p:nvSpPr>
          <p:spPr bwMode="auto">
            <a:xfrm>
              <a:off x="9529763" y="2963863"/>
              <a:ext cx="130175" cy="128588"/>
            </a:xfrm>
            <a:custGeom>
              <a:avLst/>
              <a:gdLst>
                <a:gd name="T0" fmla="*/ 82 w 82"/>
                <a:gd name="T1" fmla="*/ 23 h 81"/>
                <a:gd name="T2" fmla="*/ 24 w 82"/>
                <a:gd name="T3" fmla="*/ 0 h 81"/>
                <a:gd name="T4" fmla="*/ 0 w 82"/>
                <a:gd name="T5" fmla="*/ 59 h 81"/>
                <a:gd name="T6" fmla="*/ 59 w 82"/>
                <a:gd name="T7" fmla="*/ 81 h 81"/>
                <a:gd name="T8" fmla="*/ 82 w 82"/>
                <a:gd name="T9" fmla="*/ 23 h 81"/>
              </a:gdLst>
              <a:ahLst/>
              <a:cxnLst>
                <a:cxn ang="0">
                  <a:pos x="T0" y="T1"/>
                </a:cxn>
                <a:cxn ang="0">
                  <a:pos x="T2" y="T3"/>
                </a:cxn>
                <a:cxn ang="0">
                  <a:pos x="T4" y="T5"/>
                </a:cxn>
                <a:cxn ang="0">
                  <a:pos x="T6" y="T7"/>
                </a:cxn>
                <a:cxn ang="0">
                  <a:pos x="T8" y="T9"/>
                </a:cxn>
              </a:cxnLst>
              <a:rect l="0" t="0" r="r" b="b"/>
              <a:pathLst>
                <a:path w="82" h="81">
                  <a:moveTo>
                    <a:pt x="82" y="23"/>
                  </a:moveTo>
                  <a:lnTo>
                    <a:pt x="24" y="0"/>
                  </a:lnTo>
                  <a:lnTo>
                    <a:pt x="0" y="59"/>
                  </a:lnTo>
                  <a:lnTo>
                    <a:pt x="59" y="81"/>
                  </a:lnTo>
                  <a:lnTo>
                    <a:pt x="82"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3" name="Freeform 61">
              <a:extLst>
                <a:ext uri="{FF2B5EF4-FFF2-40B4-BE49-F238E27FC236}">
                  <a16:creationId xmlns:a16="http://schemas.microsoft.com/office/drawing/2014/main" id="{0EE3458A-2EDD-48FF-A713-0667235BEED7}"/>
                </a:ext>
              </a:extLst>
            </p:cNvPr>
            <p:cNvSpPr>
              <a:spLocks/>
            </p:cNvSpPr>
            <p:nvPr/>
          </p:nvSpPr>
          <p:spPr bwMode="auto">
            <a:xfrm>
              <a:off x="9688513" y="3025775"/>
              <a:ext cx="128588" cy="128588"/>
            </a:xfrm>
            <a:custGeom>
              <a:avLst/>
              <a:gdLst>
                <a:gd name="T0" fmla="*/ 81 w 81"/>
                <a:gd name="T1" fmla="*/ 24 h 81"/>
                <a:gd name="T2" fmla="*/ 22 w 81"/>
                <a:gd name="T3" fmla="*/ 0 h 81"/>
                <a:gd name="T4" fmla="*/ 0 w 81"/>
                <a:gd name="T5" fmla="*/ 59 h 81"/>
                <a:gd name="T6" fmla="*/ 58 w 81"/>
                <a:gd name="T7" fmla="*/ 81 h 81"/>
                <a:gd name="T8" fmla="*/ 81 w 81"/>
                <a:gd name="T9" fmla="*/ 24 h 81"/>
              </a:gdLst>
              <a:ahLst/>
              <a:cxnLst>
                <a:cxn ang="0">
                  <a:pos x="T0" y="T1"/>
                </a:cxn>
                <a:cxn ang="0">
                  <a:pos x="T2" y="T3"/>
                </a:cxn>
                <a:cxn ang="0">
                  <a:pos x="T4" y="T5"/>
                </a:cxn>
                <a:cxn ang="0">
                  <a:pos x="T6" y="T7"/>
                </a:cxn>
                <a:cxn ang="0">
                  <a:pos x="T8" y="T9"/>
                </a:cxn>
              </a:cxnLst>
              <a:rect l="0" t="0" r="r" b="b"/>
              <a:pathLst>
                <a:path w="81" h="81">
                  <a:moveTo>
                    <a:pt x="81" y="24"/>
                  </a:moveTo>
                  <a:lnTo>
                    <a:pt x="22" y="0"/>
                  </a:lnTo>
                  <a:lnTo>
                    <a:pt x="0" y="59"/>
                  </a:lnTo>
                  <a:lnTo>
                    <a:pt x="58" y="81"/>
                  </a:lnTo>
                  <a:lnTo>
                    <a:pt x="81" y="24"/>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62">
              <a:extLst>
                <a:ext uri="{FF2B5EF4-FFF2-40B4-BE49-F238E27FC236}">
                  <a16:creationId xmlns:a16="http://schemas.microsoft.com/office/drawing/2014/main" id="{0B7E63E2-F99C-4AE8-8606-5F57BDEE025E}"/>
                </a:ext>
              </a:extLst>
            </p:cNvPr>
            <p:cNvSpPr>
              <a:spLocks/>
            </p:cNvSpPr>
            <p:nvPr/>
          </p:nvSpPr>
          <p:spPr bwMode="auto">
            <a:xfrm>
              <a:off x="9845675" y="3087688"/>
              <a:ext cx="128588" cy="130175"/>
            </a:xfrm>
            <a:custGeom>
              <a:avLst/>
              <a:gdLst>
                <a:gd name="T0" fmla="*/ 81 w 81"/>
                <a:gd name="T1" fmla="*/ 23 h 82"/>
                <a:gd name="T2" fmla="*/ 23 w 81"/>
                <a:gd name="T3" fmla="*/ 0 h 82"/>
                <a:gd name="T4" fmla="*/ 0 w 81"/>
                <a:gd name="T5" fmla="*/ 58 h 82"/>
                <a:gd name="T6" fmla="*/ 59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3" y="0"/>
                  </a:lnTo>
                  <a:lnTo>
                    <a:pt x="0" y="58"/>
                  </a:lnTo>
                  <a:lnTo>
                    <a:pt x="59" y="82"/>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5" name="Freeform 63">
              <a:extLst>
                <a:ext uri="{FF2B5EF4-FFF2-40B4-BE49-F238E27FC236}">
                  <a16:creationId xmlns:a16="http://schemas.microsoft.com/office/drawing/2014/main" id="{B9555E85-EC7C-4676-AAAA-0EDD752358D9}"/>
                </a:ext>
              </a:extLst>
            </p:cNvPr>
            <p:cNvSpPr>
              <a:spLocks/>
            </p:cNvSpPr>
            <p:nvPr/>
          </p:nvSpPr>
          <p:spPr bwMode="auto">
            <a:xfrm>
              <a:off x="10004425" y="3149600"/>
              <a:ext cx="128588" cy="130175"/>
            </a:xfrm>
            <a:custGeom>
              <a:avLst/>
              <a:gdLst>
                <a:gd name="T0" fmla="*/ 81 w 81"/>
                <a:gd name="T1" fmla="*/ 23 h 82"/>
                <a:gd name="T2" fmla="*/ 22 w 81"/>
                <a:gd name="T3" fmla="*/ 0 h 82"/>
                <a:gd name="T4" fmla="*/ 0 w 81"/>
                <a:gd name="T5" fmla="*/ 58 h 82"/>
                <a:gd name="T6" fmla="*/ 57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2" y="0"/>
                  </a:lnTo>
                  <a:lnTo>
                    <a:pt x="0" y="58"/>
                  </a:lnTo>
                  <a:lnTo>
                    <a:pt x="57" y="82"/>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6" name="Freeform 64">
              <a:extLst>
                <a:ext uri="{FF2B5EF4-FFF2-40B4-BE49-F238E27FC236}">
                  <a16:creationId xmlns:a16="http://schemas.microsoft.com/office/drawing/2014/main" id="{895C64B5-066D-4437-8002-8142B32CD392}"/>
                </a:ext>
              </a:extLst>
            </p:cNvPr>
            <p:cNvSpPr>
              <a:spLocks/>
            </p:cNvSpPr>
            <p:nvPr/>
          </p:nvSpPr>
          <p:spPr bwMode="auto">
            <a:xfrm>
              <a:off x="10160000" y="3209925"/>
              <a:ext cx="131763" cy="130175"/>
            </a:xfrm>
            <a:custGeom>
              <a:avLst/>
              <a:gdLst>
                <a:gd name="T0" fmla="*/ 83 w 83"/>
                <a:gd name="T1" fmla="*/ 24 h 82"/>
                <a:gd name="T2" fmla="*/ 24 w 83"/>
                <a:gd name="T3" fmla="*/ 0 h 82"/>
                <a:gd name="T4" fmla="*/ 0 w 83"/>
                <a:gd name="T5" fmla="*/ 59 h 82"/>
                <a:gd name="T6" fmla="*/ 59 w 83"/>
                <a:gd name="T7" fmla="*/ 82 h 82"/>
                <a:gd name="T8" fmla="*/ 83 w 83"/>
                <a:gd name="T9" fmla="*/ 24 h 82"/>
              </a:gdLst>
              <a:ahLst/>
              <a:cxnLst>
                <a:cxn ang="0">
                  <a:pos x="T0" y="T1"/>
                </a:cxn>
                <a:cxn ang="0">
                  <a:pos x="T2" y="T3"/>
                </a:cxn>
                <a:cxn ang="0">
                  <a:pos x="T4" y="T5"/>
                </a:cxn>
                <a:cxn ang="0">
                  <a:pos x="T6" y="T7"/>
                </a:cxn>
                <a:cxn ang="0">
                  <a:pos x="T8" y="T9"/>
                </a:cxn>
              </a:cxnLst>
              <a:rect l="0" t="0" r="r" b="b"/>
              <a:pathLst>
                <a:path w="83" h="82">
                  <a:moveTo>
                    <a:pt x="83" y="24"/>
                  </a:moveTo>
                  <a:lnTo>
                    <a:pt x="24" y="0"/>
                  </a:lnTo>
                  <a:lnTo>
                    <a:pt x="0" y="59"/>
                  </a:lnTo>
                  <a:lnTo>
                    <a:pt x="59" y="82"/>
                  </a:lnTo>
                  <a:lnTo>
                    <a:pt x="83" y="24"/>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65">
              <a:extLst>
                <a:ext uri="{FF2B5EF4-FFF2-40B4-BE49-F238E27FC236}">
                  <a16:creationId xmlns:a16="http://schemas.microsoft.com/office/drawing/2014/main" id="{04CDAD7C-7358-4552-BFEC-9E98C3DFCB82}"/>
                </a:ext>
              </a:extLst>
            </p:cNvPr>
            <p:cNvSpPr>
              <a:spLocks/>
            </p:cNvSpPr>
            <p:nvPr/>
          </p:nvSpPr>
          <p:spPr bwMode="auto">
            <a:xfrm>
              <a:off x="10318750" y="3273425"/>
              <a:ext cx="128588" cy="128588"/>
            </a:xfrm>
            <a:custGeom>
              <a:avLst/>
              <a:gdLst>
                <a:gd name="T0" fmla="*/ 81 w 81"/>
                <a:gd name="T1" fmla="*/ 22 h 81"/>
                <a:gd name="T2" fmla="*/ 24 w 81"/>
                <a:gd name="T3" fmla="*/ 0 h 81"/>
                <a:gd name="T4" fmla="*/ 0 w 81"/>
                <a:gd name="T5" fmla="*/ 58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4" y="0"/>
                  </a:lnTo>
                  <a:lnTo>
                    <a:pt x="0" y="58"/>
                  </a:lnTo>
                  <a:lnTo>
                    <a:pt x="59" y="81"/>
                  </a:lnTo>
                  <a:lnTo>
                    <a:pt x="81"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66">
              <a:extLst>
                <a:ext uri="{FF2B5EF4-FFF2-40B4-BE49-F238E27FC236}">
                  <a16:creationId xmlns:a16="http://schemas.microsoft.com/office/drawing/2014/main" id="{B7DE3934-63E6-4F1E-A728-E7D887FFDC21}"/>
                </a:ext>
              </a:extLst>
            </p:cNvPr>
            <p:cNvSpPr>
              <a:spLocks/>
            </p:cNvSpPr>
            <p:nvPr/>
          </p:nvSpPr>
          <p:spPr bwMode="auto">
            <a:xfrm>
              <a:off x="10477500" y="3335338"/>
              <a:ext cx="128588" cy="128588"/>
            </a:xfrm>
            <a:custGeom>
              <a:avLst/>
              <a:gdLst>
                <a:gd name="T0" fmla="*/ 81 w 81"/>
                <a:gd name="T1" fmla="*/ 22 h 81"/>
                <a:gd name="T2" fmla="*/ 22 w 81"/>
                <a:gd name="T3" fmla="*/ 0 h 81"/>
                <a:gd name="T4" fmla="*/ 0 w 81"/>
                <a:gd name="T5" fmla="*/ 59 h 81"/>
                <a:gd name="T6" fmla="*/ 58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9"/>
                  </a:lnTo>
                  <a:lnTo>
                    <a:pt x="58" y="81"/>
                  </a:lnTo>
                  <a:lnTo>
                    <a:pt x="81"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67">
              <a:extLst>
                <a:ext uri="{FF2B5EF4-FFF2-40B4-BE49-F238E27FC236}">
                  <a16:creationId xmlns:a16="http://schemas.microsoft.com/office/drawing/2014/main" id="{BF2949F4-0CAD-4388-9E25-66E85629056B}"/>
                </a:ext>
              </a:extLst>
            </p:cNvPr>
            <p:cNvSpPr>
              <a:spLocks/>
            </p:cNvSpPr>
            <p:nvPr/>
          </p:nvSpPr>
          <p:spPr bwMode="auto">
            <a:xfrm>
              <a:off x="9113838" y="2636838"/>
              <a:ext cx="128588" cy="128588"/>
            </a:xfrm>
            <a:custGeom>
              <a:avLst/>
              <a:gdLst>
                <a:gd name="T0" fmla="*/ 81 w 81"/>
                <a:gd name="T1" fmla="*/ 23 h 81"/>
                <a:gd name="T2" fmla="*/ 22 w 81"/>
                <a:gd name="T3" fmla="*/ 0 h 81"/>
                <a:gd name="T4" fmla="*/ 0 w 81"/>
                <a:gd name="T5" fmla="*/ 59 h 81"/>
                <a:gd name="T6" fmla="*/ 58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2" y="0"/>
                  </a:lnTo>
                  <a:lnTo>
                    <a:pt x="0" y="59"/>
                  </a:lnTo>
                  <a:lnTo>
                    <a:pt x="58" y="81"/>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68">
              <a:extLst>
                <a:ext uri="{FF2B5EF4-FFF2-40B4-BE49-F238E27FC236}">
                  <a16:creationId xmlns:a16="http://schemas.microsoft.com/office/drawing/2014/main" id="{CF25388F-6060-4431-87FD-7B07443181AE}"/>
                </a:ext>
              </a:extLst>
            </p:cNvPr>
            <p:cNvSpPr>
              <a:spLocks/>
            </p:cNvSpPr>
            <p:nvPr/>
          </p:nvSpPr>
          <p:spPr bwMode="auto">
            <a:xfrm>
              <a:off x="9271000" y="2698750"/>
              <a:ext cx="128588" cy="130175"/>
            </a:xfrm>
            <a:custGeom>
              <a:avLst/>
              <a:gdLst>
                <a:gd name="T0" fmla="*/ 81 w 81"/>
                <a:gd name="T1" fmla="*/ 23 h 82"/>
                <a:gd name="T2" fmla="*/ 23 w 81"/>
                <a:gd name="T3" fmla="*/ 0 h 82"/>
                <a:gd name="T4" fmla="*/ 0 w 81"/>
                <a:gd name="T5" fmla="*/ 58 h 82"/>
                <a:gd name="T6" fmla="*/ 58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3" y="0"/>
                  </a:lnTo>
                  <a:lnTo>
                    <a:pt x="0" y="58"/>
                  </a:lnTo>
                  <a:lnTo>
                    <a:pt x="58" y="82"/>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69">
              <a:extLst>
                <a:ext uri="{FF2B5EF4-FFF2-40B4-BE49-F238E27FC236}">
                  <a16:creationId xmlns:a16="http://schemas.microsoft.com/office/drawing/2014/main" id="{CD53422F-D16B-4597-8D18-8A7BCFE02D8B}"/>
                </a:ext>
              </a:extLst>
            </p:cNvPr>
            <p:cNvSpPr>
              <a:spLocks/>
            </p:cNvSpPr>
            <p:nvPr/>
          </p:nvSpPr>
          <p:spPr bwMode="auto">
            <a:xfrm>
              <a:off x="9428163" y="2759075"/>
              <a:ext cx="130175" cy="130175"/>
            </a:xfrm>
            <a:custGeom>
              <a:avLst/>
              <a:gdLst>
                <a:gd name="T0" fmla="*/ 82 w 82"/>
                <a:gd name="T1" fmla="*/ 24 h 82"/>
                <a:gd name="T2" fmla="*/ 23 w 82"/>
                <a:gd name="T3" fmla="*/ 0 h 82"/>
                <a:gd name="T4" fmla="*/ 0 w 82"/>
                <a:gd name="T5" fmla="*/ 59 h 82"/>
                <a:gd name="T6" fmla="*/ 58 w 82"/>
                <a:gd name="T7" fmla="*/ 82 h 82"/>
                <a:gd name="T8" fmla="*/ 82 w 82"/>
                <a:gd name="T9" fmla="*/ 24 h 82"/>
              </a:gdLst>
              <a:ahLst/>
              <a:cxnLst>
                <a:cxn ang="0">
                  <a:pos x="T0" y="T1"/>
                </a:cxn>
                <a:cxn ang="0">
                  <a:pos x="T2" y="T3"/>
                </a:cxn>
                <a:cxn ang="0">
                  <a:pos x="T4" y="T5"/>
                </a:cxn>
                <a:cxn ang="0">
                  <a:pos x="T6" y="T7"/>
                </a:cxn>
                <a:cxn ang="0">
                  <a:pos x="T8" y="T9"/>
                </a:cxn>
              </a:cxnLst>
              <a:rect l="0" t="0" r="r" b="b"/>
              <a:pathLst>
                <a:path w="82" h="82">
                  <a:moveTo>
                    <a:pt x="82" y="24"/>
                  </a:moveTo>
                  <a:lnTo>
                    <a:pt x="23" y="0"/>
                  </a:lnTo>
                  <a:lnTo>
                    <a:pt x="0" y="59"/>
                  </a:lnTo>
                  <a:lnTo>
                    <a:pt x="58" y="82"/>
                  </a:lnTo>
                  <a:lnTo>
                    <a:pt x="82" y="24"/>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70">
              <a:extLst>
                <a:ext uri="{FF2B5EF4-FFF2-40B4-BE49-F238E27FC236}">
                  <a16:creationId xmlns:a16="http://schemas.microsoft.com/office/drawing/2014/main" id="{521F38CA-F35A-4465-97FB-DE552C905F2A}"/>
                </a:ext>
              </a:extLst>
            </p:cNvPr>
            <p:cNvSpPr>
              <a:spLocks/>
            </p:cNvSpPr>
            <p:nvPr/>
          </p:nvSpPr>
          <p:spPr bwMode="auto">
            <a:xfrm>
              <a:off x="9585325" y="2820988"/>
              <a:ext cx="128588" cy="130175"/>
            </a:xfrm>
            <a:custGeom>
              <a:avLst/>
              <a:gdLst>
                <a:gd name="T0" fmla="*/ 81 w 81"/>
                <a:gd name="T1" fmla="*/ 23 h 82"/>
                <a:gd name="T2" fmla="*/ 24 w 81"/>
                <a:gd name="T3" fmla="*/ 0 h 82"/>
                <a:gd name="T4" fmla="*/ 0 w 81"/>
                <a:gd name="T5" fmla="*/ 59 h 82"/>
                <a:gd name="T6" fmla="*/ 59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4" y="0"/>
                  </a:lnTo>
                  <a:lnTo>
                    <a:pt x="0" y="59"/>
                  </a:lnTo>
                  <a:lnTo>
                    <a:pt x="59" y="82"/>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71">
              <a:extLst>
                <a:ext uri="{FF2B5EF4-FFF2-40B4-BE49-F238E27FC236}">
                  <a16:creationId xmlns:a16="http://schemas.microsoft.com/office/drawing/2014/main" id="{64376752-100F-450B-8B4A-4C08F2F65A16}"/>
                </a:ext>
              </a:extLst>
            </p:cNvPr>
            <p:cNvSpPr>
              <a:spLocks/>
            </p:cNvSpPr>
            <p:nvPr/>
          </p:nvSpPr>
          <p:spPr bwMode="auto">
            <a:xfrm>
              <a:off x="9744075" y="2884488"/>
              <a:ext cx="128588" cy="128588"/>
            </a:xfrm>
            <a:custGeom>
              <a:avLst/>
              <a:gdLst>
                <a:gd name="T0" fmla="*/ 81 w 81"/>
                <a:gd name="T1" fmla="*/ 22 h 81"/>
                <a:gd name="T2" fmla="*/ 22 w 81"/>
                <a:gd name="T3" fmla="*/ 0 h 81"/>
                <a:gd name="T4" fmla="*/ 0 w 81"/>
                <a:gd name="T5" fmla="*/ 57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7"/>
                  </a:lnTo>
                  <a:lnTo>
                    <a:pt x="59" y="81"/>
                  </a:lnTo>
                  <a:lnTo>
                    <a:pt x="81"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4" name="Freeform 72">
              <a:extLst>
                <a:ext uri="{FF2B5EF4-FFF2-40B4-BE49-F238E27FC236}">
                  <a16:creationId xmlns:a16="http://schemas.microsoft.com/office/drawing/2014/main" id="{747E9EDD-1004-4660-B28D-D6BA7D59C72A}"/>
                </a:ext>
              </a:extLst>
            </p:cNvPr>
            <p:cNvSpPr>
              <a:spLocks/>
            </p:cNvSpPr>
            <p:nvPr/>
          </p:nvSpPr>
          <p:spPr bwMode="auto">
            <a:xfrm>
              <a:off x="9902825" y="2946400"/>
              <a:ext cx="127000" cy="128588"/>
            </a:xfrm>
            <a:custGeom>
              <a:avLst/>
              <a:gdLst>
                <a:gd name="T0" fmla="*/ 80 w 80"/>
                <a:gd name="T1" fmla="*/ 22 h 81"/>
                <a:gd name="T2" fmla="*/ 22 w 80"/>
                <a:gd name="T3" fmla="*/ 0 h 81"/>
                <a:gd name="T4" fmla="*/ 0 w 80"/>
                <a:gd name="T5" fmla="*/ 58 h 81"/>
                <a:gd name="T6" fmla="*/ 58 w 80"/>
                <a:gd name="T7" fmla="*/ 81 h 81"/>
                <a:gd name="T8" fmla="*/ 80 w 80"/>
                <a:gd name="T9" fmla="*/ 22 h 81"/>
              </a:gdLst>
              <a:ahLst/>
              <a:cxnLst>
                <a:cxn ang="0">
                  <a:pos x="T0" y="T1"/>
                </a:cxn>
                <a:cxn ang="0">
                  <a:pos x="T2" y="T3"/>
                </a:cxn>
                <a:cxn ang="0">
                  <a:pos x="T4" y="T5"/>
                </a:cxn>
                <a:cxn ang="0">
                  <a:pos x="T6" y="T7"/>
                </a:cxn>
                <a:cxn ang="0">
                  <a:pos x="T8" y="T9"/>
                </a:cxn>
              </a:cxnLst>
              <a:rect l="0" t="0" r="r" b="b"/>
              <a:pathLst>
                <a:path w="80" h="81">
                  <a:moveTo>
                    <a:pt x="80" y="22"/>
                  </a:moveTo>
                  <a:lnTo>
                    <a:pt x="22" y="0"/>
                  </a:lnTo>
                  <a:lnTo>
                    <a:pt x="0" y="58"/>
                  </a:lnTo>
                  <a:lnTo>
                    <a:pt x="58" y="81"/>
                  </a:lnTo>
                  <a:lnTo>
                    <a:pt x="80"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73">
              <a:extLst>
                <a:ext uri="{FF2B5EF4-FFF2-40B4-BE49-F238E27FC236}">
                  <a16:creationId xmlns:a16="http://schemas.microsoft.com/office/drawing/2014/main" id="{39FFC6BC-A594-463D-8430-984313674CBD}"/>
                </a:ext>
              </a:extLst>
            </p:cNvPr>
            <p:cNvSpPr>
              <a:spLocks/>
            </p:cNvSpPr>
            <p:nvPr/>
          </p:nvSpPr>
          <p:spPr bwMode="auto">
            <a:xfrm>
              <a:off x="10058400" y="3006725"/>
              <a:ext cx="130175" cy="128588"/>
            </a:xfrm>
            <a:custGeom>
              <a:avLst/>
              <a:gdLst>
                <a:gd name="T0" fmla="*/ 82 w 82"/>
                <a:gd name="T1" fmla="*/ 23 h 81"/>
                <a:gd name="T2" fmla="*/ 23 w 82"/>
                <a:gd name="T3" fmla="*/ 0 h 81"/>
                <a:gd name="T4" fmla="*/ 0 w 82"/>
                <a:gd name="T5" fmla="*/ 59 h 81"/>
                <a:gd name="T6" fmla="*/ 59 w 82"/>
                <a:gd name="T7" fmla="*/ 81 h 81"/>
                <a:gd name="T8" fmla="*/ 82 w 82"/>
                <a:gd name="T9" fmla="*/ 23 h 81"/>
              </a:gdLst>
              <a:ahLst/>
              <a:cxnLst>
                <a:cxn ang="0">
                  <a:pos x="T0" y="T1"/>
                </a:cxn>
                <a:cxn ang="0">
                  <a:pos x="T2" y="T3"/>
                </a:cxn>
                <a:cxn ang="0">
                  <a:pos x="T4" y="T5"/>
                </a:cxn>
                <a:cxn ang="0">
                  <a:pos x="T6" y="T7"/>
                </a:cxn>
                <a:cxn ang="0">
                  <a:pos x="T8" y="T9"/>
                </a:cxn>
              </a:cxnLst>
              <a:rect l="0" t="0" r="r" b="b"/>
              <a:pathLst>
                <a:path w="82" h="81">
                  <a:moveTo>
                    <a:pt x="82" y="23"/>
                  </a:moveTo>
                  <a:lnTo>
                    <a:pt x="23" y="0"/>
                  </a:lnTo>
                  <a:lnTo>
                    <a:pt x="0" y="59"/>
                  </a:lnTo>
                  <a:lnTo>
                    <a:pt x="59" y="81"/>
                  </a:lnTo>
                  <a:lnTo>
                    <a:pt x="82"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74">
              <a:extLst>
                <a:ext uri="{FF2B5EF4-FFF2-40B4-BE49-F238E27FC236}">
                  <a16:creationId xmlns:a16="http://schemas.microsoft.com/office/drawing/2014/main" id="{FBAC836B-0EC0-4B83-89A1-872EFFEDA345}"/>
                </a:ext>
              </a:extLst>
            </p:cNvPr>
            <p:cNvSpPr>
              <a:spLocks/>
            </p:cNvSpPr>
            <p:nvPr/>
          </p:nvSpPr>
          <p:spPr bwMode="auto">
            <a:xfrm>
              <a:off x="10217150" y="3068638"/>
              <a:ext cx="130175" cy="128588"/>
            </a:xfrm>
            <a:custGeom>
              <a:avLst/>
              <a:gdLst>
                <a:gd name="T0" fmla="*/ 82 w 82"/>
                <a:gd name="T1" fmla="*/ 22 h 81"/>
                <a:gd name="T2" fmla="*/ 23 w 82"/>
                <a:gd name="T3" fmla="*/ 0 h 81"/>
                <a:gd name="T4" fmla="*/ 0 w 82"/>
                <a:gd name="T5" fmla="*/ 59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9"/>
                  </a:lnTo>
                  <a:lnTo>
                    <a:pt x="58" y="81"/>
                  </a:lnTo>
                  <a:lnTo>
                    <a:pt x="82" y="22"/>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7" name="Freeform 75">
              <a:extLst>
                <a:ext uri="{FF2B5EF4-FFF2-40B4-BE49-F238E27FC236}">
                  <a16:creationId xmlns:a16="http://schemas.microsoft.com/office/drawing/2014/main" id="{B0714DC7-F82F-45BE-8BC2-B3906B9181CB}"/>
                </a:ext>
              </a:extLst>
            </p:cNvPr>
            <p:cNvSpPr>
              <a:spLocks/>
            </p:cNvSpPr>
            <p:nvPr/>
          </p:nvSpPr>
          <p:spPr bwMode="auto">
            <a:xfrm>
              <a:off x="10374313" y="3130550"/>
              <a:ext cx="128588" cy="128588"/>
            </a:xfrm>
            <a:custGeom>
              <a:avLst/>
              <a:gdLst>
                <a:gd name="T0" fmla="*/ 81 w 81"/>
                <a:gd name="T1" fmla="*/ 23 h 81"/>
                <a:gd name="T2" fmla="*/ 24 w 81"/>
                <a:gd name="T3" fmla="*/ 0 h 81"/>
                <a:gd name="T4" fmla="*/ 0 w 81"/>
                <a:gd name="T5" fmla="*/ 58 h 81"/>
                <a:gd name="T6" fmla="*/ 59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4" y="0"/>
                  </a:lnTo>
                  <a:lnTo>
                    <a:pt x="0" y="58"/>
                  </a:lnTo>
                  <a:lnTo>
                    <a:pt x="59" y="81"/>
                  </a:lnTo>
                  <a:lnTo>
                    <a:pt x="81" y="2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8" name="Freeform 76">
              <a:extLst>
                <a:ext uri="{FF2B5EF4-FFF2-40B4-BE49-F238E27FC236}">
                  <a16:creationId xmlns:a16="http://schemas.microsoft.com/office/drawing/2014/main" id="{A8A81251-FB01-4665-85A9-E994D3DC13CD}"/>
                </a:ext>
              </a:extLst>
            </p:cNvPr>
            <p:cNvSpPr>
              <a:spLocks/>
            </p:cNvSpPr>
            <p:nvPr/>
          </p:nvSpPr>
          <p:spPr bwMode="auto">
            <a:xfrm>
              <a:off x="10533063" y="3190875"/>
              <a:ext cx="128588" cy="131763"/>
            </a:xfrm>
            <a:custGeom>
              <a:avLst/>
              <a:gdLst>
                <a:gd name="T0" fmla="*/ 81 w 81"/>
                <a:gd name="T1" fmla="*/ 24 h 83"/>
                <a:gd name="T2" fmla="*/ 22 w 81"/>
                <a:gd name="T3" fmla="*/ 0 h 83"/>
                <a:gd name="T4" fmla="*/ 0 w 81"/>
                <a:gd name="T5" fmla="*/ 59 h 83"/>
                <a:gd name="T6" fmla="*/ 58 w 81"/>
                <a:gd name="T7" fmla="*/ 83 h 83"/>
                <a:gd name="T8" fmla="*/ 81 w 81"/>
                <a:gd name="T9" fmla="*/ 24 h 83"/>
              </a:gdLst>
              <a:ahLst/>
              <a:cxnLst>
                <a:cxn ang="0">
                  <a:pos x="T0" y="T1"/>
                </a:cxn>
                <a:cxn ang="0">
                  <a:pos x="T2" y="T3"/>
                </a:cxn>
                <a:cxn ang="0">
                  <a:pos x="T4" y="T5"/>
                </a:cxn>
                <a:cxn ang="0">
                  <a:pos x="T6" y="T7"/>
                </a:cxn>
                <a:cxn ang="0">
                  <a:pos x="T8" y="T9"/>
                </a:cxn>
              </a:cxnLst>
              <a:rect l="0" t="0" r="r" b="b"/>
              <a:pathLst>
                <a:path w="81" h="83">
                  <a:moveTo>
                    <a:pt x="81" y="24"/>
                  </a:moveTo>
                  <a:lnTo>
                    <a:pt x="22" y="0"/>
                  </a:lnTo>
                  <a:lnTo>
                    <a:pt x="0" y="59"/>
                  </a:lnTo>
                  <a:lnTo>
                    <a:pt x="58" y="83"/>
                  </a:lnTo>
                  <a:lnTo>
                    <a:pt x="81" y="24"/>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77">
              <a:extLst>
                <a:ext uri="{FF2B5EF4-FFF2-40B4-BE49-F238E27FC236}">
                  <a16:creationId xmlns:a16="http://schemas.microsoft.com/office/drawing/2014/main" id="{504F646C-7346-4112-AB9A-D106DB6C5A83}"/>
                </a:ext>
              </a:extLst>
            </p:cNvPr>
            <p:cNvSpPr>
              <a:spLocks/>
            </p:cNvSpPr>
            <p:nvPr/>
          </p:nvSpPr>
          <p:spPr bwMode="auto">
            <a:xfrm>
              <a:off x="7364413" y="2389188"/>
              <a:ext cx="641350" cy="223838"/>
            </a:xfrm>
            <a:custGeom>
              <a:avLst/>
              <a:gdLst>
                <a:gd name="T0" fmla="*/ 20 w 345"/>
                <a:gd name="T1" fmla="*/ 106 h 120"/>
                <a:gd name="T2" fmla="*/ 0 w 345"/>
                <a:gd name="T3" fmla="*/ 120 h 120"/>
                <a:gd name="T4" fmla="*/ 345 w 345"/>
                <a:gd name="T5" fmla="*/ 4 h 120"/>
                <a:gd name="T6" fmla="*/ 330 w 345"/>
                <a:gd name="T7" fmla="*/ 2 h 120"/>
                <a:gd name="T8" fmla="*/ 20 w 345"/>
                <a:gd name="T9" fmla="*/ 106 h 120"/>
              </a:gdLst>
              <a:ahLst/>
              <a:cxnLst>
                <a:cxn ang="0">
                  <a:pos x="T0" y="T1"/>
                </a:cxn>
                <a:cxn ang="0">
                  <a:pos x="T2" y="T3"/>
                </a:cxn>
                <a:cxn ang="0">
                  <a:pos x="T4" y="T5"/>
                </a:cxn>
                <a:cxn ang="0">
                  <a:pos x="T6" y="T7"/>
                </a:cxn>
                <a:cxn ang="0">
                  <a:pos x="T8" y="T9"/>
                </a:cxn>
              </a:cxnLst>
              <a:rect l="0" t="0" r="r" b="b"/>
              <a:pathLst>
                <a:path w="345" h="120">
                  <a:moveTo>
                    <a:pt x="20" y="106"/>
                  </a:moveTo>
                  <a:cubicBezTo>
                    <a:pt x="0" y="120"/>
                    <a:pt x="0" y="120"/>
                    <a:pt x="0" y="120"/>
                  </a:cubicBezTo>
                  <a:cubicBezTo>
                    <a:pt x="345" y="4"/>
                    <a:pt x="345" y="4"/>
                    <a:pt x="345" y="4"/>
                  </a:cubicBezTo>
                  <a:cubicBezTo>
                    <a:pt x="340" y="1"/>
                    <a:pt x="335" y="0"/>
                    <a:pt x="330" y="2"/>
                  </a:cubicBezTo>
                  <a:lnTo>
                    <a:pt x="20" y="106"/>
                  </a:lnTo>
                  <a:close/>
                </a:path>
              </a:pathLst>
            </a:custGeom>
            <a:solidFill>
              <a:srgbClr val="8F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78">
              <a:extLst>
                <a:ext uri="{FF2B5EF4-FFF2-40B4-BE49-F238E27FC236}">
                  <a16:creationId xmlns:a16="http://schemas.microsoft.com/office/drawing/2014/main" id="{360D1686-7130-442F-9AB4-8771CDAF3002}"/>
                </a:ext>
              </a:extLst>
            </p:cNvPr>
            <p:cNvSpPr>
              <a:spLocks/>
            </p:cNvSpPr>
            <p:nvPr/>
          </p:nvSpPr>
          <p:spPr bwMode="auto">
            <a:xfrm>
              <a:off x="7396163" y="2400300"/>
              <a:ext cx="544513" cy="260350"/>
            </a:xfrm>
            <a:custGeom>
              <a:avLst/>
              <a:gdLst>
                <a:gd name="T0" fmla="*/ 326 w 343"/>
                <a:gd name="T1" fmla="*/ 0 h 164"/>
                <a:gd name="T2" fmla="*/ 0 w 343"/>
                <a:gd name="T3" fmla="*/ 110 h 164"/>
                <a:gd name="T4" fmla="*/ 18 w 343"/>
                <a:gd name="T5" fmla="*/ 164 h 164"/>
                <a:gd name="T6" fmla="*/ 343 w 343"/>
                <a:gd name="T7" fmla="*/ 55 h 164"/>
                <a:gd name="T8" fmla="*/ 326 w 343"/>
                <a:gd name="T9" fmla="*/ 0 h 164"/>
              </a:gdLst>
              <a:ahLst/>
              <a:cxnLst>
                <a:cxn ang="0">
                  <a:pos x="T0" y="T1"/>
                </a:cxn>
                <a:cxn ang="0">
                  <a:pos x="T2" y="T3"/>
                </a:cxn>
                <a:cxn ang="0">
                  <a:pos x="T4" y="T5"/>
                </a:cxn>
                <a:cxn ang="0">
                  <a:pos x="T6" y="T7"/>
                </a:cxn>
                <a:cxn ang="0">
                  <a:pos x="T8" y="T9"/>
                </a:cxn>
              </a:cxnLst>
              <a:rect l="0" t="0" r="r" b="b"/>
              <a:pathLst>
                <a:path w="343" h="164">
                  <a:moveTo>
                    <a:pt x="326" y="0"/>
                  </a:moveTo>
                  <a:lnTo>
                    <a:pt x="0" y="110"/>
                  </a:lnTo>
                  <a:lnTo>
                    <a:pt x="18" y="164"/>
                  </a:lnTo>
                  <a:lnTo>
                    <a:pt x="343" y="55"/>
                  </a:lnTo>
                  <a:lnTo>
                    <a:pt x="326" y="0"/>
                  </a:lnTo>
                  <a:close/>
                </a:path>
              </a:pathLst>
            </a:custGeom>
            <a:noFill/>
            <a:ln w="22225" cap="rnd">
              <a:solidFill>
                <a:srgbClr val="33333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79">
              <a:extLst>
                <a:ext uri="{FF2B5EF4-FFF2-40B4-BE49-F238E27FC236}">
                  <a16:creationId xmlns:a16="http://schemas.microsoft.com/office/drawing/2014/main" id="{73190643-82B9-433E-ABDD-26D0994E9B06}"/>
                </a:ext>
              </a:extLst>
            </p:cNvPr>
            <p:cNvSpPr>
              <a:spLocks/>
            </p:cNvSpPr>
            <p:nvPr/>
          </p:nvSpPr>
          <p:spPr bwMode="auto">
            <a:xfrm>
              <a:off x="7913688" y="2371725"/>
              <a:ext cx="127000" cy="115888"/>
            </a:xfrm>
            <a:custGeom>
              <a:avLst/>
              <a:gdLst>
                <a:gd name="T0" fmla="*/ 32 w 68"/>
                <a:gd name="T1" fmla="*/ 4 h 62"/>
                <a:gd name="T2" fmla="*/ 0 w 68"/>
                <a:gd name="T3" fmla="*/ 15 h 62"/>
                <a:gd name="T4" fmla="*/ 15 w 68"/>
                <a:gd name="T5" fmla="*/ 62 h 62"/>
                <a:gd name="T6" fmla="*/ 48 w 68"/>
                <a:gd name="T7" fmla="*/ 51 h 62"/>
                <a:gd name="T8" fmla="*/ 63 w 68"/>
                <a:gd name="T9" fmla="*/ 20 h 62"/>
                <a:gd name="T10" fmla="*/ 63 w 68"/>
                <a:gd name="T11" fmla="*/ 20 h 62"/>
                <a:gd name="T12" fmla="*/ 32 w 68"/>
                <a:gd name="T13" fmla="*/ 4 h 62"/>
              </a:gdLst>
              <a:ahLst/>
              <a:cxnLst>
                <a:cxn ang="0">
                  <a:pos x="T0" y="T1"/>
                </a:cxn>
                <a:cxn ang="0">
                  <a:pos x="T2" y="T3"/>
                </a:cxn>
                <a:cxn ang="0">
                  <a:pos x="T4" y="T5"/>
                </a:cxn>
                <a:cxn ang="0">
                  <a:pos x="T6" y="T7"/>
                </a:cxn>
                <a:cxn ang="0">
                  <a:pos x="T8" y="T9"/>
                </a:cxn>
                <a:cxn ang="0">
                  <a:pos x="T10" y="T11"/>
                </a:cxn>
                <a:cxn ang="0">
                  <a:pos x="T12" y="T13"/>
                </a:cxn>
              </a:cxnLst>
              <a:rect l="0" t="0" r="r" b="b"/>
              <a:pathLst>
                <a:path w="68" h="62">
                  <a:moveTo>
                    <a:pt x="32" y="4"/>
                  </a:moveTo>
                  <a:cubicBezTo>
                    <a:pt x="0" y="15"/>
                    <a:pt x="0" y="15"/>
                    <a:pt x="0" y="15"/>
                  </a:cubicBezTo>
                  <a:cubicBezTo>
                    <a:pt x="15" y="62"/>
                    <a:pt x="15" y="62"/>
                    <a:pt x="15" y="62"/>
                  </a:cubicBezTo>
                  <a:cubicBezTo>
                    <a:pt x="48" y="51"/>
                    <a:pt x="48" y="51"/>
                    <a:pt x="48" y="51"/>
                  </a:cubicBezTo>
                  <a:cubicBezTo>
                    <a:pt x="61" y="47"/>
                    <a:pt x="68" y="33"/>
                    <a:pt x="63" y="20"/>
                  </a:cubicBezTo>
                  <a:cubicBezTo>
                    <a:pt x="63" y="20"/>
                    <a:pt x="63" y="20"/>
                    <a:pt x="63" y="20"/>
                  </a:cubicBezTo>
                  <a:cubicBezTo>
                    <a:pt x="59" y="7"/>
                    <a:pt x="45" y="0"/>
                    <a:pt x="32" y="4"/>
                  </a:cubicBez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80">
              <a:extLst>
                <a:ext uri="{FF2B5EF4-FFF2-40B4-BE49-F238E27FC236}">
                  <a16:creationId xmlns:a16="http://schemas.microsoft.com/office/drawing/2014/main" id="{2CE6DB77-24B3-4A8B-B6EA-86BCBCCD52AC}"/>
                </a:ext>
              </a:extLst>
            </p:cNvPr>
            <p:cNvSpPr>
              <a:spLocks/>
            </p:cNvSpPr>
            <p:nvPr/>
          </p:nvSpPr>
          <p:spPr bwMode="auto">
            <a:xfrm>
              <a:off x="7256463" y="2574925"/>
              <a:ext cx="168275" cy="93663"/>
            </a:xfrm>
            <a:custGeom>
              <a:avLst/>
              <a:gdLst>
                <a:gd name="T0" fmla="*/ 0 w 106"/>
                <a:gd name="T1" fmla="*/ 59 h 59"/>
                <a:gd name="T2" fmla="*/ 106 w 106"/>
                <a:gd name="T3" fmla="*/ 54 h 59"/>
                <a:gd name="T4" fmla="*/ 88 w 106"/>
                <a:gd name="T5" fmla="*/ 0 h 59"/>
                <a:gd name="T6" fmla="*/ 0 w 106"/>
                <a:gd name="T7" fmla="*/ 59 h 59"/>
              </a:gdLst>
              <a:ahLst/>
              <a:cxnLst>
                <a:cxn ang="0">
                  <a:pos x="T0" y="T1"/>
                </a:cxn>
                <a:cxn ang="0">
                  <a:pos x="T2" y="T3"/>
                </a:cxn>
                <a:cxn ang="0">
                  <a:pos x="T4" y="T5"/>
                </a:cxn>
                <a:cxn ang="0">
                  <a:pos x="T6" y="T7"/>
                </a:cxn>
              </a:cxnLst>
              <a:rect l="0" t="0" r="r" b="b"/>
              <a:pathLst>
                <a:path w="106" h="59">
                  <a:moveTo>
                    <a:pt x="0" y="59"/>
                  </a:moveTo>
                  <a:lnTo>
                    <a:pt x="106" y="54"/>
                  </a:lnTo>
                  <a:lnTo>
                    <a:pt x="88" y="0"/>
                  </a:lnTo>
                  <a:lnTo>
                    <a:pt x="0" y="59"/>
                  </a:lnTo>
                  <a:close/>
                </a:path>
              </a:pathLst>
            </a:custGeom>
            <a:noFill/>
            <a:ln w="22225" cap="rnd">
              <a:solidFill>
                <a:srgbClr val="33333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Line 81">
              <a:extLst>
                <a:ext uri="{FF2B5EF4-FFF2-40B4-BE49-F238E27FC236}">
                  <a16:creationId xmlns:a16="http://schemas.microsoft.com/office/drawing/2014/main" id="{386EFDCD-D434-427E-9552-00260393C545}"/>
                </a:ext>
              </a:extLst>
            </p:cNvPr>
            <p:cNvSpPr>
              <a:spLocks noChangeShapeType="1"/>
            </p:cNvSpPr>
            <p:nvPr/>
          </p:nvSpPr>
          <p:spPr bwMode="auto">
            <a:xfrm>
              <a:off x="7337425" y="2614613"/>
              <a:ext cx="15875" cy="49213"/>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82">
              <a:extLst>
                <a:ext uri="{FF2B5EF4-FFF2-40B4-BE49-F238E27FC236}">
                  <a16:creationId xmlns:a16="http://schemas.microsoft.com/office/drawing/2014/main" id="{CA6B00BA-4E5E-4E6C-B2C2-199524A07BD6}"/>
                </a:ext>
              </a:extLst>
            </p:cNvPr>
            <p:cNvSpPr>
              <a:spLocks/>
            </p:cNvSpPr>
            <p:nvPr/>
          </p:nvSpPr>
          <p:spPr bwMode="auto">
            <a:xfrm>
              <a:off x="6905625" y="2573338"/>
              <a:ext cx="1460500" cy="1100138"/>
            </a:xfrm>
            <a:custGeom>
              <a:avLst/>
              <a:gdLst>
                <a:gd name="T0" fmla="*/ 920 w 920"/>
                <a:gd name="T1" fmla="*/ 433 h 693"/>
                <a:gd name="T2" fmla="*/ 144 w 920"/>
                <a:gd name="T3" fmla="*/ 693 h 693"/>
                <a:gd name="T4" fmla="*/ 0 w 920"/>
                <a:gd name="T5" fmla="*/ 260 h 693"/>
                <a:gd name="T6" fmla="*/ 774 w 920"/>
                <a:gd name="T7" fmla="*/ 0 h 693"/>
                <a:gd name="T8" fmla="*/ 920 w 920"/>
                <a:gd name="T9" fmla="*/ 433 h 693"/>
              </a:gdLst>
              <a:ahLst/>
              <a:cxnLst>
                <a:cxn ang="0">
                  <a:pos x="T0" y="T1"/>
                </a:cxn>
                <a:cxn ang="0">
                  <a:pos x="T2" y="T3"/>
                </a:cxn>
                <a:cxn ang="0">
                  <a:pos x="T4" y="T5"/>
                </a:cxn>
                <a:cxn ang="0">
                  <a:pos x="T6" y="T7"/>
                </a:cxn>
                <a:cxn ang="0">
                  <a:pos x="T8" y="T9"/>
                </a:cxn>
              </a:cxnLst>
              <a:rect l="0" t="0" r="r" b="b"/>
              <a:pathLst>
                <a:path w="920" h="693">
                  <a:moveTo>
                    <a:pt x="920" y="433"/>
                  </a:moveTo>
                  <a:lnTo>
                    <a:pt x="144" y="693"/>
                  </a:lnTo>
                  <a:lnTo>
                    <a:pt x="0" y="260"/>
                  </a:lnTo>
                  <a:lnTo>
                    <a:pt x="774" y="0"/>
                  </a:lnTo>
                  <a:lnTo>
                    <a:pt x="920" y="433"/>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83">
              <a:extLst>
                <a:ext uri="{FF2B5EF4-FFF2-40B4-BE49-F238E27FC236}">
                  <a16:creationId xmlns:a16="http://schemas.microsoft.com/office/drawing/2014/main" id="{A2A24EB7-88F9-491D-AF86-5C91D2EBFA5F}"/>
                </a:ext>
              </a:extLst>
            </p:cNvPr>
            <p:cNvSpPr>
              <a:spLocks/>
            </p:cNvSpPr>
            <p:nvPr/>
          </p:nvSpPr>
          <p:spPr bwMode="auto">
            <a:xfrm>
              <a:off x="7034213" y="2679700"/>
              <a:ext cx="1314450" cy="949325"/>
            </a:xfrm>
            <a:custGeom>
              <a:avLst/>
              <a:gdLst>
                <a:gd name="T0" fmla="*/ 828 w 828"/>
                <a:gd name="T1" fmla="*/ 360 h 598"/>
                <a:gd name="T2" fmla="*/ 707 w 828"/>
                <a:gd name="T3" fmla="*/ 0 h 598"/>
                <a:gd name="T4" fmla="*/ 0 w 828"/>
                <a:gd name="T5" fmla="*/ 237 h 598"/>
                <a:gd name="T6" fmla="*/ 120 w 828"/>
                <a:gd name="T7" fmla="*/ 598 h 598"/>
                <a:gd name="T8" fmla="*/ 828 w 828"/>
                <a:gd name="T9" fmla="*/ 360 h 598"/>
              </a:gdLst>
              <a:ahLst/>
              <a:cxnLst>
                <a:cxn ang="0">
                  <a:pos x="T0" y="T1"/>
                </a:cxn>
                <a:cxn ang="0">
                  <a:pos x="T2" y="T3"/>
                </a:cxn>
                <a:cxn ang="0">
                  <a:pos x="T4" y="T5"/>
                </a:cxn>
                <a:cxn ang="0">
                  <a:pos x="T6" y="T7"/>
                </a:cxn>
                <a:cxn ang="0">
                  <a:pos x="T8" y="T9"/>
                </a:cxn>
              </a:cxnLst>
              <a:rect l="0" t="0" r="r" b="b"/>
              <a:pathLst>
                <a:path w="828" h="598">
                  <a:moveTo>
                    <a:pt x="828" y="360"/>
                  </a:moveTo>
                  <a:lnTo>
                    <a:pt x="707" y="0"/>
                  </a:lnTo>
                  <a:lnTo>
                    <a:pt x="0" y="237"/>
                  </a:lnTo>
                  <a:lnTo>
                    <a:pt x="120" y="598"/>
                  </a:lnTo>
                  <a:lnTo>
                    <a:pt x="828" y="36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 name="Line 84">
              <a:extLst>
                <a:ext uri="{FF2B5EF4-FFF2-40B4-BE49-F238E27FC236}">
                  <a16:creationId xmlns:a16="http://schemas.microsoft.com/office/drawing/2014/main" id="{8B165968-3F40-42D2-8143-2AF93DE5DA66}"/>
                </a:ext>
              </a:extLst>
            </p:cNvPr>
            <p:cNvSpPr>
              <a:spLocks noChangeShapeType="1"/>
            </p:cNvSpPr>
            <p:nvPr/>
          </p:nvSpPr>
          <p:spPr bwMode="auto">
            <a:xfrm>
              <a:off x="7112000" y="2917825"/>
              <a:ext cx="228600" cy="687388"/>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Line 85">
              <a:extLst>
                <a:ext uri="{FF2B5EF4-FFF2-40B4-BE49-F238E27FC236}">
                  <a16:creationId xmlns:a16="http://schemas.microsoft.com/office/drawing/2014/main" id="{16B19AA9-FAE5-4136-8633-DBACEA17C0F6}"/>
                </a:ext>
              </a:extLst>
            </p:cNvPr>
            <p:cNvSpPr>
              <a:spLocks noChangeShapeType="1"/>
            </p:cNvSpPr>
            <p:nvPr/>
          </p:nvSpPr>
          <p:spPr bwMode="auto">
            <a:xfrm>
              <a:off x="8031163" y="2608263"/>
              <a:ext cx="230188" cy="687388"/>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Line 86">
              <a:extLst>
                <a:ext uri="{FF2B5EF4-FFF2-40B4-BE49-F238E27FC236}">
                  <a16:creationId xmlns:a16="http://schemas.microsoft.com/office/drawing/2014/main" id="{F830763B-57A6-4E5D-9D67-A51570E524EC}"/>
                </a:ext>
              </a:extLst>
            </p:cNvPr>
            <p:cNvSpPr>
              <a:spLocks noChangeShapeType="1"/>
            </p:cNvSpPr>
            <p:nvPr/>
          </p:nvSpPr>
          <p:spPr bwMode="auto">
            <a:xfrm flipV="1">
              <a:off x="7135813" y="2681288"/>
              <a:ext cx="919163" cy="309563"/>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Line 87">
              <a:extLst>
                <a:ext uri="{FF2B5EF4-FFF2-40B4-BE49-F238E27FC236}">
                  <a16:creationId xmlns:a16="http://schemas.microsoft.com/office/drawing/2014/main" id="{58D6A9D0-063C-4C77-A3AB-ACEB2B524AE7}"/>
                </a:ext>
              </a:extLst>
            </p:cNvPr>
            <p:cNvSpPr>
              <a:spLocks noChangeShapeType="1"/>
            </p:cNvSpPr>
            <p:nvPr/>
          </p:nvSpPr>
          <p:spPr bwMode="auto">
            <a:xfrm flipV="1">
              <a:off x="7316788" y="3222625"/>
              <a:ext cx="920750" cy="309563"/>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Line 88">
              <a:extLst>
                <a:ext uri="{FF2B5EF4-FFF2-40B4-BE49-F238E27FC236}">
                  <a16:creationId xmlns:a16="http://schemas.microsoft.com/office/drawing/2014/main" id="{462F4C8A-7803-4D15-A3DA-956F7F09F3A6}"/>
                </a:ext>
              </a:extLst>
            </p:cNvPr>
            <p:cNvSpPr>
              <a:spLocks noChangeShapeType="1"/>
            </p:cNvSpPr>
            <p:nvPr/>
          </p:nvSpPr>
          <p:spPr bwMode="auto">
            <a:xfrm flipH="1">
              <a:off x="7278688" y="3370263"/>
              <a:ext cx="147638" cy="49213"/>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Line 89">
              <a:extLst>
                <a:ext uri="{FF2B5EF4-FFF2-40B4-BE49-F238E27FC236}">
                  <a16:creationId xmlns:a16="http://schemas.microsoft.com/office/drawing/2014/main" id="{30EBA3AE-4B10-48E7-9042-5B1129E717C7}"/>
                </a:ext>
              </a:extLst>
            </p:cNvPr>
            <p:cNvSpPr>
              <a:spLocks noChangeShapeType="1"/>
            </p:cNvSpPr>
            <p:nvPr/>
          </p:nvSpPr>
          <p:spPr bwMode="auto">
            <a:xfrm flipH="1">
              <a:off x="7243763" y="3263900"/>
              <a:ext cx="147638" cy="50800"/>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Line 90">
              <a:extLst>
                <a:ext uri="{FF2B5EF4-FFF2-40B4-BE49-F238E27FC236}">
                  <a16:creationId xmlns:a16="http://schemas.microsoft.com/office/drawing/2014/main" id="{F636274B-1972-418A-9E50-D33164B614F0}"/>
                </a:ext>
              </a:extLst>
            </p:cNvPr>
            <p:cNvSpPr>
              <a:spLocks noChangeShapeType="1"/>
            </p:cNvSpPr>
            <p:nvPr/>
          </p:nvSpPr>
          <p:spPr bwMode="auto">
            <a:xfrm flipH="1">
              <a:off x="7208838" y="3157538"/>
              <a:ext cx="146050" cy="50800"/>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Line 91">
              <a:extLst>
                <a:ext uri="{FF2B5EF4-FFF2-40B4-BE49-F238E27FC236}">
                  <a16:creationId xmlns:a16="http://schemas.microsoft.com/office/drawing/2014/main" id="{EA678495-F694-4CE9-B48B-E237990EA5D3}"/>
                </a:ext>
              </a:extLst>
            </p:cNvPr>
            <p:cNvSpPr>
              <a:spLocks noChangeShapeType="1"/>
            </p:cNvSpPr>
            <p:nvPr/>
          </p:nvSpPr>
          <p:spPr bwMode="auto">
            <a:xfrm flipH="1">
              <a:off x="7172325" y="3054350"/>
              <a:ext cx="147638" cy="47625"/>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92">
              <a:extLst>
                <a:ext uri="{FF2B5EF4-FFF2-40B4-BE49-F238E27FC236}">
                  <a16:creationId xmlns:a16="http://schemas.microsoft.com/office/drawing/2014/main" id="{81A1AECB-1F60-4C06-8C7F-0C0C3499A343}"/>
                </a:ext>
              </a:extLst>
            </p:cNvPr>
            <p:cNvSpPr>
              <a:spLocks/>
            </p:cNvSpPr>
            <p:nvPr/>
          </p:nvSpPr>
          <p:spPr bwMode="auto">
            <a:xfrm>
              <a:off x="7062788" y="3232150"/>
              <a:ext cx="125413" cy="125413"/>
            </a:xfrm>
            <a:custGeom>
              <a:avLst/>
              <a:gdLst>
                <a:gd name="T0" fmla="*/ 5 w 67"/>
                <a:gd name="T1" fmla="*/ 43 h 67"/>
                <a:gd name="T2" fmla="*/ 24 w 67"/>
                <a:gd name="T3" fmla="*/ 5 h 67"/>
                <a:gd name="T4" fmla="*/ 61 w 67"/>
                <a:gd name="T5" fmla="*/ 24 h 67"/>
                <a:gd name="T6" fmla="*/ 43 w 67"/>
                <a:gd name="T7" fmla="*/ 62 h 67"/>
                <a:gd name="T8" fmla="*/ 5 w 67"/>
                <a:gd name="T9" fmla="*/ 43 h 67"/>
              </a:gdLst>
              <a:ahLst/>
              <a:cxnLst>
                <a:cxn ang="0">
                  <a:pos x="T0" y="T1"/>
                </a:cxn>
                <a:cxn ang="0">
                  <a:pos x="T2" y="T3"/>
                </a:cxn>
                <a:cxn ang="0">
                  <a:pos x="T4" y="T5"/>
                </a:cxn>
                <a:cxn ang="0">
                  <a:pos x="T6" y="T7"/>
                </a:cxn>
                <a:cxn ang="0">
                  <a:pos x="T8" y="T9"/>
                </a:cxn>
              </a:cxnLst>
              <a:rect l="0" t="0" r="r" b="b"/>
              <a:pathLst>
                <a:path w="67" h="67">
                  <a:moveTo>
                    <a:pt x="5" y="43"/>
                  </a:moveTo>
                  <a:cubicBezTo>
                    <a:pt x="0" y="27"/>
                    <a:pt x="8" y="11"/>
                    <a:pt x="24" y="5"/>
                  </a:cubicBezTo>
                  <a:cubicBezTo>
                    <a:pt x="39" y="0"/>
                    <a:pt x="56" y="8"/>
                    <a:pt x="61" y="24"/>
                  </a:cubicBezTo>
                  <a:cubicBezTo>
                    <a:pt x="67" y="40"/>
                    <a:pt x="58" y="57"/>
                    <a:pt x="43" y="62"/>
                  </a:cubicBezTo>
                  <a:cubicBezTo>
                    <a:pt x="27" y="67"/>
                    <a:pt x="10" y="59"/>
                    <a:pt x="5" y="43"/>
                  </a:cubicBezTo>
                  <a:close/>
                </a:path>
              </a:pathLst>
            </a:custGeom>
            <a:noFill/>
            <a:ln w="22225" cap="rnd">
              <a:solidFill>
                <a:srgbClr val="33333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93">
              <a:extLst>
                <a:ext uri="{FF2B5EF4-FFF2-40B4-BE49-F238E27FC236}">
                  <a16:creationId xmlns:a16="http://schemas.microsoft.com/office/drawing/2014/main" id="{B147D5F2-C1BA-4D4B-BB6D-3DC5CE77D91F}"/>
                </a:ext>
              </a:extLst>
            </p:cNvPr>
            <p:cNvSpPr>
              <a:spLocks/>
            </p:cNvSpPr>
            <p:nvPr/>
          </p:nvSpPr>
          <p:spPr bwMode="auto">
            <a:xfrm>
              <a:off x="8228013" y="2827338"/>
              <a:ext cx="109538" cy="158750"/>
            </a:xfrm>
            <a:custGeom>
              <a:avLst/>
              <a:gdLst>
                <a:gd name="T0" fmla="*/ 69 w 69"/>
                <a:gd name="T1" fmla="*/ 86 h 100"/>
                <a:gd name="T2" fmla="*/ 29 w 69"/>
                <a:gd name="T3" fmla="*/ 100 h 100"/>
                <a:gd name="T4" fmla="*/ 0 w 69"/>
                <a:gd name="T5" fmla="*/ 14 h 100"/>
                <a:gd name="T6" fmla="*/ 40 w 69"/>
                <a:gd name="T7" fmla="*/ 0 h 100"/>
                <a:gd name="T8" fmla="*/ 69 w 69"/>
                <a:gd name="T9" fmla="*/ 86 h 100"/>
              </a:gdLst>
              <a:ahLst/>
              <a:cxnLst>
                <a:cxn ang="0">
                  <a:pos x="T0" y="T1"/>
                </a:cxn>
                <a:cxn ang="0">
                  <a:pos x="T2" y="T3"/>
                </a:cxn>
                <a:cxn ang="0">
                  <a:pos x="T4" y="T5"/>
                </a:cxn>
                <a:cxn ang="0">
                  <a:pos x="T6" y="T7"/>
                </a:cxn>
                <a:cxn ang="0">
                  <a:pos x="T8" y="T9"/>
                </a:cxn>
              </a:cxnLst>
              <a:rect l="0" t="0" r="r" b="b"/>
              <a:pathLst>
                <a:path w="69" h="100">
                  <a:moveTo>
                    <a:pt x="69" y="86"/>
                  </a:moveTo>
                  <a:lnTo>
                    <a:pt x="29" y="100"/>
                  </a:lnTo>
                  <a:lnTo>
                    <a:pt x="0" y="14"/>
                  </a:lnTo>
                  <a:lnTo>
                    <a:pt x="40" y="0"/>
                  </a:lnTo>
                  <a:lnTo>
                    <a:pt x="69" y="86"/>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6" name="Freeform 94">
              <a:extLst>
                <a:ext uri="{FF2B5EF4-FFF2-40B4-BE49-F238E27FC236}">
                  <a16:creationId xmlns:a16="http://schemas.microsoft.com/office/drawing/2014/main" id="{CF5A7456-676C-45F5-9DD9-CFEE50F388FC}"/>
                </a:ext>
              </a:extLst>
            </p:cNvPr>
            <p:cNvSpPr>
              <a:spLocks/>
            </p:cNvSpPr>
            <p:nvPr/>
          </p:nvSpPr>
          <p:spPr bwMode="auto">
            <a:xfrm>
              <a:off x="7469188" y="3703638"/>
              <a:ext cx="963613" cy="1171575"/>
            </a:xfrm>
            <a:custGeom>
              <a:avLst/>
              <a:gdLst>
                <a:gd name="T0" fmla="*/ 461 w 607"/>
                <a:gd name="T1" fmla="*/ 738 h 738"/>
                <a:gd name="T2" fmla="*/ 0 w 607"/>
                <a:gd name="T3" fmla="*/ 633 h 738"/>
                <a:gd name="T4" fmla="*/ 145 w 607"/>
                <a:gd name="T5" fmla="*/ 0 h 738"/>
                <a:gd name="T6" fmla="*/ 607 w 607"/>
                <a:gd name="T7" fmla="*/ 106 h 738"/>
                <a:gd name="T8" fmla="*/ 461 w 607"/>
                <a:gd name="T9" fmla="*/ 738 h 738"/>
              </a:gdLst>
              <a:ahLst/>
              <a:cxnLst>
                <a:cxn ang="0">
                  <a:pos x="T0" y="T1"/>
                </a:cxn>
                <a:cxn ang="0">
                  <a:pos x="T2" y="T3"/>
                </a:cxn>
                <a:cxn ang="0">
                  <a:pos x="T4" y="T5"/>
                </a:cxn>
                <a:cxn ang="0">
                  <a:pos x="T6" y="T7"/>
                </a:cxn>
                <a:cxn ang="0">
                  <a:pos x="T8" y="T9"/>
                </a:cxn>
              </a:cxnLst>
              <a:rect l="0" t="0" r="r" b="b"/>
              <a:pathLst>
                <a:path w="607" h="738">
                  <a:moveTo>
                    <a:pt x="461" y="738"/>
                  </a:moveTo>
                  <a:lnTo>
                    <a:pt x="0" y="633"/>
                  </a:lnTo>
                  <a:lnTo>
                    <a:pt x="145" y="0"/>
                  </a:lnTo>
                  <a:lnTo>
                    <a:pt x="607" y="106"/>
                  </a:lnTo>
                  <a:lnTo>
                    <a:pt x="461" y="738"/>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7" name="Freeform 95">
              <a:extLst>
                <a:ext uri="{FF2B5EF4-FFF2-40B4-BE49-F238E27FC236}">
                  <a16:creationId xmlns:a16="http://schemas.microsoft.com/office/drawing/2014/main" id="{8BBD7771-0E86-46EB-8B5A-3521A0BE60CE}"/>
                </a:ext>
              </a:extLst>
            </p:cNvPr>
            <p:cNvSpPr>
              <a:spLocks/>
            </p:cNvSpPr>
            <p:nvPr/>
          </p:nvSpPr>
          <p:spPr bwMode="auto">
            <a:xfrm>
              <a:off x="7781925" y="3913188"/>
              <a:ext cx="190500" cy="190500"/>
            </a:xfrm>
            <a:custGeom>
              <a:avLst/>
              <a:gdLst>
                <a:gd name="T0" fmla="*/ 98 w 120"/>
                <a:gd name="T1" fmla="*/ 120 h 120"/>
                <a:gd name="T2" fmla="*/ 0 w 120"/>
                <a:gd name="T3" fmla="*/ 98 h 120"/>
                <a:gd name="T4" fmla="*/ 22 w 120"/>
                <a:gd name="T5" fmla="*/ 0 h 120"/>
                <a:gd name="T6" fmla="*/ 120 w 120"/>
                <a:gd name="T7" fmla="*/ 22 h 120"/>
                <a:gd name="T8" fmla="*/ 98 w 120"/>
                <a:gd name="T9" fmla="*/ 120 h 120"/>
              </a:gdLst>
              <a:ahLst/>
              <a:cxnLst>
                <a:cxn ang="0">
                  <a:pos x="T0" y="T1"/>
                </a:cxn>
                <a:cxn ang="0">
                  <a:pos x="T2" y="T3"/>
                </a:cxn>
                <a:cxn ang="0">
                  <a:pos x="T4" y="T5"/>
                </a:cxn>
                <a:cxn ang="0">
                  <a:pos x="T6" y="T7"/>
                </a:cxn>
                <a:cxn ang="0">
                  <a:pos x="T8" y="T9"/>
                </a:cxn>
              </a:cxnLst>
              <a:rect l="0" t="0" r="r" b="b"/>
              <a:pathLst>
                <a:path w="120" h="120">
                  <a:moveTo>
                    <a:pt x="98" y="120"/>
                  </a:moveTo>
                  <a:lnTo>
                    <a:pt x="0" y="98"/>
                  </a:lnTo>
                  <a:lnTo>
                    <a:pt x="22" y="0"/>
                  </a:lnTo>
                  <a:lnTo>
                    <a:pt x="120" y="22"/>
                  </a:lnTo>
                  <a:lnTo>
                    <a:pt x="98" y="120"/>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8" name="Line 96">
              <a:extLst>
                <a:ext uri="{FF2B5EF4-FFF2-40B4-BE49-F238E27FC236}">
                  <a16:creationId xmlns:a16="http://schemas.microsoft.com/office/drawing/2014/main" id="{17D2C3F8-5539-4261-AC51-B84969DAA81C}"/>
                </a:ext>
              </a:extLst>
            </p:cNvPr>
            <p:cNvSpPr>
              <a:spLocks noChangeShapeType="1"/>
            </p:cNvSpPr>
            <p:nvPr/>
          </p:nvSpPr>
          <p:spPr bwMode="auto">
            <a:xfrm>
              <a:off x="7753350" y="4197350"/>
              <a:ext cx="414338" cy="95250"/>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Line 97">
              <a:extLst>
                <a:ext uri="{FF2B5EF4-FFF2-40B4-BE49-F238E27FC236}">
                  <a16:creationId xmlns:a16="http://schemas.microsoft.com/office/drawing/2014/main" id="{CD0CDE2B-94B4-4656-82D9-2704AE36585A}"/>
                </a:ext>
              </a:extLst>
            </p:cNvPr>
            <p:cNvSpPr>
              <a:spLocks noChangeShapeType="1"/>
            </p:cNvSpPr>
            <p:nvPr/>
          </p:nvSpPr>
          <p:spPr bwMode="auto">
            <a:xfrm>
              <a:off x="7731125" y="4291013"/>
              <a:ext cx="417513" cy="95250"/>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Line 98">
              <a:extLst>
                <a:ext uri="{FF2B5EF4-FFF2-40B4-BE49-F238E27FC236}">
                  <a16:creationId xmlns:a16="http://schemas.microsoft.com/office/drawing/2014/main" id="{E9940CB9-3152-4EB5-8B67-312A0D2B53B2}"/>
                </a:ext>
              </a:extLst>
            </p:cNvPr>
            <p:cNvSpPr>
              <a:spLocks noChangeShapeType="1"/>
            </p:cNvSpPr>
            <p:nvPr/>
          </p:nvSpPr>
          <p:spPr bwMode="auto">
            <a:xfrm>
              <a:off x="7710488" y="4383088"/>
              <a:ext cx="414338" cy="96838"/>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Line 99">
              <a:extLst>
                <a:ext uri="{FF2B5EF4-FFF2-40B4-BE49-F238E27FC236}">
                  <a16:creationId xmlns:a16="http://schemas.microsoft.com/office/drawing/2014/main" id="{94F3DB44-BBEE-4C61-A511-7109195BF3D3}"/>
                </a:ext>
              </a:extLst>
            </p:cNvPr>
            <p:cNvSpPr>
              <a:spLocks noChangeShapeType="1"/>
            </p:cNvSpPr>
            <p:nvPr/>
          </p:nvSpPr>
          <p:spPr bwMode="auto">
            <a:xfrm>
              <a:off x="7688263" y="4478338"/>
              <a:ext cx="417513" cy="95250"/>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Line 100">
              <a:extLst>
                <a:ext uri="{FF2B5EF4-FFF2-40B4-BE49-F238E27FC236}">
                  <a16:creationId xmlns:a16="http://schemas.microsoft.com/office/drawing/2014/main" id="{4589519A-9F1A-4791-997E-B983F5A24878}"/>
                </a:ext>
              </a:extLst>
            </p:cNvPr>
            <p:cNvSpPr>
              <a:spLocks noChangeShapeType="1"/>
            </p:cNvSpPr>
            <p:nvPr/>
          </p:nvSpPr>
          <p:spPr bwMode="auto">
            <a:xfrm>
              <a:off x="7667625" y="4572000"/>
              <a:ext cx="414338" cy="95250"/>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01">
              <a:extLst>
                <a:ext uri="{FF2B5EF4-FFF2-40B4-BE49-F238E27FC236}">
                  <a16:creationId xmlns:a16="http://schemas.microsoft.com/office/drawing/2014/main" id="{58E09A6A-64AE-458B-9F22-C0A5C966756B}"/>
                </a:ext>
              </a:extLst>
            </p:cNvPr>
            <p:cNvSpPr>
              <a:spLocks/>
            </p:cNvSpPr>
            <p:nvPr/>
          </p:nvSpPr>
          <p:spPr bwMode="auto">
            <a:xfrm>
              <a:off x="10609263" y="3883025"/>
              <a:ext cx="1265238" cy="1344613"/>
            </a:xfrm>
            <a:custGeom>
              <a:avLst/>
              <a:gdLst>
                <a:gd name="T0" fmla="*/ 494 w 797"/>
                <a:gd name="T1" fmla="*/ 847 h 847"/>
                <a:gd name="T2" fmla="*/ 0 w 797"/>
                <a:gd name="T3" fmla="*/ 597 h 847"/>
                <a:gd name="T4" fmla="*/ 302 w 797"/>
                <a:gd name="T5" fmla="*/ 0 h 847"/>
                <a:gd name="T6" fmla="*/ 797 w 797"/>
                <a:gd name="T7" fmla="*/ 250 h 847"/>
                <a:gd name="T8" fmla="*/ 494 w 797"/>
                <a:gd name="T9" fmla="*/ 847 h 847"/>
              </a:gdLst>
              <a:ahLst/>
              <a:cxnLst>
                <a:cxn ang="0">
                  <a:pos x="T0" y="T1"/>
                </a:cxn>
                <a:cxn ang="0">
                  <a:pos x="T2" y="T3"/>
                </a:cxn>
                <a:cxn ang="0">
                  <a:pos x="T4" y="T5"/>
                </a:cxn>
                <a:cxn ang="0">
                  <a:pos x="T6" y="T7"/>
                </a:cxn>
                <a:cxn ang="0">
                  <a:pos x="T8" y="T9"/>
                </a:cxn>
              </a:cxnLst>
              <a:rect l="0" t="0" r="r" b="b"/>
              <a:pathLst>
                <a:path w="797" h="847">
                  <a:moveTo>
                    <a:pt x="494" y="847"/>
                  </a:moveTo>
                  <a:lnTo>
                    <a:pt x="0" y="597"/>
                  </a:lnTo>
                  <a:lnTo>
                    <a:pt x="302" y="0"/>
                  </a:lnTo>
                  <a:lnTo>
                    <a:pt x="797" y="250"/>
                  </a:lnTo>
                  <a:lnTo>
                    <a:pt x="494" y="847"/>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4" name="Freeform 102">
              <a:extLst>
                <a:ext uri="{FF2B5EF4-FFF2-40B4-BE49-F238E27FC236}">
                  <a16:creationId xmlns:a16="http://schemas.microsoft.com/office/drawing/2014/main" id="{C2E6C98F-4490-4D6C-B3DA-EFF738D67E10}"/>
                </a:ext>
              </a:extLst>
            </p:cNvPr>
            <p:cNvSpPr>
              <a:spLocks/>
            </p:cNvSpPr>
            <p:nvPr/>
          </p:nvSpPr>
          <p:spPr bwMode="auto">
            <a:xfrm>
              <a:off x="10529888" y="3803650"/>
              <a:ext cx="1311275" cy="1443038"/>
            </a:xfrm>
            <a:custGeom>
              <a:avLst/>
              <a:gdLst>
                <a:gd name="T0" fmla="*/ 493 w 826"/>
                <a:gd name="T1" fmla="*/ 909 h 909"/>
                <a:gd name="T2" fmla="*/ 0 w 826"/>
                <a:gd name="T3" fmla="*/ 659 h 909"/>
                <a:gd name="T4" fmla="*/ 331 w 826"/>
                <a:gd name="T5" fmla="*/ 0 h 909"/>
                <a:gd name="T6" fmla="*/ 826 w 826"/>
                <a:gd name="T7" fmla="*/ 252 h 909"/>
                <a:gd name="T8" fmla="*/ 493 w 826"/>
                <a:gd name="T9" fmla="*/ 909 h 909"/>
              </a:gdLst>
              <a:ahLst/>
              <a:cxnLst>
                <a:cxn ang="0">
                  <a:pos x="T0" y="T1"/>
                </a:cxn>
                <a:cxn ang="0">
                  <a:pos x="T2" y="T3"/>
                </a:cxn>
                <a:cxn ang="0">
                  <a:pos x="T4" y="T5"/>
                </a:cxn>
                <a:cxn ang="0">
                  <a:pos x="T6" y="T7"/>
                </a:cxn>
                <a:cxn ang="0">
                  <a:pos x="T8" y="T9"/>
                </a:cxn>
              </a:cxnLst>
              <a:rect l="0" t="0" r="r" b="b"/>
              <a:pathLst>
                <a:path w="826" h="909">
                  <a:moveTo>
                    <a:pt x="493" y="909"/>
                  </a:moveTo>
                  <a:lnTo>
                    <a:pt x="0" y="659"/>
                  </a:lnTo>
                  <a:lnTo>
                    <a:pt x="331" y="0"/>
                  </a:lnTo>
                  <a:lnTo>
                    <a:pt x="826" y="252"/>
                  </a:lnTo>
                  <a:lnTo>
                    <a:pt x="493" y="909"/>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5" name="Freeform 103">
              <a:extLst>
                <a:ext uri="{FF2B5EF4-FFF2-40B4-BE49-F238E27FC236}">
                  <a16:creationId xmlns:a16="http://schemas.microsoft.com/office/drawing/2014/main" id="{2DE9C7DD-83DA-4FF9-9A2B-44CFE88B899F}"/>
                </a:ext>
              </a:extLst>
            </p:cNvPr>
            <p:cNvSpPr>
              <a:spLocks/>
            </p:cNvSpPr>
            <p:nvPr/>
          </p:nvSpPr>
          <p:spPr bwMode="auto">
            <a:xfrm>
              <a:off x="10547350" y="3822700"/>
              <a:ext cx="1195388" cy="1365250"/>
            </a:xfrm>
            <a:custGeom>
              <a:avLst/>
              <a:gdLst>
                <a:gd name="T0" fmla="*/ 428 w 753"/>
                <a:gd name="T1" fmla="*/ 860 h 860"/>
                <a:gd name="T2" fmla="*/ 753 w 753"/>
                <a:gd name="T3" fmla="*/ 217 h 860"/>
                <a:gd name="T4" fmla="*/ 325 w 753"/>
                <a:gd name="T5" fmla="*/ 0 h 860"/>
                <a:gd name="T6" fmla="*/ 0 w 753"/>
                <a:gd name="T7" fmla="*/ 643 h 860"/>
                <a:gd name="T8" fmla="*/ 428 w 753"/>
                <a:gd name="T9" fmla="*/ 860 h 860"/>
              </a:gdLst>
              <a:ahLst/>
              <a:cxnLst>
                <a:cxn ang="0">
                  <a:pos x="T0" y="T1"/>
                </a:cxn>
                <a:cxn ang="0">
                  <a:pos x="T2" y="T3"/>
                </a:cxn>
                <a:cxn ang="0">
                  <a:pos x="T4" y="T5"/>
                </a:cxn>
                <a:cxn ang="0">
                  <a:pos x="T6" y="T7"/>
                </a:cxn>
                <a:cxn ang="0">
                  <a:pos x="T8" y="T9"/>
                </a:cxn>
              </a:cxnLst>
              <a:rect l="0" t="0" r="r" b="b"/>
              <a:pathLst>
                <a:path w="753" h="860">
                  <a:moveTo>
                    <a:pt x="428" y="860"/>
                  </a:moveTo>
                  <a:lnTo>
                    <a:pt x="753" y="217"/>
                  </a:lnTo>
                  <a:lnTo>
                    <a:pt x="325" y="0"/>
                  </a:lnTo>
                  <a:lnTo>
                    <a:pt x="0" y="643"/>
                  </a:lnTo>
                  <a:lnTo>
                    <a:pt x="428" y="86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6" name="Freeform 104">
              <a:extLst>
                <a:ext uri="{FF2B5EF4-FFF2-40B4-BE49-F238E27FC236}">
                  <a16:creationId xmlns:a16="http://schemas.microsoft.com/office/drawing/2014/main" id="{8131B656-F37F-406E-B260-9FCE4DE3337E}"/>
                </a:ext>
              </a:extLst>
            </p:cNvPr>
            <p:cNvSpPr>
              <a:spLocks/>
            </p:cNvSpPr>
            <p:nvPr/>
          </p:nvSpPr>
          <p:spPr bwMode="auto">
            <a:xfrm>
              <a:off x="11137900" y="4403725"/>
              <a:ext cx="493713" cy="385763"/>
            </a:xfrm>
            <a:custGeom>
              <a:avLst/>
              <a:gdLst>
                <a:gd name="T0" fmla="*/ 254 w 311"/>
                <a:gd name="T1" fmla="*/ 243 h 243"/>
                <a:gd name="T2" fmla="*/ 0 w 311"/>
                <a:gd name="T3" fmla="*/ 114 h 243"/>
                <a:gd name="T4" fmla="*/ 57 w 311"/>
                <a:gd name="T5" fmla="*/ 0 h 243"/>
                <a:gd name="T6" fmla="*/ 311 w 311"/>
                <a:gd name="T7" fmla="*/ 129 h 243"/>
                <a:gd name="T8" fmla="*/ 254 w 311"/>
                <a:gd name="T9" fmla="*/ 243 h 243"/>
              </a:gdLst>
              <a:ahLst/>
              <a:cxnLst>
                <a:cxn ang="0">
                  <a:pos x="T0" y="T1"/>
                </a:cxn>
                <a:cxn ang="0">
                  <a:pos x="T2" y="T3"/>
                </a:cxn>
                <a:cxn ang="0">
                  <a:pos x="T4" y="T5"/>
                </a:cxn>
                <a:cxn ang="0">
                  <a:pos x="T6" y="T7"/>
                </a:cxn>
                <a:cxn ang="0">
                  <a:pos x="T8" y="T9"/>
                </a:cxn>
              </a:cxnLst>
              <a:rect l="0" t="0" r="r" b="b"/>
              <a:pathLst>
                <a:path w="311" h="243">
                  <a:moveTo>
                    <a:pt x="254" y="243"/>
                  </a:moveTo>
                  <a:lnTo>
                    <a:pt x="0" y="114"/>
                  </a:lnTo>
                  <a:lnTo>
                    <a:pt x="57" y="0"/>
                  </a:lnTo>
                  <a:lnTo>
                    <a:pt x="311" y="129"/>
                  </a:lnTo>
                  <a:lnTo>
                    <a:pt x="254" y="243"/>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7" name="Freeform 105">
              <a:extLst>
                <a:ext uri="{FF2B5EF4-FFF2-40B4-BE49-F238E27FC236}">
                  <a16:creationId xmlns:a16="http://schemas.microsoft.com/office/drawing/2014/main" id="{1CD1F251-8D78-4E11-92E0-ABFBBFFC0A6E}"/>
                </a:ext>
              </a:extLst>
            </p:cNvPr>
            <p:cNvSpPr>
              <a:spLocks/>
            </p:cNvSpPr>
            <p:nvPr/>
          </p:nvSpPr>
          <p:spPr bwMode="auto">
            <a:xfrm>
              <a:off x="11564938" y="4075113"/>
              <a:ext cx="215900" cy="231775"/>
            </a:xfrm>
            <a:custGeom>
              <a:avLst/>
              <a:gdLst>
                <a:gd name="T0" fmla="*/ 83 w 136"/>
                <a:gd name="T1" fmla="*/ 146 h 146"/>
                <a:gd name="T2" fmla="*/ 52 w 136"/>
                <a:gd name="T3" fmla="*/ 106 h 146"/>
                <a:gd name="T4" fmla="*/ 0 w 136"/>
                <a:gd name="T5" fmla="*/ 104 h 146"/>
                <a:gd name="T6" fmla="*/ 53 w 136"/>
                <a:gd name="T7" fmla="*/ 0 h 146"/>
                <a:gd name="T8" fmla="*/ 136 w 136"/>
                <a:gd name="T9" fmla="*/ 42 h 146"/>
                <a:gd name="T10" fmla="*/ 83 w 136"/>
                <a:gd name="T11" fmla="*/ 146 h 146"/>
              </a:gdLst>
              <a:ahLst/>
              <a:cxnLst>
                <a:cxn ang="0">
                  <a:pos x="T0" y="T1"/>
                </a:cxn>
                <a:cxn ang="0">
                  <a:pos x="T2" y="T3"/>
                </a:cxn>
                <a:cxn ang="0">
                  <a:pos x="T4" y="T5"/>
                </a:cxn>
                <a:cxn ang="0">
                  <a:pos x="T6" y="T7"/>
                </a:cxn>
                <a:cxn ang="0">
                  <a:pos x="T8" y="T9"/>
                </a:cxn>
                <a:cxn ang="0">
                  <a:pos x="T10" y="T11"/>
                </a:cxn>
              </a:cxnLst>
              <a:rect l="0" t="0" r="r" b="b"/>
              <a:pathLst>
                <a:path w="136" h="146">
                  <a:moveTo>
                    <a:pt x="83" y="146"/>
                  </a:moveTo>
                  <a:lnTo>
                    <a:pt x="52" y="106"/>
                  </a:lnTo>
                  <a:lnTo>
                    <a:pt x="0" y="104"/>
                  </a:lnTo>
                  <a:lnTo>
                    <a:pt x="53" y="0"/>
                  </a:lnTo>
                  <a:lnTo>
                    <a:pt x="136" y="42"/>
                  </a:lnTo>
                  <a:lnTo>
                    <a:pt x="83" y="146"/>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 name="Freeform 106">
              <a:extLst>
                <a:ext uri="{FF2B5EF4-FFF2-40B4-BE49-F238E27FC236}">
                  <a16:creationId xmlns:a16="http://schemas.microsoft.com/office/drawing/2014/main" id="{E03795D3-D9E7-498C-AC17-BD1418CD3C1E}"/>
                </a:ext>
              </a:extLst>
            </p:cNvPr>
            <p:cNvSpPr>
              <a:spLocks/>
            </p:cNvSpPr>
            <p:nvPr/>
          </p:nvSpPr>
          <p:spPr bwMode="auto">
            <a:xfrm>
              <a:off x="10529888" y="3803650"/>
              <a:ext cx="633413" cy="1100138"/>
            </a:xfrm>
            <a:custGeom>
              <a:avLst/>
              <a:gdLst>
                <a:gd name="T0" fmla="*/ 66 w 399"/>
                <a:gd name="T1" fmla="*/ 693 h 693"/>
                <a:gd name="T2" fmla="*/ 0 w 399"/>
                <a:gd name="T3" fmla="*/ 659 h 693"/>
                <a:gd name="T4" fmla="*/ 331 w 399"/>
                <a:gd name="T5" fmla="*/ 0 h 693"/>
                <a:gd name="T6" fmla="*/ 399 w 399"/>
                <a:gd name="T7" fmla="*/ 36 h 693"/>
                <a:gd name="T8" fmla="*/ 66 w 399"/>
                <a:gd name="T9" fmla="*/ 693 h 693"/>
              </a:gdLst>
              <a:ahLst/>
              <a:cxnLst>
                <a:cxn ang="0">
                  <a:pos x="T0" y="T1"/>
                </a:cxn>
                <a:cxn ang="0">
                  <a:pos x="T2" y="T3"/>
                </a:cxn>
                <a:cxn ang="0">
                  <a:pos x="T4" y="T5"/>
                </a:cxn>
                <a:cxn ang="0">
                  <a:pos x="T6" y="T7"/>
                </a:cxn>
                <a:cxn ang="0">
                  <a:pos x="T8" y="T9"/>
                </a:cxn>
              </a:cxnLst>
              <a:rect l="0" t="0" r="r" b="b"/>
              <a:pathLst>
                <a:path w="399" h="693">
                  <a:moveTo>
                    <a:pt x="66" y="693"/>
                  </a:moveTo>
                  <a:lnTo>
                    <a:pt x="0" y="659"/>
                  </a:lnTo>
                  <a:lnTo>
                    <a:pt x="331" y="0"/>
                  </a:lnTo>
                  <a:lnTo>
                    <a:pt x="399" y="36"/>
                  </a:lnTo>
                  <a:lnTo>
                    <a:pt x="66" y="693"/>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9" name="Freeform 107">
              <a:extLst>
                <a:ext uri="{FF2B5EF4-FFF2-40B4-BE49-F238E27FC236}">
                  <a16:creationId xmlns:a16="http://schemas.microsoft.com/office/drawing/2014/main" id="{8A8F1A49-2DDA-40FB-89D5-56C598C136BE}"/>
                </a:ext>
              </a:extLst>
            </p:cNvPr>
            <p:cNvSpPr>
              <a:spLocks/>
            </p:cNvSpPr>
            <p:nvPr/>
          </p:nvSpPr>
          <p:spPr bwMode="auto">
            <a:xfrm>
              <a:off x="9744075" y="4465638"/>
              <a:ext cx="292100" cy="587375"/>
            </a:xfrm>
            <a:custGeom>
              <a:avLst/>
              <a:gdLst>
                <a:gd name="T0" fmla="*/ 62 w 184"/>
                <a:gd name="T1" fmla="*/ 370 h 370"/>
                <a:gd name="T2" fmla="*/ 0 w 184"/>
                <a:gd name="T3" fmla="*/ 348 h 370"/>
                <a:gd name="T4" fmla="*/ 122 w 184"/>
                <a:gd name="T5" fmla="*/ 0 h 370"/>
                <a:gd name="T6" fmla="*/ 184 w 184"/>
                <a:gd name="T7" fmla="*/ 21 h 370"/>
                <a:gd name="T8" fmla="*/ 62 w 184"/>
                <a:gd name="T9" fmla="*/ 370 h 370"/>
              </a:gdLst>
              <a:ahLst/>
              <a:cxnLst>
                <a:cxn ang="0">
                  <a:pos x="T0" y="T1"/>
                </a:cxn>
                <a:cxn ang="0">
                  <a:pos x="T2" y="T3"/>
                </a:cxn>
                <a:cxn ang="0">
                  <a:pos x="T4" y="T5"/>
                </a:cxn>
                <a:cxn ang="0">
                  <a:pos x="T6" y="T7"/>
                </a:cxn>
                <a:cxn ang="0">
                  <a:pos x="T8" y="T9"/>
                </a:cxn>
              </a:cxnLst>
              <a:rect l="0" t="0" r="r" b="b"/>
              <a:pathLst>
                <a:path w="184" h="370">
                  <a:moveTo>
                    <a:pt x="62" y="370"/>
                  </a:moveTo>
                  <a:lnTo>
                    <a:pt x="0" y="348"/>
                  </a:lnTo>
                  <a:lnTo>
                    <a:pt x="122" y="0"/>
                  </a:lnTo>
                  <a:lnTo>
                    <a:pt x="184" y="21"/>
                  </a:lnTo>
                  <a:lnTo>
                    <a:pt x="62" y="370"/>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0" name="Freeform 108">
              <a:extLst>
                <a:ext uri="{FF2B5EF4-FFF2-40B4-BE49-F238E27FC236}">
                  <a16:creationId xmlns:a16="http://schemas.microsoft.com/office/drawing/2014/main" id="{C8E875A1-92D5-4756-A24C-1B9C84AC693B}"/>
                </a:ext>
              </a:extLst>
            </p:cNvPr>
            <p:cNvSpPr>
              <a:spLocks/>
            </p:cNvSpPr>
            <p:nvPr/>
          </p:nvSpPr>
          <p:spPr bwMode="auto">
            <a:xfrm>
              <a:off x="9958388" y="4365625"/>
              <a:ext cx="95250" cy="128588"/>
            </a:xfrm>
            <a:custGeom>
              <a:avLst/>
              <a:gdLst>
                <a:gd name="T0" fmla="*/ 37 w 51"/>
                <a:gd name="T1" fmla="*/ 3 h 69"/>
                <a:gd name="T2" fmla="*/ 37 w 51"/>
                <a:gd name="T3" fmla="*/ 3 h 69"/>
                <a:gd name="T4" fmla="*/ 15 w 51"/>
                <a:gd name="T5" fmla="*/ 13 h 69"/>
                <a:gd name="T6" fmla="*/ 0 w 51"/>
                <a:gd name="T7" fmla="*/ 57 h 69"/>
                <a:gd name="T8" fmla="*/ 32 w 51"/>
                <a:gd name="T9" fmla="*/ 69 h 69"/>
                <a:gd name="T10" fmla="*/ 47 w 51"/>
                <a:gd name="T11" fmla="*/ 24 h 69"/>
                <a:gd name="T12" fmla="*/ 37 w 51"/>
                <a:gd name="T13" fmla="*/ 3 h 69"/>
              </a:gdLst>
              <a:ahLst/>
              <a:cxnLst>
                <a:cxn ang="0">
                  <a:pos x="T0" y="T1"/>
                </a:cxn>
                <a:cxn ang="0">
                  <a:pos x="T2" y="T3"/>
                </a:cxn>
                <a:cxn ang="0">
                  <a:pos x="T4" y="T5"/>
                </a:cxn>
                <a:cxn ang="0">
                  <a:pos x="T6" y="T7"/>
                </a:cxn>
                <a:cxn ang="0">
                  <a:pos x="T8" y="T9"/>
                </a:cxn>
                <a:cxn ang="0">
                  <a:pos x="T10" y="T11"/>
                </a:cxn>
                <a:cxn ang="0">
                  <a:pos x="T12" y="T13"/>
                </a:cxn>
              </a:cxnLst>
              <a:rect l="0" t="0" r="r" b="b"/>
              <a:pathLst>
                <a:path w="51" h="69">
                  <a:moveTo>
                    <a:pt x="37" y="3"/>
                  </a:moveTo>
                  <a:cubicBezTo>
                    <a:pt x="37" y="3"/>
                    <a:pt x="37" y="3"/>
                    <a:pt x="37" y="3"/>
                  </a:cubicBezTo>
                  <a:cubicBezTo>
                    <a:pt x="28" y="0"/>
                    <a:pt x="18" y="4"/>
                    <a:pt x="15" y="13"/>
                  </a:cubicBezTo>
                  <a:cubicBezTo>
                    <a:pt x="0" y="57"/>
                    <a:pt x="0" y="57"/>
                    <a:pt x="0" y="57"/>
                  </a:cubicBezTo>
                  <a:cubicBezTo>
                    <a:pt x="32" y="69"/>
                    <a:pt x="32" y="69"/>
                    <a:pt x="32" y="69"/>
                  </a:cubicBezTo>
                  <a:cubicBezTo>
                    <a:pt x="47" y="24"/>
                    <a:pt x="47" y="24"/>
                    <a:pt x="47" y="24"/>
                  </a:cubicBezTo>
                  <a:cubicBezTo>
                    <a:pt x="51" y="16"/>
                    <a:pt x="46" y="6"/>
                    <a:pt x="37" y="3"/>
                  </a:cubicBez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1" name="Freeform 109">
              <a:extLst>
                <a:ext uri="{FF2B5EF4-FFF2-40B4-BE49-F238E27FC236}">
                  <a16:creationId xmlns:a16="http://schemas.microsoft.com/office/drawing/2014/main" id="{4B9E7FD5-3B12-4E16-B2D1-0FE9B2F4400A}"/>
                </a:ext>
              </a:extLst>
            </p:cNvPr>
            <p:cNvSpPr>
              <a:spLocks/>
            </p:cNvSpPr>
            <p:nvPr/>
          </p:nvSpPr>
          <p:spPr bwMode="auto">
            <a:xfrm>
              <a:off x="9744075" y="5018088"/>
              <a:ext cx="98425" cy="106363"/>
            </a:xfrm>
            <a:custGeom>
              <a:avLst/>
              <a:gdLst>
                <a:gd name="T0" fmla="*/ 0 w 53"/>
                <a:gd name="T1" fmla="*/ 0 h 57"/>
                <a:gd name="T2" fmla="*/ 4 w 53"/>
                <a:gd name="T3" fmla="*/ 43 h 57"/>
                <a:gd name="T4" fmla="*/ 23 w 53"/>
                <a:gd name="T5" fmla="*/ 50 h 57"/>
                <a:gd name="T6" fmla="*/ 53 w 53"/>
                <a:gd name="T7" fmla="*/ 18 h 57"/>
                <a:gd name="T8" fmla="*/ 0 w 53"/>
                <a:gd name="T9" fmla="*/ 0 h 57"/>
              </a:gdLst>
              <a:ahLst/>
              <a:cxnLst>
                <a:cxn ang="0">
                  <a:pos x="T0" y="T1"/>
                </a:cxn>
                <a:cxn ang="0">
                  <a:pos x="T2" y="T3"/>
                </a:cxn>
                <a:cxn ang="0">
                  <a:pos x="T4" y="T5"/>
                </a:cxn>
                <a:cxn ang="0">
                  <a:pos x="T6" y="T7"/>
                </a:cxn>
                <a:cxn ang="0">
                  <a:pos x="T8" y="T9"/>
                </a:cxn>
              </a:cxnLst>
              <a:rect l="0" t="0" r="r" b="b"/>
              <a:pathLst>
                <a:path w="53" h="57">
                  <a:moveTo>
                    <a:pt x="0" y="0"/>
                  </a:moveTo>
                  <a:cubicBezTo>
                    <a:pt x="4" y="43"/>
                    <a:pt x="4" y="43"/>
                    <a:pt x="4" y="43"/>
                  </a:cubicBezTo>
                  <a:cubicBezTo>
                    <a:pt x="5" y="53"/>
                    <a:pt x="16" y="57"/>
                    <a:pt x="23" y="50"/>
                  </a:cubicBezTo>
                  <a:cubicBezTo>
                    <a:pt x="53" y="18"/>
                    <a:pt x="53" y="18"/>
                    <a:pt x="53" y="18"/>
                  </a:cubicBezTo>
                  <a:lnTo>
                    <a:pt x="0" y="0"/>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2" name="Freeform 110">
              <a:extLst>
                <a:ext uri="{FF2B5EF4-FFF2-40B4-BE49-F238E27FC236}">
                  <a16:creationId xmlns:a16="http://schemas.microsoft.com/office/drawing/2014/main" id="{244FF842-C629-4F5C-969F-F13698E0A1C8}"/>
                </a:ext>
              </a:extLst>
            </p:cNvPr>
            <p:cNvSpPr>
              <a:spLocks/>
            </p:cNvSpPr>
            <p:nvPr/>
          </p:nvSpPr>
          <p:spPr bwMode="auto">
            <a:xfrm>
              <a:off x="9744075" y="4886325"/>
              <a:ext cx="144463" cy="166688"/>
            </a:xfrm>
            <a:custGeom>
              <a:avLst/>
              <a:gdLst>
                <a:gd name="T0" fmla="*/ 91 w 91"/>
                <a:gd name="T1" fmla="*/ 21 h 105"/>
                <a:gd name="T2" fmla="*/ 29 w 91"/>
                <a:gd name="T3" fmla="*/ 0 h 105"/>
                <a:gd name="T4" fmla="*/ 0 w 91"/>
                <a:gd name="T5" fmla="*/ 83 h 105"/>
                <a:gd name="T6" fmla="*/ 62 w 91"/>
                <a:gd name="T7" fmla="*/ 105 h 105"/>
                <a:gd name="T8" fmla="*/ 91 w 91"/>
                <a:gd name="T9" fmla="*/ 21 h 105"/>
              </a:gdLst>
              <a:ahLst/>
              <a:cxnLst>
                <a:cxn ang="0">
                  <a:pos x="T0" y="T1"/>
                </a:cxn>
                <a:cxn ang="0">
                  <a:pos x="T2" y="T3"/>
                </a:cxn>
                <a:cxn ang="0">
                  <a:pos x="T4" y="T5"/>
                </a:cxn>
                <a:cxn ang="0">
                  <a:pos x="T6" y="T7"/>
                </a:cxn>
                <a:cxn ang="0">
                  <a:pos x="T8" y="T9"/>
                </a:cxn>
              </a:cxnLst>
              <a:rect l="0" t="0" r="r" b="b"/>
              <a:pathLst>
                <a:path w="91" h="105">
                  <a:moveTo>
                    <a:pt x="91" y="21"/>
                  </a:moveTo>
                  <a:lnTo>
                    <a:pt x="29" y="0"/>
                  </a:lnTo>
                  <a:lnTo>
                    <a:pt x="0" y="83"/>
                  </a:lnTo>
                  <a:lnTo>
                    <a:pt x="62" y="105"/>
                  </a:lnTo>
                  <a:lnTo>
                    <a:pt x="91" y="21"/>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3" name="Freeform 111">
              <a:extLst>
                <a:ext uri="{FF2B5EF4-FFF2-40B4-BE49-F238E27FC236}">
                  <a16:creationId xmlns:a16="http://schemas.microsoft.com/office/drawing/2014/main" id="{CF2579C5-2886-47C6-AEC8-CD8C4C385BB7}"/>
                </a:ext>
              </a:extLst>
            </p:cNvPr>
            <p:cNvSpPr>
              <a:spLocks/>
            </p:cNvSpPr>
            <p:nvPr/>
          </p:nvSpPr>
          <p:spPr bwMode="auto">
            <a:xfrm>
              <a:off x="9918700" y="4518025"/>
              <a:ext cx="149225" cy="293688"/>
            </a:xfrm>
            <a:custGeom>
              <a:avLst/>
              <a:gdLst>
                <a:gd name="T0" fmla="*/ 0 w 94"/>
                <a:gd name="T1" fmla="*/ 0 h 185"/>
                <a:gd name="T2" fmla="*/ 94 w 94"/>
                <a:gd name="T3" fmla="*/ 33 h 185"/>
                <a:gd name="T4" fmla="*/ 40 w 94"/>
                <a:gd name="T5" fmla="*/ 185 h 185"/>
              </a:gdLst>
              <a:ahLst/>
              <a:cxnLst>
                <a:cxn ang="0">
                  <a:pos x="T0" y="T1"/>
                </a:cxn>
                <a:cxn ang="0">
                  <a:pos x="T2" y="T3"/>
                </a:cxn>
                <a:cxn ang="0">
                  <a:pos x="T4" y="T5"/>
                </a:cxn>
              </a:cxnLst>
              <a:rect l="0" t="0" r="r" b="b"/>
              <a:pathLst>
                <a:path w="94" h="185">
                  <a:moveTo>
                    <a:pt x="0" y="0"/>
                  </a:moveTo>
                  <a:lnTo>
                    <a:pt x="94" y="33"/>
                  </a:lnTo>
                  <a:lnTo>
                    <a:pt x="40" y="185"/>
                  </a:lnTo>
                </a:path>
              </a:pathLst>
            </a:custGeom>
            <a:noFill/>
            <a:ln w="22225" cap="rnd">
              <a:solidFill>
                <a:srgbClr val="33333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12">
              <a:extLst>
                <a:ext uri="{FF2B5EF4-FFF2-40B4-BE49-F238E27FC236}">
                  <a16:creationId xmlns:a16="http://schemas.microsoft.com/office/drawing/2014/main" id="{CFE8EC87-4A9F-4C6C-8D26-AD4A7006123F}"/>
                </a:ext>
              </a:extLst>
            </p:cNvPr>
            <p:cNvSpPr>
              <a:spLocks/>
            </p:cNvSpPr>
            <p:nvPr/>
          </p:nvSpPr>
          <p:spPr bwMode="auto">
            <a:xfrm>
              <a:off x="5275263" y="3221038"/>
              <a:ext cx="819150" cy="904875"/>
            </a:xfrm>
            <a:custGeom>
              <a:avLst/>
              <a:gdLst>
                <a:gd name="T0" fmla="*/ 409 w 440"/>
                <a:gd name="T1" fmla="*/ 398 h 486"/>
                <a:gd name="T2" fmla="*/ 158 w 440"/>
                <a:gd name="T3" fmla="*/ 479 h 486"/>
                <a:gd name="T4" fmla="*/ 110 w 440"/>
                <a:gd name="T5" fmla="*/ 455 h 486"/>
                <a:gd name="T6" fmla="*/ 7 w 440"/>
                <a:gd name="T7" fmla="*/ 136 h 486"/>
                <a:gd name="T8" fmla="*/ 31 w 440"/>
                <a:gd name="T9" fmla="*/ 88 h 486"/>
                <a:gd name="T10" fmla="*/ 283 w 440"/>
                <a:gd name="T11" fmla="*/ 6 h 486"/>
                <a:gd name="T12" fmla="*/ 331 w 440"/>
                <a:gd name="T13" fmla="*/ 31 h 486"/>
                <a:gd name="T14" fmla="*/ 434 w 440"/>
                <a:gd name="T15" fmla="*/ 350 h 486"/>
                <a:gd name="T16" fmla="*/ 409 w 440"/>
                <a:gd name="T17" fmla="*/ 398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0" h="486">
                  <a:moveTo>
                    <a:pt x="409" y="398"/>
                  </a:moveTo>
                  <a:cubicBezTo>
                    <a:pt x="158" y="479"/>
                    <a:pt x="158" y="479"/>
                    <a:pt x="158" y="479"/>
                  </a:cubicBezTo>
                  <a:cubicBezTo>
                    <a:pt x="138" y="486"/>
                    <a:pt x="117" y="475"/>
                    <a:pt x="110" y="455"/>
                  </a:cubicBezTo>
                  <a:cubicBezTo>
                    <a:pt x="7" y="136"/>
                    <a:pt x="7" y="136"/>
                    <a:pt x="7" y="136"/>
                  </a:cubicBezTo>
                  <a:cubicBezTo>
                    <a:pt x="0" y="116"/>
                    <a:pt x="11" y="94"/>
                    <a:pt x="31" y="88"/>
                  </a:cubicBezTo>
                  <a:cubicBezTo>
                    <a:pt x="283" y="6"/>
                    <a:pt x="283" y="6"/>
                    <a:pt x="283" y="6"/>
                  </a:cubicBezTo>
                  <a:cubicBezTo>
                    <a:pt x="303" y="0"/>
                    <a:pt x="324" y="11"/>
                    <a:pt x="331" y="31"/>
                  </a:cubicBezTo>
                  <a:cubicBezTo>
                    <a:pt x="434" y="350"/>
                    <a:pt x="434" y="350"/>
                    <a:pt x="434" y="350"/>
                  </a:cubicBezTo>
                  <a:cubicBezTo>
                    <a:pt x="440" y="370"/>
                    <a:pt x="429" y="391"/>
                    <a:pt x="409" y="398"/>
                  </a:cubicBez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5" name="Freeform 113">
              <a:extLst>
                <a:ext uri="{FF2B5EF4-FFF2-40B4-BE49-F238E27FC236}">
                  <a16:creationId xmlns:a16="http://schemas.microsoft.com/office/drawing/2014/main" id="{80FE7A27-C813-46DD-A09A-E11D01F326F3}"/>
                </a:ext>
              </a:extLst>
            </p:cNvPr>
            <p:cNvSpPr>
              <a:spLocks/>
            </p:cNvSpPr>
            <p:nvPr/>
          </p:nvSpPr>
          <p:spPr bwMode="auto">
            <a:xfrm>
              <a:off x="5370513" y="3324225"/>
              <a:ext cx="487363" cy="263525"/>
            </a:xfrm>
            <a:custGeom>
              <a:avLst/>
              <a:gdLst>
                <a:gd name="T0" fmla="*/ 307 w 307"/>
                <a:gd name="T1" fmla="*/ 74 h 166"/>
                <a:gd name="T2" fmla="*/ 24 w 307"/>
                <a:gd name="T3" fmla="*/ 166 h 166"/>
                <a:gd name="T4" fmla="*/ 0 w 307"/>
                <a:gd name="T5" fmla="*/ 91 h 166"/>
                <a:gd name="T6" fmla="*/ 282 w 307"/>
                <a:gd name="T7" fmla="*/ 0 h 166"/>
                <a:gd name="T8" fmla="*/ 307 w 307"/>
                <a:gd name="T9" fmla="*/ 74 h 166"/>
              </a:gdLst>
              <a:ahLst/>
              <a:cxnLst>
                <a:cxn ang="0">
                  <a:pos x="T0" y="T1"/>
                </a:cxn>
                <a:cxn ang="0">
                  <a:pos x="T2" y="T3"/>
                </a:cxn>
                <a:cxn ang="0">
                  <a:pos x="T4" y="T5"/>
                </a:cxn>
                <a:cxn ang="0">
                  <a:pos x="T6" y="T7"/>
                </a:cxn>
                <a:cxn ang="0">
                  <a:pos x="T8" y="T9"/>
                </a:cxn>
              </a:cxnLst>
              <a:rect l="0" t="0" r="r" b="b"/>
              <a:pathLst>
                <a:path w="307" h="166">
                  <a:moveTo>
                    <a:pt x="307" y="74"/>
                  </a:moveTo>
                  <a:lnTo>
                    <a:pt x="24" y="166"/>
                  </a:lnTo>
                  <a:lnTo>
                    <a:pt x="0" y="91"/>
                  </a:lnTo>
                  <a:lnTo>
                    <a:pt x="282" y="0"/>
                  </a:lnTo>
                  <a:lnTo>
                    <a:pt x="307" y="74"/>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6" name="Freeform 114">
              <a:extLst>
                <a:ext uri="{FF2B5EF4-FFF2-40B4-BE49-F238E27FC236}">
                  <a16:creationId xmlns:a16="http://schemas.microsoft.com/office/drawing/2014/main" id="{B1B57B56-C1DF-468A-8B2F-15CC91DDF996}"/>
                </a:ext>
              </a:extLst>
            </p:cNvPr>
            <p:cNvSpPr>
              <a:spLocks/>
            </p:cNvSpPr>
            <p:nvPr/>
          </p:nvSpPr>
          <p:spPr bwMode="auto">
            <a:xfrm>
              <a:off x="5437188" y="3370263"/>
              <a:ext cx="401638" cy="185738"/>
            </a:xfrm>
            <a:custGeom>
              <a:avLst/>
              <a:gdLst>
                <a:gd name="T0" fmla="*/ 253 w 253"/>
                <a:gd name="T1" fmla="*/ 40 h 117"/>
                <a:gd name="T2" fmla="*/ 241 w 253"/>
                <a:gd name="T3" fmla="*/ 0 h 117"/>
                <a:gd name="T4" fmla="*/ 0 w 253"/>
                <a:gd name="T5" fmla="*/ 78 h 117"/>
                <a:gd name="T6" fmla="*/ 13 w 253"/>
                <a:gd name="T7" fmla="*/ 117 h 117"/>
                <a:gd name="T8" fmla="*/ 253 w 253"/>
                <a:gd name="T9" fmla="*/ 40 h 117"/>
              </a:gdLst>
              <a:ahLst/>
              <a:cxnLst>
                <a:cxn ang="0">
                  <a:pos x="T0" y="T1"/>
                </a:cxn>
                <a:cxn ang="0">
                  <a:pos x="T2" y="T3"/>
                </a:cxn>
                <a:cxn ang="0">
                  <a:pos x="T4" y="T5"/>
                </a:cxn>
                <a:cxn ang="0">
                  <a:pos x="T6" y="T7"/>
                </a:cxn>
                <a:cxn ang="0">
                  <a:pos x="T8" y="T9"/>
                </a:cxn>
              </a:cxnLst>
              <a:rect l="0" t="0" r="r" b="b"/>
              <a:pathLst>
                <a:path w="253" h="117">
                  <a:moveTo>
                    <a:pt x="253" y="40"/>
                  </a:moveTo>
                  <a:lnTo>
                    <a:pt x="241" y="0"/>
                  </a:lnTo>
                  <a:lnTo>
                    <a:pt x="0" y="78"/>
                  </a:lnTo>
                  <a:lnTo>
                    <a:pt x="13" y="117"/>
                  </a:lnTo>
                  <a:lnTo>
                    <a:pt x="253" y="4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7" name="Freeform 115">
              <a:extLst>
                <a:ext uri="{FF2B5EF4-FFF2-40B4-BE49-F238E27FC236}">
                  <a16:creationId xmlns:a16="http://schemas.microsoft.com/office/drawing/2014/main" id="{A20C68B1-885C-4807-B399-C737F39086BD}"/>
                </a:ext>
              </a:extLst>
            </p:cNvPr>
            <p:cNvSpPr>
              <a:spLocks/>
            </p:cNvSpPr>
            <p:nvPr/>
          </p:nvSpPr>
          <p:spPr bwMode="auto">
            <a:xfrm>
              <a:off x="5429250" y="3616325"/>
              <a:ext cx="122238" cy="76200"/>
            </a:xfrm>
            <a:custGeom>
              <a:avLst/>
              <a:gdLst>
                <a:gd name="T0" fmla="*/ 77 w 77"/>
                <a:gd name="T1" fmla="*/ 26 h 48"/>
                <a:gd name="T2" fmla="*/ 9 w 77"/>
                <a:gd name="T3" fmla="*/ 48 h 48"/>
                <a:gd name="T4" fmla="*/ 0 w 77"/>
                <a:gd name="T5" fmla="*/ 22 h 48"/>
                <a:gd name="T6" fmla="*/ 68 w 77"/>
                <a:gd name="T7" fmla="*/ 0 h 48"/>
                <a:gd name="T8" fmla="*/ 77 w 77"/>
                <a:gd name="T9" fmla="*/ 26 h 48"/>
              </a:gdLst>
              <a:ahLst/>
              <a:cxnLst>
                <a:cxn ang="0">
                  <a:pos x="T0" y="T1"/>
                </a:cxn>
                <a:cxn ang="0">
                  <a:pos x="T2" y="T3"/>
                </a:cxn>
                <a:cxn ang="0">
                  <a:pos x="T4" y="T5"/>
                </a:cxn>
                <a:cxn ang="0">
                  <a:pos x="T6" y="T7"/>
                </a:cxn>
                <a:cxn ang="0">
                  <a:pos x="T8" y="T9"/>
                </a:cxn>
              </a:cxnLst>
              <a:rect l="0" t="0" r="r" b="b"/>
              <a:pathLst>
                <a:path w="77" h="48">
                  <a:moveTo>
                    <a:pt x="77" y="26"/>
                  </a:moveTo>
                  <a:lnTo>
                    <a:pt x="9" y="48"/>
                  </a:lnTo>
                  <a:lnTo>
                    <a:pt x="0" y="22"/>
                  </a:lnTo>
                  <a:lnTo>
                    <a:pt x="68" y="0"/>
                  </a:lnTo>
                  <a:lnTo>
                    <a:pt x="77" y="26"/>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8" name="Freeform 116">
              <a:extLst>
                <a:ext uri="{FF2B5EF4-FFF2-40B4-BE49-F238E27FC236}">
                  <a16:creationId xmlns:a16="http://schemas.microsoft.com/office/drawing/2014/main" id="{4171DCD3-95DA-42C0-B629-440A4F783CAD}"/>
                </a:ext>
              </a:extLst>
            </p:cNvPr>
            <p:cNvSpPr>
              <a:spLocks/>
            </p:cNvSpPr>
            <p:nvPr/>
          </p:nvSpPr>
          <p:spPr bwMode="auto">
            <a:xfrm>
              <a:off x="5599113" y="3562350"/>
              <a:ext cx="122238" cy="76200"/>
            </a:xfrm>
            <a:custGeom>
              <a:avLst/>
              <a:gdLst>
                <a:gd name="T0" fmla="*/ 77 w 77"/>
                <a:gd name="T1" fmla="*/ 26 h 48"/>
                <a:gd name="T2" fmla="*/ 9 w 77"/>
                <a:gd name="T3" fmla="*/ 48 h 48"/>
                <a:gd name="T4" fmla="*/ 0 w 77"/>
                <a:gd name="T5" fmla="*/ 22 h 48"/>
                <a:gd name="T6" fmla="*/ 69 w 77"/>
                <a:gd name="T7" fmla="*/ 0 h 48"/>
                <a:gd name="T8" fmla="*/ 77 w 77"/>
                <a:gd name="T9" fmla="*/ 26 h 48"/>
              </a:gdLst>
              <a:ahLst/>
              <a:cxnLst>
                <a:cxn ang="0">
                  <a:pos x="T0" y="T1"/>
                </a:cxn>
                <a:cxn ang="0">
                  <a:pos x="T2" y="T3"/>
                </a:cxn>
                <a:cxn ang="0">
                  <a:pos x="T4" y="T5"/>
                </a:cxn>
                <a:cxn ang="0">
                  <a:pos x="T6" y="T7"/>
                </a:cxn>
                <a:cxn ang="0">
                  <a:pos x="T8" y="T9"/>
                </a:cxn>
              </a:cxnLst>
              <a:rect l="0" t="0" r="r" b="b"/>
              <a:pathLst>
                <a:path w="77" h="48">
                  <a:moveTo>
                    <a:pt x="77" y="26"/>
                  </a:moveTo>
                  <a:lnTo>
                    <a:pt x="9" y="48"/>
                  </a:lnTo>
                  <a:lnTo>
                    <a:pt x="0" y="22"/>
                  </a:lnTo>
                  <a:lnTo>
                    <a:pt x="69" y="0"/>
                  </a:lnTo>
                  <a:lnTo>
                    <a:pt x="77" y="26"/>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9" name="Freeform 117">
              <a:extLst>
                <a:ext uri="{FF2B5EF4-FFF2-40B4-BE49-F238E27FC236}">
                  <a16:creationId xmlns:a16="http://schemas.microsoft.com/office/drawing/2014/main" id="{41137CB0-FA14-49CE-AED7-DD23B8C073DA}"/>
                </a:ext>
              </a:extLst>
            </p:cNvPr>
            <p:cNvSpPr>
              <a:spLocks/>
            </p:cNvSpPr>
            <p:nvPr/>
          </p:nvSpPr>
          <p:spPr bwMode="auto">
            <a:xfrm>
              <a:off x="5770563" y="3506788"/>
              <a:ext cx="120650" cy="76200"/>
            </a:xfrm>
            <a:custGeom>
              <a:avLst/>
              <a:gdLst>
                <a:gd name="T0" fmla="*/ 76 w 76"/>
                <a:gd name="T1" fmla="*/ 26 h 48"/>
                <a:gd name="T2" fmla="*/ 8 w 76"/>
                <a:gd name="T3" fmla="*/ 48 h 48"/>
                <a:gd name="T4" fmla="*/ 0 w 76"/>
                <a:gd name="T5" fmla="*/ 22 h 48"/>
                <a:gd name="T6" fmla="*/ 68 w 76"/>
                <a:gd name="T7" fmla="*/ 0 h 48"/>
                <a:gd name="T8" fmla="*/ 76 w 76"/>
                <a:gd name="T9" fmla="*/ 26 h 48"/>
              </a:gdLst>
              <a:ahLst/>
              <a:cxnLst>
                <a:cxn ang="0">
                  <a:pos x="T0" y="T1"/>
                </a:cxn>
                <a:cxn ang="0">
                  <a:pos x="T2" y="T3"/>
                </a:cxn>
                <a:cxn ang="0">
                  <a:pos x="T4" y="T5"/>
                </a:cxn>
                <a:cxn ang="0">
                  <a:pos x="T6" y="T7"/>
                </a:cxn>
                <a:cxn ang="0">
                  <a:pos x="T8" y="T9"/>
                </a:cxn>
              </a:cxnLst>
              <a:rect l="0" t="0" r="r" b="b"/>
              <a:pathLst>
                <a:path w="76" h="48">
                  <a:moveTo>
                    <a:pt x="76" y="26"/>
                  </a:moveTo>
                  <a:lnTo>
                    <a:pt x="8" y="48"/>
                  </a:lnTo>
                  <a:lnTo>
                    <a:pt x="0" y="22"/>
                  </a:lnTo>
                  <a:lnTo>
                    <a:pt x="68" y="0"/>
                  </a:lnTo>
                  <a:lnTo>
                    <a:pt x="76" y="26"/>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0" name="Freeform 118">
              <a:extLst>
                <a:ext uri="{FF2B5EF4-FFF2-40B4-BE49-F238E27FC236}">
                  <a16:creationId xmlns:a16="http://schemas.microsoft.com/office/drawing/2014/main" id="{75A607C0-57D4-448E-B384-5AC0E7305B6B}"/>
                </a:ext>
              </a:extLst>
            </p:cNvPr>
            <p:cNvSpPr>
              <a:spLocks/>
            </p:cNvSpPr>
            <p:nvPr/>
          </p:nvSpPr>
          <p:spPr bwMode="auto">
            <a:xfrm>
              <a:off x="5470525" y="3741738"/>
              <a:ext cx="127000" cy="90488"/>
            </a:xfrm>
            <a:custGeom>
              <a:avLst/>
              <a:gdLst>
                <a:gd name="T0" fmla="*/ 80 w 80"/>
                <a:gd name="T1" fmla="*/ 36 h 57"/>
                <a:gd name="T2" fmla="*/ 11 w 80"/>
                <a:gd name="T3" fmla="*/ 57 h 57"/>
                <a:gd name="T4" fmla="*/ 0 w 80"/>
                <a:gd name="T5" fmla="*/ 22 h 57"/>
                <a:gd name="T6" fmla="*/ 68 w 80"/>
                <a:gd name="T7" fmla="*/ 0 h 57"/>
                <a:gd name="T8" fmla="*/ 80 w 80"/>
                <a:gd name="T9" fmla="*/ 36 h 57"/>
              </a:gdLst>
              <a:ahLst/>
              <a:cxnLst>
                <a:cxn ang="0">
                  <a:pos x="T0" y="T1"/>
                </a:cxn>
                <a:cxn ang="0">
                  <a:pos x="T2" y="T3"/>
                </a:cxn>
                <a:cxn ang="0">
                  <a:pos x="T4" y="T5"/>
                </a:cxn>
                <a:cxn ang="0">
                  <a:pos x="T6" y="T7"/>
                </a:cxn>
                <a:cxn ang="0">
                  <a:pos x="T8" y="T9"/>
                </a:cxn>
              </a:cxnLst>
              <a:rect l="0" t="0" r="r" b="b"/>
              <a:pathLst>
                <a:path w="80" h="57">
                  <a:moveTo>
                    <a:pt x="80" y="36"/>
                  </a:moveTo>
                  <a:lnTo>
                    <a:pt x="11" y="57"/>
                  </a:lnTo>
                  <a:lnTo>
                    <a:pt x="0" y="22"/>
                  </a:lnTo>
                  <a:lnTo>
                    <a:pt x="68" y="0"/>
                  </a:lnTo>
                  <a:lnTo>
                    <a:pt x="80" y="36"/>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1" name="Freeform 119">
              <a:extLst>
                <a:ext uri="{FF2B5EF4-FFF2-40B4-BE49-F238E27FC236}">
                  <a16:creationId xmlns:a16="http://schemas.microsoft.com/office/drawing/2014/main" id="{6F000E87-EB8B-4A1C-AF6C-28588B62CE48}"/>
                </a:ext>
              </a:extLst>
            </p:cNvPr>
            <p:cNvSpPr>
              <a:spLocks/>
            </p:cNvSpPr>
            <p:nvPr/>
          </p:nvSpPr>
          <p:spPr bwMode="auto">
            <a:xfrm>
              <a:off x="5640388" y="3687763"/>
              <a:ext cx="125413" cy="90488"/>
            </a:xfrm>
            <a:custGeom>
              <a:avLst/>
              <a:gdLst>
                <a:gd name="T0" fmla="*/ 79 w 79"/>
                <a:gd name="T1" fmla="*/ 35 h 57"/>
                <a:gd name="T2" fmla="*/ 12 w 79"/>
                <a:gd name="T3" fmla="*/ 57 h 57"/>
                <a:gd name="T4" fmla="*/ 0 w 79"/>
                <a:gd name="T5" fmla="*/ 22 h 57"/>
                <a:gd name="T6" fmla="*/ 68 w 79"/>
                <a:gd name="T7" fmla="*/ 0 h 57"/>
                <a:gd name="T8" fmla="*/ 79 w 79"/>
                <a:gd name="T9" fmla="*/ 35 h 57"/>
              </a:gdLst>
              <a:ahLst/>
              <a:cxnLst>
                <a:cxn ang="0">
                  <a:pos x="T0" y="T1"/>
                </a:cxn>
                <a:cxn ang="0">
                  <a:pos x="T2" y="T3"/>
                </a:cxn>
                <a:cxn ang="0">
                  <a:pos x="T4" y="T5"/>
                </a:cxn>
                <a:cxn ang="0">
                  <a:pos x="T6" y="T7"/>
                </a:cxn>
                <a:cxn ang="0">
                  <a:pos x="T8" y="T9"/>
                </a:cxn>
              </a:cxnLst>
              <a:rect l="0" t="0" r="r" b="b"/>
              <a:pathLst>
                <a:path w="79" h="57">
                  <a:moveTo>
                    <a:pt x="79" y="35"/>
                  </a:moveTo>
                  <a:lnTo>
                    <a:pt x="12" y="57"/>
                  </a:lnTo>
                  <a:lnTo>
                    <a:pt x="0" y="22"/>
                  </a:lnTo>
                  <a:lnTo>
                    <a:pt x="68" y="0"/>
                  </a:lnTo>
                  <a:lnTo>
                    <a:pt x="79" y="35"/>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2" name="Freeform 120">
              <a:extLst>
                <a:ext uri="{FF2B5EF4-FFF2-40B4-BE49-F238E27FC236}">
                  <a16:creationId xmlns:a16="http://schemas.microsoft.com/office/drawing/2014/main" id="{67646DD1-2C09-4F0D-A7F3-029E79D507C5}"/>
                </a:ext>
              </a:extLst>
            </p:cNvPr>
            <p:cNvSpPr>
              <a:spLocks/>
            </p:cNvSpPr>
            <p:nvPr/>
          </p:nvSpPr>
          <p:spPr bwMode="auto">
            <a:xfrm>
              <a:off x="5808663" y="3630613"/>
              <a:ext cx="128588" cy="92075"/>
            </a:xfrm>
            <a:custGeom>
              <a:avLst/>
              <a:gdLst>
                <a:gd name="T0" fmla="*/ 81 w 81"/>
                <a:gd name="T1" fmla="*/ 36 h 58"/>
                <a:gd name="T2" fmla="*/ 12 w 81"/>
                <a:gd name="T3" fmla="*/ 58 h 58"/>
                <a:gd name="T4" fmla="*/ 0 w 81"/>
                <a:gd name="T5" fmla="*/ 23 h 58"/>
                <a:gd name="T6" fmla="*/ 70 w 81"/>
                <a:gd name="T7" fmla="*/ 0 h 58"/>
                <a:gd name="T8" fmla="*/ 81 w 81"/>
                <a:gd name="T9" fmla="*/ 36 h 58"/>
              </a:gdLst>
              <a:ahLst/>
              <a:cxnLst>
                <a:cxn ang="0">
                  <a:pos x="T0" y="T1"/>
                </a:cxn>
                <a:cxn ang="0">
                  <a:pos x="T2" y="T3"/>
                </a:cxn>
                <a:cxn ang="0">
                  <a:pos x="T4" y="T5"/>
                </a:cxn>
                <a:cxn ang="0">
                  <a:pos x="T6" y="T7"/>
                </a:cxn>
                <a:cxn ang="0">
                  <a:pos x="T8" y="T9"/>
                </a:cxn>
              </a:cxnLst>
              <a:rect l="0" t="0" r="r" b="b"/>
              <a:pathLst>
                <a:path w="81" h="58">
                  <a:moveTo>
                    <a:pt x="81" y="36"/>
                  </a:moveTo>
                  <a:lnTo>
                    <a:pt x="12" y="58"/>
                  </a:lnTo>
                  <a:lnTo>
                    <a:pt x="0" y="23"/>
                  </a:lnTo>
                  <a:lnTo>
                    <a:pt x="70" y="0"/>
                  </a:lnTo>
                  <a:lnTo>
                    <a:pt x="81" y="36"/>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3" name="Freeform 121">
              <a:extLst>
                <a:ext uri="{FF2B5EF4-FFF2-40B4-BE49-F238E27FC236}">
                  <a16:creationId xmlns:a16="http://schemas.microsoft.com/office/drawing/2014/main" id="{8071C3E6-8248-4302-AEDA-7978C559CD29}"/>
                </a:ext>
              </a:extLst>
            </p:cNvPr>
            <p:cNvSpPr>
              <a:spLocks/>
            </p:cNvSpPr>
            <p:nvPr/>
          </p:nvSpPr>
          <p:spPr bwMode="auto">
            <a:xfrm>
              <a:off x="5502275" y="3843338"/>
              <a:ext cx="127000" cy="92075"/>
            </a:xfrm>
            <a:custGeom>
              <a:avLst/>
              <a:gdLst>
                <a:gd name="T0" fmla="*/ 80 w 80"/>
                <a:gd name="T1" fmla="*/ 35 h 58"/>
                <a:gd name="T2" fmla="*/ 12 w 80"/>
                <a:gd name="T3" fmla="*/ 58 h 58"/>
                <a:gd name="T4" fmla="*/ 0 w 80"/>
                <a:gd name="T5" fmla="*/ 21 h 58"/>
                <a:gd name="T6" fmla="*/ 69 w 80"/>
                <a:gd name="T7" fmla="*/ 0 h 58"/>
                <a:gd name="T8" fmla="*/ 80 w 80"/>
                <a:gd name="T9" fmla="*/ 35 h 58"/>
              </a:gdLst>
              <a:ahLst/>
              <a:cxnLst>
                <a:cxn ang="0">
                  <a:pos x="T0" y="T1"/>
                </a:cxn>
                <a:cxn ang="0">
                  <a:pos x="T2" y="T3"/>
                </a:cxn>
                <a:cxn ang="0">
                  <a:pos x="T4" y="T5"/>
                </a:cxn>
                <a:cxn ang="0">
                  <a:pos x="T6" y="T7"/>
                </a:cxn>
                <a:cxn ang="0">
                  <a:pos x="T8" y="T9"/>
                </a:cxn>
              </a:cxnLst>
              <a:rect l="0" t="0" r="r" b="b"/>
              <a:pathLst>
                <a:path w="80" h="58">
                  <a:moveTo>
                    <a:pt x="80" y="35"/>
                  </a:moveTo>
                  <a:lnTo>
                    <a:pt x="12" y="58"/>
                  </a:lnTo>
                  <a:lnTo>
                    <a:pt x="0" y="21"/>
                  </a:lnTo>
                  <a:lnTo>
                    <a:pt x="69" y="0"/>
                  </a:lnTo>
                  <a:lnTo>
                    <a:pt x="80" y="35"/>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4" name="Freeform 122">
              <a:extLst>
                <a:ext uri="{FF2B5EF4-FFF2-40B4-BE49-F238E27FC236}">
                  <a16:creationId xmlns:a16="http://schemas.microsoft.com/office/drawing/2014/main" id="{4D3C9563-B300-46D8-8A64-54B2246A36F9}"/>
                </a:ext>
              </a:extLst>
            </p:cNvPr>
            <p:cNvSpPr>
              <a:spLocks/>
            </p:cNvSpPr>
            <p:nvPr/>
          </p:nvSpPr>
          <p:spPr bwMode="auto">
            <a:xfrm>
              <a:off x="5673725" y="3787775"/>
              <a:ext cx="127000" cy="90488"/>
            </a:xfrm>
            <a:custGeom>
              <a:avLst/>
              <a:gdLst>
                <a:gd name="T0" fmla="*/ 80 w 80"/>
                <a:gd name="T1" fmla="*/ 35 h 57"/>
                <a:gd name="T2" fmla="*/ 10 w 80"/>
                <a:gd name="T3" fmla="*/ 57 h 57"/>
                <a:gd name="T4" fmla="*/ 0 w 80"/>
                <a:gd name="T5" fmla="*/ 22 h 57"/>
                <a:gd name="T6" fmla="*/ 68 w 80"/>
                <a:gd name="T7" fmla="*/ 0 h 57"/>
                <a:gd name="T8" fmla="*/ 80 w 80"/>
                <a:gd name="T9" fmla="*/ 35 h 57"/>
              </a:gdLst>
              <a:ahLst/>
              <a:cxnLst>
                <a:cxn ang="0">
                  <a:pos x="T0" y="T1"/>
                </a:cxn>
                <a:cxn ang="0">
                  <a:pos x="T2" y="T3"/>
                </a:cxn>
                <a:cxn ang="0">
                  <a:pos x="T4" y="T5"/>
                </a:cxn>
                <a:cxn ang="0">
                  <a:pos x="T6" y="T7"/>
                </a:cxn>
                <a:cxn ang="0">
                  <a:pos x="T8" y="T9"/>
                </a:cxn>
              </a:cxnLst>
              <a:rect l="0" t="0" r="r" b="b"/>
              <a:pathLst>
                <a:path w="80" h="57">
                  <a:moveTo>
                    <a:pt x="80" y="35"/>
                  </a:moveTo>
                  <a:lnTo>
                    <a:pt x="10" y="57"/>
                  </a:lnTo>
                  <a:lnTo>
                    <a:pt x="0" y="22"/>
                  </a:lnTo>
                  <a:lnTo>
                    <a:pt x="68" y="0"/>
                  </a:lnTo>
                  <a:lnTo>
                    <a:pt x="80" y="35"/>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5" name="Freeform 123">
              <a:extLst>
                <a:ext uri="{FF2B5EF4-FFF2-40B4-BE49-F238E27FC236}">
                  <a16:creationId xmlns:a16="http://schemas.microsoft.com/office/drawing/2014/main" id="{13FC5306-7BBC-4611-BA14-658436E40C4F}"/>
                </a:ext>
              </a:extLst>
            </p:cNvPr>
            <p:cNvSpPr>
              <a:spLocks/>
            </p:cNvSpPr>
            <p:nvPr/>
          </p:nvSpPr>
          <p:spPr bwMode="auto">
            <a:xfrm>
              <a:off x="5843588" y="3732213"/>
              <a:ext cx="125413" cy="90488"/>
            </a:xfrm>
            <a:custGeom>
              <a:avLst/>
              <a:gdLst>
                <a:gd name="T0" fmla="*/ 79 w 79"/>
                <a:gd name="T1" fmla="*/ 36 h 57"/>
                <a:gd name="T2" fmla="*/ 11 w 79"/>
                <a:gd name="T3" fmla="*/ 57 h 57"/>
                <a:gd name="T4" fmla="*/ 0 w 79"/>
                <a:gd name="T5" fmla="*/ 22 h 57"/>
                <a:gd name="T6" fmla="*/ 68 w 79"/>
                <a:gd name="T7" fmla="*/ 0 h 57"/>
                <a:gd name="T8" fmla="*/ 79 w 79"/>
                <a:gd name="T9" fmla="*/ 36 h 57"/>
              </a:gdLst>
              <a:ahLst/>
              <a:cxnLst>
                <a:cxn ang="0">
                  <a:pos x="T0" y="T1"/>
                </a:cxn>
                <a:cxn ang="0">
                  <a:pos x="T2" y="T3"/>
                </a:cxn>
                <a:cxn ang="0">
                  <a:pos x="T4" y="T5"/>
                </a:cxn>
                <a:cxn ang="0">
                  <a:pos x="T6" y="T7"/>
                </a:cxn>
                <a:cxn ang="0">
                  <a:pos x="T8" y="T9"/>
                </a:cxn>
              </a:cxnLst>
              <a:rect l="0" t="0" r="r" b="b"/>
              <a:pathLst>
                <a:path w="79" h="57">
                  <a:moveTo>
                    <a:pt x="79" y="36"/>
                  </a:moveTo>
                  <a:lnTo>
                    <a:pt x="11" y="57"/>
                  </a:lnTo>
                  <a:lnTo>
                    <a:pt x="0" y="22"/>
                  </a:lnTo>
                  <a:lnTo>
                    <a:pt x="68" y="0"/>
                  </a:lnTo>
                  <a:lnTo>
                    <a:pt x="79" y="36"/>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6" name="Freeform 124">
              <a:extLst>
                <a:ext uri="{FF2B5EF4-FFF2-40B4-BE49-F238E27FC236}">
                  <a16:creationId xmlns:a16="http://schemas.microsoft.com/office/drawing/2014/main" id="{5DB774EB-4397-49F9-946A-4C46D6425444}"/>
                </a:ext>
              </a:extLst>
            </p:cNvPr>
            <p:cNvSpPr>
              <a:spLocks/>
            </p:cNvSpPr>
            <p:nvPr/>
          </p:nvSpPr>
          <p:spPr bwMode="auto">
            <a:xfrm>
              <a:off x="5535613" y="3943350"/>
              <a:ext cx="127000" cy="92075"/>
            </a:xfrm>
            <a:custGeom>
              <a:avLst/>
              <a:gdLst>
                <a:gd name="T0" fmla="*/ 80 w 80"/>
                <a:gd name="T1" fmla="*/ 36 h 58"/>
                <a:gd name="T2" fmla="*/ 12 w 80"/>
                <a:gd name="T3" fmla="*/ 58 h 58"/>
                <a:gd name="T4" fmla="*/ 0 w 80"/>
                <a:gd name="T5" fmla="*/ 23 h 58"/>
                <a:gd name="T6" fmla="*/ 68 w 80"/>
                <a:gd name="T7" fmla="*/ 0 h 58"/>
                <a:gd name="T8" fmla="*/ 80 w 80"/>
                <a:gd name="T9" fmla="*/ 36 h 58"/>
              </a:gdLst>
              <a:ahLst/>
              <a:cxnLst>
                <a:cxn ang="0">
                  <a:pos x="T0" y="T1"/>
                </a:cxn>
                <a:cxn ang="0">
                  <a:pos x="T2" y="T3"/>
                </a:cxn>
                <a:cxn ang="0">
                  <a:pos x="T4" y="T5"/>
                </a:cxn>
                <a:cxn ang="0">
                  <a:pos x="T6" y="T7"/>
                </a:cxn>
                <a:cxn ang="0">
                  <a:pos x="T8" y="T9"/>
                </a:cxn>
              </a:cxnLst>
              <a:rect l="0" t="0" r="r" b="b"/>
              <a:pathLst>
                <a:path w="80" h="58">
                  <a:moveTo>
                    <a:pt x="80" y="36"/>
                  </a:moveTo>
                  <a:lnTo>
                    <a:pt x="12" y="58"/>
                  </a:lnTo>
                  <a:lnTo>
                    <a:pt x="0" y="23"/>
                  </a:lnTo>
                  <a:lnTo>
                    <a:pt x="68" y="0"/>
                  </a:lnTo>
                  <a:lnTo>
                    <a:pt x="80" y="36"/>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7" name="Freeform 125">
              <a:extLst>
                <a:ext uri="{FF2B5EF4-FFF2-40B4-BE49-F238E27FC236}">
                  <a16:creationId xmlns:a16="http://schemas.microsoft.com/office/drawing/2014/main" id="{8F97F9EE-03B9-4C18-AF15-3B5B2B67AA7D}"/>
                </a:ext>
              </a:extLst>
            </p:cNvPr>
            <p:cNvSpPr>
              <a:spLocks/>
            </p:cNvSpPr>
            <p:nvPr/>
          </p:nvSpPr>
          <p:spPr bwMode="auto">
            <a:xfrm>
              <a:off x="5705475" y="3887788"/>
              <a:ext cx="127000" cy="92075"/>
            </a:xfrm>
            <a:custGeom>
              <a:avLst/>
              <a:gdLst>
                <a:gd name="T0" fmla="*/ 80 w 80"/>
                <a:gd name="T1" fmla="*/ 35 h 58"/>
                <a:gd name="T2" fmla="*/ 12 w 80"/>
                <a:gd name="T3" fmla="*/ 58 h 58"/>
                <a:gd name="T4" fmla="*/ 0 w 80"/>
                <a:gd name="T5" fmla="*/ 23 h 58"/>
                <a:gd name="T6" fmla="*/ 68 w 80"/>
                <a:gd name="T7" fmla="*/ 0 h 58"/>
                <a:gd name="T8" fmla="*/ 80 w 80"/>
                <a:gd name="T9" fmla="*/ 35 h 58"/>
              </a:gdLst>
              <a:ahLst/>
              <a:cxnLst>
                <a:cxn ang="0">
                  <a:pos x="T0" y="T1"/>
                </a:cxn>
                <a:cxn ang="0">
                  <a:pos x="T2" y="T3"/>
                </a:cxn>
                <a:cxn ang="0">
                  <a:pos x="T4" y="T5"/>
                </a:cxn>
                <a:cxn ang="0">
                  <a:pos x="T6" y="T7"/>
                </a:cxn>
                <a:cxn ang="0">
                  <a:pos x="T8" y="T9"/>
                </a:cxn>
              </a:cxnLst>
              <a:rect l="0" t="0" r="r" b="b"/>
              <a:pathLst>
                <a:path w="80" h="58">
                  <a:moveTo>
                    <a:pt x="80" y="35"/>
                  </a:moveTo>
                  <a:lnTo>
                    <a:pt x="12" y="58"/>
                  </a:lnTo>
                  <a:lnTo>
                    <a:pt x="0" y="23"/>
                  </a:lnTo>
                  <a:lnTo>
                    <a:pt x="68" y="0"/>
                  </a:lnTo>
                  <a:lnTo>
                    <a:pt x="80" y="35"/>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 name="Freeform 126">
              <a:extLst>
                <a:ext uri="{FF2B5EF4-FFF2-40B4-BE49-F238E27FC236}">
                  <a16:creationId xmlns:a16="http://schemas.microsoft.com/office/drawing/2014/main" id="{BF308932-ABDD-41AB-8E0B-9EDDC31ED6F9}"/>
                </a:ext>
              </a:extLst>
            </p:cNvPr>
            <p:cNvSpPr>
              <a:spLocks/>
            </p:cNvSpPr>
            <p:nvPr/>
          </p:nvSpPr>
          <p:spPr bwMode="auto">
            <a:xfrm>
              <a:off x="5876925" y="3833813"/>
              <a:ext cx="125413" cy="92075"/>
            </a:xfrm>
            <a:custGeom>
              <a:avLst/>
              <a:gdLst>
                <a:gd name="T0" fmla="*/ 79 w 79"/>
                <a:gd name="T1" fmla="*/ 35 h 58"/>
                <a:gd name="T2" fmla="*/ 10 w 79"/>
                <a:gd name="T3" fmla="*/ 58 h 58"/>
                <a:gd name="T4" fmla="*/ 0 w 79"/>
                <a:gd name="T5" fmla="*/ 21 h 58"/>
                <a:gd name="T6" fmla="*/ 68 w 79"/>
                <a:gd name="T7" fmla="*/ 0 h 58"/>
                <a:gd name="T8" fmla="*/ 79 w 79"/>
                <a:gd name="T9" fmla="*/ 35 h 58"/>
              </a:gdLst>
              <a:ahLst/>
              <a:cxnLst>
                <a:cxn ang="0">
                  <a:pos x="T0" y="T1"/>
                </a:cxn>
                <a:cxn ang="0">
                  <a:pos x="T2" y="T3"/>
                </a:cxn>
                <a:cxn ang="0">
                  <a:pos x="T4" y="T5"/>
                </a:cxn>
                <a:cxn ang="0">
                  <a:pos x="T6" y="T7"/>
                </a:cxn>
                <a:cxn ang="0">
                  <a:pos x="T8" y="T9"/>
                </a:cxn>
              </a:cxnLst>
              <a:rect l="0" t="0" r="r" b="b"/>
              <a:pathLst>
                <a:path w="79" h="58">
                  <a:moveTo>
                    <a:pt x="79" y="35"/>
                  </a:moveTo>
                  <a:lnTo>
                    <a:pt x="10" y="58"/>
                  </a:lnTo>
                  <a:lnTo>
                    <a:pt x="0" y="21"/>
                  </a:lnTo>
                  <a:lnTo>
                    <a:pt x="68" y="0"/>
                  </a:lnTo>
                  <a:lnTo>
                    <a:pt x="79" y="35"/>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9" name="Freeform 127">
              <a:extLst>
                <a:ext uri="{FF2B5EF4-FFF2-40B4-BE49-F238E27FC236}">
                  <a16:creationId xmlns:a16="http://schemas.microsoft.com/office/drawing/2014/main" id="{E7153B5E-1317-46CF-B6DC-5DE9411C7928}"/>
                </a:ext>
              </a:extLst>
            </p:cNvPr>
            <p:cNvSpPr>
              <a:spLocks/>
            </p:cNvSpPr>
            <p:nvPr/>
          </p:nvSpPr>
          <p:spPr bwMode="auto">
            <a:xfrm>
              <a:off x="6218238" y="3122613"/>
              <a:ext cx="549275" cy="496888"/>
            </a:xfrm>
            <a:custGeom>
              <a:avLst/>
              <a:gdLst>
                <a:gd name="T0" fmla="*/ 117 w 346"/>
                <a:gd name="T1" fmla="*/ 0 h 313"/>
                <a:gd name="T2" fmla="*/ 0 w 346"/>
                <a:gd name="T3" fmla="*/ 228 h 313"/>
                <a:gd name="T4" fmla="*/ 167 w 346"/>
                <a:gd name="T5" fmla="*/ 313 h 313"/>
                <a:gd name="T6" fmla="*/ 198 w 346"/>
                <a:gd name="T7" fmla="*/ 251 h 313"/>
                <a:gd name="T8" fmla="*/ 260 w 346"/>
                <a:gd name="T9" fmla="*/ 284 h 313"/>
                <a:gd name="T10" fmla="*/ 346 w 346"/>
                <a:gd name="T11" fmla="*/ 117 h 313"/>
                <a:gd name="T12" fmla="*/ 117 w 346"/>
                <a:gd name="T13" fmla="*/ 0 h 313"/>
              </a:gdLst>
              <a:ahLst/>
              <a:cxnLst>
                <a:cxn ang="0">
                  <a:pos x="T0" y="T1"/>
                </a:cxn>
                <a:cxn ang="0">
                  <a:pos x="T2" y="T3"/>
                </a:cxn>
                <a:cxn ang="0">
                  <a:pos x="T4" y="T5"/>
                </a:cxn>
                <a:cxn ang="0">
                  <a:pos x="T6" y="T7"/>
                </a:cxn>
                <a:cxn ang="0">
                  <a:pos x="T8" y="T9"/>
                </a:cxn>
                <a:cxn ang="0">
                  <a:pos x="T10" y="T11"/>
                </a:cxn>
                <a:cxn ang="0">
                  <a:pos x="T12" y="T13"/>
                </a:cxn>
              </a:cxnLst>
              <a:rect l="0" t="0" r="r" b="b"/>
              <a:pathLst>
                <a:path w="346" h="313">
                  <a:moveTo>
                    <a:pt x="117" y="0"/>
                  </a:moveTo>
                  <a:lnTo>
                    <a:pt x="0" y="228"/>
                  </a:lnTo>
                  <a:lnTo>
                    <a:pt x="167" y="313"/>
                  </a:lnTo>
                  <a:lnTo>
                    <a:pt x="198" y="251"/>
                  </a:lnTo>
                  <a:lnTo>
                    <a:pt x="260" y="284"/>
                  </a:lnTo>
                  <a:lnTo>
                    <a:pt x="346" y="117"/>
                  </a:lnTo>
                  <a:lnTo>
                    <a:pt x="117" y="0"/>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0" name="Freeform 128">
              <a:extLst>
                <a:ext uri="{FF2B5EF4-FFF2-40B4-BE49-F238E27FC236}">
                  <a16:creationId xmlns:a16="http://schemas.microsoft.com/office/drawing/2014/main" id="{4B1D1C38-262B-4A74-8DD7-D0FA3C3DB244}"/>
                </a:ext>
              </a:extLst>
            </p:cNvPr>
            <p:cNvSpPr>
              <a:spLocks/>
            </p:cNvSpPr>
            <p:nvPr/>
          </p:nvSpPr>
          <p:spPr bwMode="auto">
            <a:xfrm>
              <a:off x="6483350" y="3521075"/>
              <a:ext cx="147638" cy="98425"/>
            </a:xfrm>
            <a:custGeom>
              <a:avLst/>
              <a:gdLst>
                <a:gd name="T0" fmla="*/ 0 w 93"/>
                <a:gd name="T1" fmla="*/ 62 h 62"/>
                <a:gd name="T2" fmla="*/ 93 w 93"/>
                <a:gd name="T3" fmla="*/ 33 h 62"/>
                <a:gd name="T4" fmla="*/ 31 w 93"/>
                <a:gd name="T5" fmla="*/ 0 h 62"/>
                <a:gd name="T6" fmla="*/ 0 w 93"/>
                <a:gd name="T7" fmla="*/ 62 h 62"/>
              </a:gdLst>
              <a:ahLst/>
              <a:cxnLst>
                <a:cxn ang="0">
                  <a:pos x="T0" y="T1"/>
                </a:cxn>
                <a:cxn ang="0">
                  <a:pos x="T2" y="T3"/>
                </a:cxn>
                <a:cxn ang="0">
                  <a:pos x="T4" y="T5"/>
                </a:cxn>
                <a:cxn ang="0">
                  <a:pos x="T6" y="T7"/>
                </a:cxn>
              </a:cxnLst>
              <a:rect l="0" t="0" r="r" b="b"/>
              <a:pathLst>
                <a:path w="93" h="62">
                  <a:moveTo>
                    <a:pt x="0" y="62"/>
                  </a:moveTo>
                  <a:lnTo>
                    <a:pt x="93" y="33"/>
                  </a:lnTo>
                  <a:lnTo>
                    <a:pt x="31" y="0"/>
                  </a:lnTo>
                  <a:lnTo>
                    <a:pt x="0" y="62"/>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1" name="Freeform 129">
              <a:extLst>
                <a:ext uri="{FF2B5EF4-FFF2-40B4-BE49-F238E27FC236}">
                  <a16:creationId xmlns:a16="http://schemas.microsoft.com/office/drawing/2014/main" id="{6E6100F3-9C2D-4256-A90F-6382518CCEEA}"/>
                </a:ext>
              </a:extLst>
            </p:cNvPr>
            <p:cNvSpPr>
              <a:spLocks/>
            </p:cNvSpPr>
            <p:nvPr/>
          </p:nvSpPr>
          <p:spPr bwMode="auto">
            <a:xfrm>
              <a:off x="6369050" y="3190875"/>
              <a:ext cx="88900" cy="46038"/>
            </a:xfrm>
            <a:custGeom>
              <a:avLst/>
              <a:gdLst>
                <a:gd name="T0" fmla="*/ 0 w 56"/>
                <a:gd name="T1" fmla="*/ 0 h 29"/>
                <a:gd name="T2" fmla="*/ 56 w 56"/>
                <a:gd name="T3" fmla="*/ 29 h 29"/>
                <a:gd name="T4" fmla="*/ 0 w 56"/>
                <a:gd name="T5" fmla="*/ 0 h 29"/>
              </a:gdLst>
              <a:ahLst/>
              <a:cxnLst>
                <a:cxn ang="0">
                  <a:pos x="T0" y="T1"/>
                </a:cxn>
                <a:cxn ang="0">
                  <a:pos x="T2" y="T3"/>
                </a:cxn>
                <a:cxn ang="0">
                  <a:pos x="T4" y="T5"/>
                </a:cxn>
              </a:cxnLst>
              <a:rect l="0" t="0" r="r" b="b"/>
              <a:pathLst>
                <a:path w="56" h="29">
                  <a:moveTo>
                    <a:pt x="0" y="0"/>
                  </a:moveTo>
                  <a:lnTo>
                    <a:pt x="56" y="2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Line 130">
              <a:extLst>
                <a:ext uri="{FF2B5EF4-FFF2-40B4-BE49-F238E27FC236}">
                  <a16:creationId xmlns:a16="http://schemas.microsoft.com/office/drawing/2014/main" id="{4A99E621-3625-424A-9881-CA11D29F7EC7}"/>
                </a:ext>
              </a:extLst>
            </p:cNvPr>
            <p:cNvSpPr>
              <a:spLocks noChangeShapeType="1"/>
            </p:cNvSpPr>
            <p:nvPr/>
          </p:nvSpPr>
          <p:spPr bwMode="auto">
            <a:xfrm>
              <a:off x="6369050" y="3190875"/>
              <a:ext cx="88900" cy="46038"/>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31">
              <a:extLst>
                <a:ext uri="{FF2B5EF4-FFF2-40B4-BE49-F238E27FC236}">
                  <a16:creationId xmlns:a16="http://schemas.microsoft.com/office/drawing/2014/main" id="{D4835BD7-4621-4B11-876E-CBDB61366E49}"/>
                </a:ext>
              </a:extLst>
            </p:cNvPr>
            <p:cNvSpPr>
              <a:spLocks/>
            </p:cNvSpPr>
            <p:nvPr/>
          </p:nvSpPr>
          <p:spPr bwMode="auto">
            <a:xfrm>
              <a:off x="6529388" y="3273425"/>
              <a:ext cx="203200" cy="104775"/>
            </a:xfrm>
            <a:custGeom>
              <a:avLst/>
              <a:gdLst>
                <a:gd name="T0" fmla="*/ 0 w 128"/>
                <a:gd name="T1" fmla="*/ 0 h 66"/>
                <a:gd name="T2" fmla="*/ 128 w 128"/>
                <a:gd name="T3" fmla="*/ 66 h 66"/>
                <a:gd name="T4" fmla="*/ 0 w 128"/>
                <a:gd name="T5" fmla="*/ 0 h 66"/>
              </a:gdLst>
              <a:ahLst/>
              <a:cxnLst>
                <a:cxn ang="0">
                  <a:pos x="T0" y="T1"/>
                </a:cxn>
                <a:cxn ang="0">
                  <a:pos x="T2" y="T3"/>
                </a:cxn>
                <a:cxn ang="0">
                  <a:pos x="T4" y="T5"/>
                </a:cxn>
              </a:cxnLst>
              <a:rect l="0" t="0" r="r" b="b"/>
              <a:pathLst>
                <a:path w="128" h="66">
                  <a:moveTo>
                    <a:pt x="0" y="0"/>
                  </a:moveTo>
                  <a:lnTo>
                    <a:pt x="128" y="6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Line 132">
              <a:extLst>
                <a:ext uri="{FF2B5EF4-FFF2-40B4-BE49-F238E27FC236}">
                  <a16:creationId xmlns:a16="http://schemas.microsoft.com/office/drawing/2014/main" id="{B6D86EFD-CD28-40B7-8B5E-5A820673E2B4}"/>
                </a:ext>
              </a:extLst>
            </p:cNvPr>
            <p:cNvSpPr>
              <a:spLocks noChangeShapeType="1"/>
            </p:cNvSpPr>
            <p:nvPr/>
          </p:nvSpPr>
          <p:spPr bwMode="auto">
            <a:xfrm>
              <a:off x="6529388" y="3273425"/>
              <a:ext cx="203200" cy="104775"/>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133">
              <a:extLst>
                <a:ext uri="{FF2B5EF4-FFF2-40B4-BE49-F238E27FC236}">
                  <a16:creationId xmlns:a16="http://schemas.microsoft.com/office/drawing/2014/main" id="{0E033FB2-6AC8-476F-9D0C-74C90580E0E8}"/>
                </a:ext>
              </a:extLst>
            </p:cNvPr>
            <p:cNvSpPr>
              <a:spLocks/>
            </p:cNvSpPr>
            <p:nvPr/>
          </p:nvSpPr>
          <p:spPr bwMode="auto">
            <a:xfrm>
              <a:off x="6022975" y="2373313"/>
              <a:ext cx="581025" cy="581025"/>
            </a:xfrm>
            <a:custGeom>
              <a:avLst/>
              <a:gdLst>
                <a:gd name="T0" fmla="*/ 285 w 312"/>
                <a:gd name="T1" fmla="*/ 106 h 312"/>
                <a:gd name="T2" fmla="*/ 206 w 312"/>
                <a:gd name="T3" fmla="*/ 284 h 312"/>
                <a:gd name="T4" fmla="*/ 28 w 312"/>
                <a:gd name="T5" fmla="*/ 206 h 312"/>
                <a:gd name="T6" fmla="*/ 107 w 312"/>
                <a:gd name="T7" fmla="*/ 27 h 312"/>
                <a:gd name="T8" fmla="*/ 285 w 312"/>
                <a:gd name="T9" fmla="*/ 106 h 312"/>
              </a:gdLst>
              <a:ahLst/>
              <a:cxnLst>
                <a:cxn ang="0">
                  <a:pos x="T0" y="T1"/>
                </a:cxn>
                <a:cxn ang="0">
                  <a:pos x="T2" y="T3"/>
                </a:cxn>
                <a:cxn ang="0">
                  <a:pos x="T4" y="T5"/>
                </a:cxn>
                <a:cxn ang="0">
                  <a:pos x="T6" y="T7"/>
                </a:cxn>
                <a:cxn ang="0">
                  <a:pos x="T8" y="T9"/>
                </a:cxn>
              </a:cxnLst>
              <a:rect l="0" t="0" r="r" b="b"/>
              <a:pathLst>
                <a:path w="312" h="312">
                  <a:moveTo>
                    <a:pt x="285" y="106"/>
                  </a:moveTo>
                  <a:cubicBezTo>
                    <a:pt x="312" y="177"/>
                    <a:pt x="277" y="257"/>
                    <a:pt x="206" y="284"/>
                  </a:cubicBezTo>
                  <a:cubicBezTo>
                    <a:pt x="135" y="312"/>
                    <a:pt x="55" y="277"/>
                    <a:pt x="28" y="206"/>
                  </a:cubicBezTo>
                  <a:cubicBezTo>
                    <a:pt x="0" y="135"/>
                    <a:pt x="36" y="55"/>
                    <a:pt x="107" y="27"/>
                  </a:cubicBezTo>
                  <a:cubicBezTo>
                    <a:pt x="177" y="0"/>
                    <a:pt x="257" y="35"/>
                    <a:pt x="285" y="106"/>
                  </a:cubicBez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6" name="Freeform 134">
              <a:extLst>
                <a:ext uri="{FF2B5EF4-FFF2-40B4-BE49-F238E27FC236}">
                  <a16:creationId xmlns:a16="http://schemas.microsoft.com/office/drawing/2014/main" id="{48C47DDC-0EAC-4DCA-B18D-CA100F9F4B30}"/>
                </a:ext>
              </a:extLst>
            </p:cNvPr>
            <p:cNvSpPr>
              <a:spLocks/>
            </p:cNvSpPr>
            <p:nvPr/>
          </p:nvSpPr>
          <p:spPr bwMode="auto">
            <a:xfrm>
              <a:off x="6602413" y="2295525"/>
              <a:ext cx="550863" cy="279400"/>
            </a:xfrm>
            <a:custGeom>
              <a:avLst/>
              <a:gdLst>
                <a:gd name="T0" fmla="*/ 0 w 296"/>
                <a:gd name="T1" fmla="*/ 121 h 150"/>
                <a:gd name="T2" fmla="*/ 235 w 296"/>
                <a:gd name="T3" fmla="*/ 5 h 150"/>
                <a:gd name="T4" fmla="*/ 269 w 296"/>
                <a:gd name="T5" fmla="*/ 5 h 150"/>
                <a:gd name="T6" fmla="*/ 269 w 296"/>
                <a:gd name="T7" fmla="*/ 5 h 150"/>
                <a:gd name="T8" fmla="*/ 288 w 296"/>
                <a:gd name="T9" fmla="*/ 55 h 150"/>
                <a:gd name="T10" fmla="*/ 288 w 296"/>
                <a:gd name="T11" fmla="*/ 55 h 150"/>
                <a:gd name="T12" fmla="*/ 263 w 296"/>
                <a:gd name="T13" fmla="*/ 78 h 150"/>
                <a:gd name="T14" fmla="*/ 11 w 296"/>
                <a:gd name="T15" fmla="*/ 150 h 150"/>
                <a:gd name="T16" fmla="*/ 0 w 296"/>
                <a:gd name="T17" fmla="*/ 12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50">
                  <a:moveTo>
                    <a:pt x="0" y="121"/>
                  </a:moveTo>
                  <a:cubicBezTo>
                    <a:pt x="235" y="5"/>
                    <a:pt x="235" y="5"/>
                    <a:pt x="235" y="5"/>
                  </a:cubicBezTo>
                  <a:cubicBezTo>
                    <a:pt x="246" y="0"/>
                    <a:pt x="258" y="0"/>
                    <a:pt x="269" y="5"/>
                  </a:cubicBezTo>
                  <a:cubicBezTo>
                    <a:pt x="269" y="5"/>
                    <a:pt x="269" y="5"/>
                    <a:pt x="269" y="5"/>
                  </a:cubicBezTo>
                  <a:cubicBezTo>
                    <a:pt x="288" y="14"/>
                    <a:pt x="296" y="36"/>
                    <a:pt x="288" y="55"/>
                  </a:cubicBezTo>
                  <a:cubicBezTo>
                    <a:pt x="288" y="55"/>
                    <a:pt x="288" y="55"/>
                    <a:pt x="288" y="55"/>
                  </a:cubicBezTo>
                  <a:cubicBezTo>
                    <a:pt x="284" y="66"/>
                    <a:pt x="275" y="74"/>
                    <a:pt x="263" y="78"/>
                  </a:cubicBezTo>
                  <a:cubicBezTo>
                    <a:pt x="11" y="150"/>
                    <a:pt x="11" y="150"/>
                    <a:pt x="11" y="150"/>
                  </a:cubicBezTo>
                  <a:lnTo>
                    <a:pt x="0" y="121"/>
                  </a:ln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7" name="Freeform 135">
              <a:extLst>
                <a:ext uri="{FF2B5EF4-FFF2-40B4-BE49-F238E27FC236}">
                  <a16:creationId xmlns:a16="http://schemas.microsoft.com/office/drawing/2014/main" id="{10B7F268-4AE8-40B5-92B1-FACBD6C1DA48}"/>
                </a:ext>
              </a:extLst>
            </p:cNvPr>
            <p:cNvSpPr>
              <a:spLocks/>
            </p:cNvSpPr>
            <p:nvPr/>
          </p:nvSpPr>
          <p:spPr bwMode="auto">
            <a:xfrm>
              <a:off x="6530975" y="2505075"/>
              <a:ext cx="98425" cy="111125"/>
            </a:xfrm>
            <a:custGeom>
              <a:avLst/>
              <a:gdLst>
                <a:gd name="T0" fmla="*/ 12 w 53"/>
                <a:gd name="T1" fmla="*/ 36 h 60"/>
                <a:gd name="T2" fmla="*/ 19 w 53"/>
                <a:gd name="T3" fmla="*/ 60 h 60"/>
                <a:gd name="T4" fmla="*/ 53 w 53"/>
                <a:gd name="T5" fmla="*/ 47 h 60"/>
                <a:gd name="T6" fmla="*/ 34 w 53"/>
                <a:gd name="T7" fmla="*/ 0 h 60"/>
                <a:gd name="T8" fmla="*/ 0 w 53"/>
                <a:gd name="T9" fmla="*/ 13 h 60"/>
                <a:gd name="T10" fmla="*/ 12 w 53"/>
                <a:gd name="T11" fmla="*/ 36 h 60"/>
              </a:gdLst>
              <a:ahLst/>
              <a:cxnLst>
                <a:cxn ang="0">
                  <a:pos x="T0" y="T1"/>
                </a:cxn>
                <a:cxn ang="0">
                  <a:pos x="T2" y="T3"/>
                </a:cxn>
                <a:cxn ang="0">
                  <a:pos x="T4" y="T5"/>
                </a:cxn>
                <a:cxn ang="0">
                  <a:pos x="T6" y="T7"/>
                </a:cxn>
                <a:cxn ang="0">
                  <a:pos x="T8" y="T9"/>
                </a:cxn>
                <a:cxn ang="0">
                  <a:pos x="T10" y="T11"/>
                </a:cxn>
              </a:cxnLst>
              <a:rect l="0" t="0" r="r" b="b"/>
              <a:pathLst>
                <a:path w="53" h="60">
                  <a:moveTo>
                    <a:pt x="12" y="36"/>
                  </a:moveTo>
                  <a:cubicBezTo>
                    <a:pt x="15" y="44"/>
                    <a:pt x="17" y="52"/>
                    <a:pt x="19" y="60"/>
                  </a:cubicBezTo>
                  <a:cubicBezTo>
                    <a:pt x="53" y="47"/>
                    <a:pt x="53" y="47"/>
                    <a:pt x="53" y="47"/>
                  </a:cubicBezTo>
                  <a:cubicBezTo>
                    <a:pt x="34" y="0"/>
                    <a:pt x="34" y="0"/>
                    <a:pt x="34" y="0"/>
                  </a:cubicBezTo>
                  <a:cubicBezTo>
                    <a:pt x="0" y="13"/>
                    <a:pt x="0" y="13"/>
                    <a:pt x="0" y="13"/>
                  </a:cubicBezTo>
                  <a:cubicBezTo>
                    <a:pt x="5" y="21"/>
                    <a:pt x="9" y="28"/>
                    <a:pt x="12" y="36"/>
                  </a:cubicBez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8" name="Freeform 136">
              <a:extLst>
                <a:ext uri="{FF2B5EF4-FFF2-40B4-BE49-F238E27FC236}">
                  <a16:creationId xmlns:a16="http://schemas.microsoft.com/office/drawing/2014/main" id="{08B820F9-BB97-4896-87C4-7973777CB8A9}"/>
                </a:ext>
              </a:extLst>
            </p:cNvPr>
            <p:cNvSpPr>
              <a:spLocks/>
            </p:cNvSpPr>
            <p:nvPr/>
          </p:nvSpPr>
          <p:spPr bwMode="auto">
            <a:xfrm>
              <a:off x="6099175" y="2451100"/>
              <a:ext cx="430213" cy="427038"/>
            </a:xfrm>
            <a:custGeom>
              <a:avLst/>
              <a:gdLst>
                <a:gd name="T0" fmla="*/ 210 w 231"/>
                <a:gd name="T1" fmla="*/ 78 h 230"/>
                <a:gd name="T2" fmla="*/ 152 w 231"/>
                <a:gd name="T3" fmla="*/ 210 h 230"/>
                <a:gd name="T4" fmla="*/ 20 w 231"/>
                <a:gd name="T5" fmla="*/ 152 h 230"/>
                <a:gd name="T6" fmla="*/ 78 w 231"/>
                <a:gd name="T7" fmla="*/ 20 h 230"/>
                <a:gd name="T8" fmla="*/ 210 w 231"/>
                <a:gd name="T9" fmla="*/ 78 h 230"/>
              </a:gdLst>
              <a:ahLst/>
              <a:cxnLst>
                <a:cxn ang="0">
                  <a:pos x="T0" y="T1"/>
                </a:cxn>
                <a:cxn ang="0">
                  <a:pos x="T2" y="T3"/>
                </a:cxn>
                <a:cxn ang="0">
                  <a:pos x="T4" y="T5"/>
                </a:cxn>
                <a:cxn ang="0">
                  <a:pos x="T6" y="T7"/>
                </a:cxn>
                <a:cxn ang="0">
                  <a:pos x="T8" y="T9"/>
                </a:cxn>
              </a:cxnLst>
              <a:rect l="0" t="0" r="r" b="b"/>
              <a:pathLst>
                <a:path w="231" h="230">
                  <a:moveTo>
                    <a:pt x="210" y="78"/>
                  </a:moveTo>
                  <a:cubicBezTo>
                    <a:pt x="231" y="131"/>
                    <a:pt x="205" y="190"/>
                    <a:pt x="152" y="210"/>
                  </a:cubicBezTo>
                  <a:cubicBezTo>
                    <a:pt x="100" y="230"/>
                    <a:pt x="41" y="204"/>
                    <a:pt x="20" y="152"/>
                  </a:cubicBezTo>
                  <a:cubicBezTo>
                    <a:pt x="0" y="99"/>
                    <a:pt x="26" y="40"/>
                    <a:pt x="78" y="20"/>
                  </a:cubicBezTo>
                  <a:cubicBezTo>
                    <a:pt x="131" y="0"/>
                    <a:pt x="190" y="26"/>
                    <a:pt x="210" y="78"/>
                  </a:cubicBez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9" name="Freeform 137">
              <a:extLst>
                <a:ext uri="{FF2B5EF4-FFF2-40B4-BE49-F238E27FC236}">
                  <a16:creationId xmlns:a16="http://schemas.microsoft.com/office/drawing/2014/main" id="{12C4E6D5-C27A-4054-AA94-03A72538B4E6}"/>
                </a:ext>
              </a:extLst>
            </p:cNvPr>
            <p:cNvSpPr>
              <a:spLocks/>
            </p:cNvSpPr>
            <p:nvPr/>
          </p:nvSpPr>
          <p:spPr bwMode="auto">
            <a:xfrm>
              <a:off x="6162675" y="2465388"/>
              <a:ext cx="331788" cy="336550"/>
            </a:xfrm>
            <a:custGeom>
              <a:avLst/>
              <a:gdLst>
                <a:gd name="T0" fmla="*/ 130 w 178"/>
                <a:gd name="T1" fmla="*/ 162 h 181"/>
                <a:gd name="T2" fmla="*/ 173 w 178"/>
                <a:gd name="T3" fmla="*/ 128 h 181"/>
                <a:gd name="T4" fmla="*/ 169 w 178"/>
                <a:gd name="T5" fmla="*/ 73 h 181"/>
                <a:gd name="T6" fmla="*/ 47 w 178"/>
                <a:gd name="T7" fmla="*/ 19 h 181"/>
                <a:gd name="T8" fmla="*/ 4 w 178"/>
                <a:gd name="T9" fmla="*/ 53 h 181"/>
                <a:gd name="T10" fmla="*/ 8 w 178"/>
                <a:gd name="T11" fmla="*/ 108 h 181"/>
                <a:gd name="T12" fmla="*/ 130 w 178"/>
                <a:gd name="T13" fmla="*/ 162 h 181"/>
              </a:gdLst>
              <a:ahLst/>
              <a:cxnLst>
                <a:cxn ang="0">
                  <a:pos x="T0" y="T1"/>
                </a:cxn>
                <a:cxn ang="0">
                  <a:pos x="T2" y="T3"/>
                </a:cxn>
                <a:cxn ang="0">
                  <a:pos x="T4" y="T5"/>
                </a:cxn>
                <a:cxn ang="0">
                  <a:pos x="T6" y="T7"/>
                </a:cxn>
                <a:cxn ang="0">
                  <a:pos x="T8" y="T9"/>
                </a:cxn>
                <a:cxn ang="0">
                  <a:pos x="T10" y="T11"/>
                </a:cxn>
                <a:cxn ang="0">
                  <a:pos x="T12" y="T13"/>
                </a:cxn>
              </a:cxnLst>
              <a:rect l="0" t="0" r="r" b="b"/>
              <a:pathLst>
                <a:path w="178" h="181">
                  <a:moveTo>
                    <a:pt x="130" y="162"/>
                  </a:moveTo>
                  <a:cubicBezTo>
                    <a:pt x="148" y="155"/>
                    <a:pt x="163" y="143"/>
                    <a:pt x="173" y="128"/>
                  </a:cubicBezTo>
                  <a:cubicBezTo>
                    <a:pt x="178" y="109"/>
                    <a:pt x="176" y="90"/>
                    <a:pt x="169" y="73"/>
                  </a:cubicBezTo>
                  <a:cubicBezTo>
                    <a:pt x="151" y="24"/>
                    <a:pt x="96" y="0"/>
                    <a:pt x="47" y="19"/>
                  </a:cubicBezTo>
                  <a:cubicBezTo>
                    <a:pt x="30" y="26"/>
                    <a:pt x="15" y="37"/>
                    <a:pt x="4" y="53"/>
                  </a:cubicBezTo>
                  <a:cubicBezTo>
                    <a:pt x="0" y="71"/>
                    <a:pt x="1" y="90"/>
                    <a:pt x="8" y="108"/>
                  </a:cubicBezTo>
                  <a:cubicBezTo>
                    <a:pt x="27" y="157"/>
                    <a:pt x="81" y="181"/>
                    <a:pt x="130" y="16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0" name="Freeform 138">
              <a:extLst>
                <a:ext uri="{FF2B5EF4-FFF2-40B4-BE49-F238E27FC236}">
                  <a16:creationId xmlns:a16="http://schemas.microsoft.com/office/drawing/2014/main" id="{C9DFCD80-A405-4C5E-B1C8-D9C77D1D842C}"/>
                </a:ext>
              </a:extLst>
            </p:cNvPr>
            <p:cNvSpPr>
              <a:spLocks/>
            </p:cNvSpPr>
            <p:nvPr/>
          </p:nvSpPr>
          <p:spPr bwMode="auto">
            <a:xfrm>
              <a:off x="7038975" y="2305050"/>
              <a:ext cx="52388" cy="136525"/>
            </a:xfrm>
            <a:custGeom>
              <a:avLst/>
              <a:gdLst>
                <a:gd name="T0" fmla="*/ 33 w 33"/>
                <a:gd name="T1" fmla="*/ 86 h 86"/>
                <a:gd name="T2" fmla="*/ 0 w 33"/>
                <a:gd name="T3" fmla="*/ 0 h 86"/>
                <a:gd name="T4" fmla="*/ 33 w 33"/>
                <a:gd name="T5" fmla="*/ 86 h 86"/>
              </a:gdLst>
              <a:ahLst/>
              <a:cxnLst>
                <a:cxn ang="0">
                  <a:pos x="T0" y="T1"/>
                </a:cxn>
                <a:cxn ang="0">
                  <a:pos x="T2" y="T3"/>
                </a:cxn>
                <a:cxn ang="0">
                  <a:pos x="T4" y="T5"/>
                </a:cxn>
              </a:cxnLst>
              <a:rect l="0" t="0" r="r" b="b"/>
              <a:pathLst>
                <a:path w="33" h="86">
                  <a:moveTo>
                    <a:pt x="33" y="86"/>
                  </a:moveTo>
                  <a:lnTo>
                    <a:pt x="0" y="0"/>
                  </a:lnTo>
                  <a:lnTo>
                    <a:pt x="33" y="86"/>
                  </a:lnTo>
                  <a:close/>
                </a:path>
              </a:pathLst>
            </a:custGeom>
            <a:solidFill>
              <a:srgbClr val="8F95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Line 139">
              <a:extLst>
                <a:ext uri="{FF2B5EF4-FFF2-40B4-BE49-F238E27FC236}">
                  <a16:creationId xmlns:a16="http://schemas.microsoft.com/office/drawing/2014/main" id="{F6D7A307-C8C3-4A94-B509-E2CFDAC1BEF6}"/>
                </a:ext>
              </a:extLst>
            </p:cNvPr>
            <p:cNvSpPr>
              <a:spLocks noChangeShapeType="1"/>
            </p:cNvSpPr>
            <p:nvPr/>
          </p:nvSpPr>
          <p:spPr bwMode="auto">
            <a:xfrm flipH="1" flipV="1">
              <a:off x="7038975" y="2305050"/>
              <a:ext cx="52388" cy="136525"/>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140">
              <a:extLst>
                <a:ext uri="{FF2B5EF4-FFF2-40B4-BE49-F238E27FC236}">
                  <a16:creationId xmlns:a16="http://schemas.microsoft.com/office/drawing/2014/main" id="{EC0C2070-CF78-4179-AC2A-37941B66B91D}"/>
                </a:ext>
              </a:extLst>
            </p:cNvPr>
            <p:cNvSpPr>
              <a:spLocks/>
            </p:cNvSpPr>
            <p:nvPr/>
          </p:nvSpPr>
          <p:spPr bwMode="auto">
            <a:xfrm>
              <a:off x="5437188" y="2524125"/>
              <a:ext cx="392113" cy="233363"/>
            </a:xfrm>
            <a:custGeom>
              <a:avLst/>
              <a:gdLst>
                <a:gd name="T0" fmla="*/ 180 w 211"/>
                <a:gd name="T1" fmla="*/ 38 h 125"/>
                <a:gd name="T2" fmla="*/ 55 w 211"/>
                <a:gd name="T3" fmla="*/ 5 h 125"/>
                <a:gd name="T4" fmla="*/ 11 w 211"/>
                <a:gd name="T5" fmla="*/ 31 h 125"/>
                <a:gd name="T6" fmla="*/ 0 w 211"/>
                <a:gd name="T7" fmla="*/ 75 h 125"/>
                <a:gd name="T8" fmla="*/ 194 w 211"/>
                <a:gd name="T9" fmla="*/ 125 h 125"/>
                <a:gd name="T10" fmla="*/ 206 w 211"/>
                <a:gd name="T11" fmla="*/ 82 h 125"/>
                <a:gd name="T12" fmla="*/ 180 w 211"/>
                <a:gd name="T13" fmla="*/ 38 h 125"/>
              </a:gdLst>
              <a:ahLst/>
              <a:cxnLst>
                <a:cxn ang="0">
                  <a:pos x="T0" y="T1"/>
                </a:cxn>
                <a:cxn ang="0">
                  <a:pos x="T2" y="T3"/>
                </a:cxn>
                <a:cxn ang="0">
                  <a:pos x="T4" y="T5"/>
                </a:cxn>
                <a:cxn ang="0">
                  <a:pos x="T6" y="T7"/>
                </a:cxn>
                <a:cxn ang="0">
                  <a:pos x="T8" y="T9"/>
                </a:cxn>
                <a:cxn ang="0">
                  <a:pos x="T10" y="T11"/>
                </a:cxn>
                <a:cxn ang="0">
                  <a:pos x="T12" y="T13"/>
                </a:cxn>
              </a:cxnLst>
              <a:rect l="0" t="0" r="r" b="b"/>
              <a:pathLst>
                <a:path w="211" h="125">
                  <a:moveTo>
                    <a:pt x="180" y="38"/>
                  </a:moveTo>
                  <a:cubicBezTo>
                    <a:pt x="55" y="5"/>
                    <a:pt x="55" y="5"/>
                    <a:pt x="55" y="5"/>
                  </a:cubicBezTo>
                  <a:cubicBezTo>
                    <a:pt x="36" y="0"/>
                    <a:pt x="16" y="12"/>
                    <a:pt x="11" y="31"/>
                  </a:cubicBezTo>
                  <a:cubicBezTo>
                    <a:pt x="0" y="75"/>
                    <a:pt x="0" y="75"/>
                    <a:pt x="0" y="75"/>
                  </a:cubicBezTo>
                  <a:cubicBezTo>
                    <a:pt x="194" y="125"/>
                    <a:pt x="194" y="125"/>
                    <a:pt x="194" y="125"/>
                  </a:cubicBezTo>
                  <a:cubicBezTo>
                    <a:pt x="206" y="82"/>
                    <a:pt x="206" y="82"/>
                    <a:pt x="206" y="82"/>
                  </a:cubicBezTo>
                  <a:cubicBezTo>
                    <a:pt x="211" y="62"/>
                    <a:pt x="199" y="43"/>
                    <a:pt x="180" y="38"/>
                  </a:cubicBez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3" name="Freeform 141">
              <a:extLst>
                <a:ext uri="{FF2B5EF4-FFF2-40B4-BE49-F238E27FC236}">
                  <a16:creationId xmlns:a16="http://schemas.microsoft.com/office/drawing/2014/main" id="{6E491B69-64D0-4EBF-9908-68D8CE9B31CC}"/>
                </a:ext>
              </a:extLst>
            </p:cNvPr>
            <p:cNvSpPr>
              <a:spLocks/>
            </p:cNvSpPr>
            <p:nvPr/>
          </p:nvSpPr>
          <p:spPr bwMode="auto">
            <a:xfrm>
              <a:off x="5616575" y="2281238"/>
              <a:ext cx="174625" cy="293688"/>
            </a:xfrm>
            <a:custGeom>
              <a:avLst/>
              <a:gdLst>
                <a:gd name="T0" fmla="*/ 82 w 94"/>
                <a:gd name="T1" fmla="*/ 69 h 158"/>
                <a:gd name="T2" fmla="*/ 89 w 94"/>
                <a:gd name="T3" fmla="*/ 56 h 158"/>
                <a:gd name="T4" fmla="*/ 59 w 94"/>
                <a:gd name="T5" fmla="*/ 6 h 158"/>
                <a:gd name="T6" fmla="*/ 10 w 94"/>
                <a:gd name="T7" fmla="*/ 35 h 158"/>
                <a:gd name="T8" fmla="*/ 9 w 94"/>
                <a:gd name="T9" fmla="*/ 39 h 158"/>
                <a:gd name="T10" fmla="*/ 9 w 94"/>
                <a:gd name="T11" fmla="*/ 40 h 158"/>
                <a:gd name="T12" fmla="*/ 0 w 94"/>
                <a:gd name="T13" fmla="*/ 147 h 158"/>
                <a:gd name="T14" fmla="*/ 21 w 94"/>
                <a:gd name="T15" fmla="*/ 152 h 158"/>
                <a:gd name="T16" fmla="*/ 21 w 94"/>
                <a:gd name="T17" fmla="*/ 152 h 158"/>
                <a:gd name="T18" fmla="*/ 42 w 94"/>
                <a:gd name="T19" fmla="*/ 158 h 158"/>
                <a:gd name="T20" fmla="*/ 82 w 94"/>
                <a:gd name="T21" fmla="*/ 6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158">
                  <a:moveTo>
                    <a:pt x="82" y="69"/>
                  </a:moveTo>
                  <a:cubicBezTo>
                    <a:pt x="85" y="65"/>
                    <a:pt x="87" y="61"/>
                    <a:pt x="89" y="56"/>
                  </a:cubicBezTo>
                  <a:cubicBezTo>
                    <a:pt x="94" y="34"/>
                    <a:pt x="81" y="12"/>
                    <a:pt x="59" y="6"/>
                  </a:cubicBezTo>
                  <a:cubicBezTo>
                    <a:pt x="38" y="0"/>
                    <a:pt x="15" y="14"/>
                    <a:pt x="10" y="35"/>
                  </a:cubicBezTo>
                  <a:cubicBezTo>
                    <a:pt x="9" y="36"/>
                    <a:pt x="9" y="38"/>
                    <a:pt x="9" y="39"/>
                  </a:cubicBezTo>
                  <a:cubicBezTo>
                    <a:pt x="9" y="39"/>
                    <a:pt x="9" y="40"/>
                    <a:pt x="9" y="40"/>
                  </a:cubicBezTo>
                  <a:cubicBezTo>
                    <a:pt x="4" y="72"/>
                    <a:pt x="25" y="132"/>
                    <a:pt x="0" y="147"/>
                  </a:cubicBezTo>
                  <a:cubicBezTo>
                    <a:pt x="21" y="152"/>
                    <a:pt x="21" y="152"/>
                    <a:pt x="21" y="152"/>
                  </a:cubicBezTo>
                  <a:cubicBezTo>
                    <a:pt x="21" y="152"/>
                    <a:pt x="21" y="152"/>
                    <a:pt x="21" y="152"/>
                  </a:cubicBezTo>
                  <a:cubicBezTo>
                    <a:pt x="42" y="158"/>
                    <a:pt x="42" y="158"/>
                    <a:pt x="42" y="158"/>
                  </a:cubicBezTo>
                  <a:cubicBezTo>
                    <a:pt x="29" y="135"/>
                    <a:pt x="67" y="98"/>
                    <a:pt x="82" y="69"/>
                  </a:cubicBezTo>
                  <a:close/>
                </a:path>
              </a:pathLst>
            </a:custGeom>
            <a:solidFill>
              <a:schemeClr val="accent1"/>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4" name="Freeform 142">
              <a:extLst>
                <a:ext uri="{FF2B5EF4-FFF2-40B4-BE49-F238E27FC236}">
                  <a16:creationId xmlns:a16="http://schemas.microsoft.com/office/drawing/2014/main" id="{2393309D-4B4B-49C2-9512-66CB6220B7DE}"/>
                </a:ext>
              </a:extLst>
            </p:cNvPr>
            <p:cNvSpPr>
              <a:spLocks/>
            </p:cNvSpPr>
            <p:nvPr/>
          </p:nvSpPr>
          <p:spPr bwMode="auto">
            <a:xfrm>
              <a:off x="5446713" y="2670175"/>
              <a:ext cx="331788" cy="122238"/>
            </a:xfrm>
            <a:custGeom>
              <a:avLst/>
              <a:gdLst>
                <a:gd name="T0" fmla="*/ 203 w 209"/>
                <a:gd name="T1" fmla="*/ 77 h 77"/>
                <a:gd name="T2" fmla="*/ 0 w 209"/>
                <a:gd name="T3" fmla="*/ 25 h 77"/>
                <a:gd name="T4" fmla="*/ 7 w 209"/>
                <a:gd name="T5" fmla="*/ 0 h 77"/>
                <a:gd name="T6" fmla="*/ 209 w 209"/>
                <a:gd name="T7" fmla="*/ 52 h 77"/>
                <a:gd name="T8" fmla="*/ 203 w 209"/>
                <a:gd name="T9" fmla="*/ 77 h 77"/>
              </a:gdLst>
              <a:ahLst/>
              <a:cxnLst>
                <a:cxn ang="0">
                  <a:pos x="T0" y="T1"/>
                </a:cxn>
                <a:cxn ang="0">
                  <a:pos x="T2" y="T3"/>
                </a:cxn>
                <a:cxn ang="0">
                  <a:pos x="T4" y="T5"/>
                </a:cxn>
                <a:cxn ang="0">
                  <a:pos x="T6" y="T7"/>
                </a:cxn>
                <a:cxn ang="0">
                  <a:pos x="T8" y="T9"/>
                </a:cxn>
              </a:cxnLst>
              <a:rect l="0" t="0" r="r" b="b"/>
              <a:pathLst>
                <a:path w="209" h="77">
                  <a:moveTo>
                    <a:pt x="203" y="77"/>
                  </a:moveTo>
                  <a:lnTo>
                    <a:pt x="0" y="25"/>
                  </a:lnTo>
                  <a:lnTo>
                    <a:pt x="7" y="0"/>
                  </a:lnTo>
                  <a:lnTo>
                    <a:pt x="209" y="52"/>
                  </a:lnTo>
                  <a:lnTo>
                    <a:pt x="203" y="77"/>
                  </a:lnTo>
                  <a:close/>
                </a:path>
              </a:pathLst>
            </a:custGeom>
            <a:solidFill>
              <a:srgbClr val="FFFFFF"/>
            </a:solidFill>
            <a:ln w="22225" cap="rnd">
              <a:solidFill>
                <a:srgbClr val="33333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5" name="Line 143">
              <a:extLst>
                <a:ext uri="{FF2B5EF4-FFF2-40B4-BE49-F238E27FC236}">
                  <a16:creationId xmlns:a16="http://schemas.microsoft.com/office/drawing/2014/main" id="{F94FE9AF-C070-4527-97A1-19359767B3F8}"/>
                </a:ext>
              </a:extLst>
            </p:cNvPr>
            <p:cNvSpPr>
              <a:spLocks noChangeShapeType="1"/>
            </p:cNvSpPr>
            <p:nvPr/>
          </p:nvSpPr>
          <p:spPr bwMode="auto">
            <a:xfrm>
              <a:off x="5448300" y="2619375"/>
              <a:ext cx="127000" cy="31750"/>
            </a:xfrm>
            <a:prstGeom prst="line">
              <a:avLst/>
            </a:prstGeom>
            <a:noFill/>
            <a:ln w="22225" cap="rnd">
              <a:solidFill>
                <a:srgbClr val="33333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3647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59300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15275923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99084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71513" y="423512"/>
            <a:ext cx="10848976" cy="1694046"/>
          </a:xfrm>
        </p:spPr>
        <p:txBody>
          <a:bodyPr>
            <a:normAutofit/>
          </a:bodyPr>
          <a:lstStyle/>
          <a:p>
            <a:r>
              <a:rPr lang="zh-CN" altLang="en-US" sz="5400" dirty="0">
                <a:solidFill>
                  <a:schemeClr val="tx1">
                    <a:lumMod val="65000"/>
                    <a:lumOff val="35000"/>
                  </a:schemeClr>
                </a:solidFill>
              </a:rPr>
              <a:t>易校园</a:t>
            </a:r>
            <a:r>
              <a:rPr lang="en-US" altLang="zh-CN" sz="5400" dirty="0">
                <a:solidFill>
                  <a:schemeClr val="tx1">
                    <a:lumMod val="65000"/>
                    <a:lumOff val="35000"/>
                  </a:schemeClr>
                </a:solidFill>
              </a:rPr>
              <a:t>——</a:t>
            </a:r>
            <a:r>
              <a:rPr lang="zh-CN" altLang="en-US" sz="5400" dirty="0">
                <a:solidFill>
                  <a:schemeClr val="tx1">
                    <a:lumMod val="65000"/>
                    <a:lumOff val="35000"/>
                  </a:schemeClr>
                </a:solidFill>
              </a:rPr>
              <a:t>项目冲刺</a:t>
            </a:r>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a:xfrm>
            <a:off x="1348005" y="2808720"/>
            <a:ext cx="6352206" cy="656792"/>
          </a:xfrm>
        </p:spPr>
        <p:txBody>
          <a:bodyPr>
            <a:noAutofit/>
          </a:bodyPr>
          <a:lstStyle/>
          <a:p>
            <a:pPr>
              <a:lnSpc>
                <a:spcPct val="120000"/>
              </a:lnSpc>
            </a:pPr>
            <a:r>
              <a:rPr lang="zh-CN" altLang="en-US" sz="4400" dirty="0"/>
              <a:t>遇到的问题及解决方案</a:t>
            </a:r>
            <a:endParaRPr lang="en-US" altLang="zh-CN" sz="4400" dirty="0"/>
          </a:p>
        </p:txBody>
      </p:sp>
      <p:grpSp>
        <p:nvGrpSpPr>
          <p:cNvPr id="2" name="组合 1"/>
          <p:cNvGrpSpPr/>
          <p:nvPr/>
        </p:nvGrpSpPr>
        <p:grpSpPr>
          <a:xfrm>
            <a:off x="8200571" y="2808720"/>
            <a:ext cx="3381829" cy="4049280"/>
            <a:chOff x="8200571" y="2808720"/>
            <a:chExt cx="3381829" cy="4049280"/>
          </a:xfrm>
        </p:grpSpPr>
        <p:sp>
          <p:nvSpPr>
            <p:cNvPr id="28" name="文本框 27">
              <a:extLst>
                <a:ext uri="{FF2B5EF4-FFF2-40B4-BE49-F238E27FC236}">
                  <a16:creationId xmlns:a16="http://schemas.microsoft.com/office/drawing/2014/main" id="{2EFB42E7-B9E4-4C8A-8C19-2A7343C21262}"/>
                </a:ext>
              </a:extLst>
            </p:cNvPr>
            <p:cNvSpPr txBox="1"/>
            <p:nvPr/>
          </p:nvSpPr>
          <p:spPr>
            <a:xfrm>
              <a:off x="8426045" y="3056138"/>
              <a:ext cx="3156355" cy="3791225"/>
            </a:xfrm>
            <a:prstGeom prst="rect">
              <a:avLst/>
            </a:prstGeom>
            <a:noFill/>
          </p:spPr>
          <p:txBody>
            <a:bodyPr wrap="none" rtlCol="0">
              <a:prstTxWarp prst="textPlain">
                <a:avLst/>
              </a:prstTxWarp>
              <a:spAutoFit/>
            </a:bodyPr>
            <a:lstStyle/>
            <a:p>
              <a:r>
                <a:rPr lang="en-US" altLang="zh-CN" dirty="0">
                  <a:solidFill>
                    <a:schemeClr val="accent2">
                      <a:alpha val="57000"/>
                    </a:schemeClr>
                  </a:solidFill>
                  <a:latin typeface="Impact" panose="020B0806030902050204" pitchFamily="34" charset="0"/>
                  <a:cs typeface="Arial" panose="020B0604020202020204" pitchFamily="34" charset="0"/>
                </a:rPr>
                <a:t>03</a:t>
              </a:r>
              <a:endParaRPr lang="zh-CN" altLang="en-US" dirty="0">
                <a:solidFill>
                  <a:schemeClr val="accent2">
                    <a:alpha val="57000"/>
                  </a:schemeClr>
                </a:solidFill>
                <a:latin typeface="Impact" panose="020B080603090205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EC315528-2ED6-42CA-AA94-8BEF2CF3B9EB}"/>
                </a:ext>
              </a:extLst>
            </p:cNvPr>
            <p:cNvSpPr txBox="1"/>
            <p:nvPr/>
          </p:nvSpPr>
          <p:spPr>
            <a:xfrm>
              <a:off x="8200571" y="2808720"/>
              <a:ext cx="3371197" cy="4049280"/>
            </a:xfrm>
            <a:prstGeom prst="rect">
              <a:avLst/>
            </a:prstGeom>
            <a:noFill/>
            <a:ln w="19050">
              <a:noFill/>
            </a:ln>
          </p:spPr>
          <p:txBody>
            <a:bodyPr wrap="none" rtlCol="0">
              <a:prstTxWarp prst="textPlain">
                <a:avLst/>
              </a:prstTxWarp>
              <a:spAutoFit/>
            </a:bodyPr>
            <a:lstStyle/>
            <a:p>
              <a:r>
                <a:rPr lang="en-US" altLang="zh-CN" dirty="0">
                  <a:ln w="22225">
                    <a:solidFill>
                      <a:schemeClr val="accent1">
                        <a:lumMod val="75000"/>
                      </a:schemeClr>
                    </a:solidFill>
                  </a:ln>
                  <a:noFill/>
                  <a:latin typeface="Impact" panose="020B0806030902050204" pitchFamily="34" charset="0"/>
                  <a:cs typeface="Arial" panose="020B0604020202020204" pitchFamily="34" charset="0"/>
                </a:rPr>
                <a:t>03</a:t>
              </a:r>
              <a:endParaRPr lang="zh-CN" altLang="en-US" dirty="0">
                <a:ln w="22225">
                  <a:solidFill>
                    <a:schemeClr val="accent1">
                      <a:lumMod val="75000"/>
                    </a:schemeClr>
                  </a:solidFill>
                </a:ln>
                <a:noFill/>
                <a:latin typeface="Impact" panose="020B0806030902050204" pitchFamily="34" charset="0"/>
                <a:cs typeface="Arial" panose="020B0604020202020204" pitchFamily="34" charset="0"/>
              </a:endParaRPr>
            </a:p>
          </p:txBody>
        </p:sp>
      </p:grpSp>
    </p:spTree>
    <p:extLst>
      <p:ext uri="{BB962C8B-B14F-4D97-AF65-F5344CB8AC3E}">
        <p14:creationId xmlns:p14="http://schemas.microsoft.com/office/powerpoint/2010/main" val="1809346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28957-01FC-4235-B0CE-0E6F41EEB3CA}"/>
              </a:ext>
            </a:extLst>
          </p:cNvPr>
          <p:cNvSpPr>
            <a:spLocks noGrp="1"/>
          </p:cNvSpPr>
          <p:nvPr>
            <p:ph type="title"/>
          </p:nvPr>
        </p:nvSpPr>
        <p:spPr/>
        <p:txBody>
          <a:bodyPr/>
          <a:lstStyle/>
          <a:p>
            <a:r>
              <a:rPr lang="zh-CN" altLang="en-US" dirty="0"/>
              <a:t>遇到的问题及解决方案</a:t>
            </a:r>
          </a:p>
        </p:txBody>
      </p:sp>
      <p:grpSp>
        <p:nvGrpSpPr>
          <p:cNvPr id="5" name="4d4b18ec-bfcc-4de0-8910-e68476965f6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70EAADC-9D86-43F1-9071-923A2DCDC225}"/>
              </a:ext>
            </a:extLst>
          </p:cNvPr>
          <p:cNvGrpSpPr>
            <a:grpSpLocks noChangeAspect="1"/>
          </p:cNvGrpSpPr>
          <p:nvPr>
            <p:custDataLst>
              <p:tags r:id="rId1"/>
            </p:custDataLst>
          </p:nvPr>
        </p:nvGrpSpPr>
        <p:grpSpPr>
          <a:xfrm>
            <a:off x="498658" y="1461220"/>
            <a:ext cx="10756896" cy="5090101"/>
            <a:chOff x="661004" y="2250494"/>
            <a:chExt cx="10756896" cy="2546659"/>
          </a:xfrm>
        </p:grpSpPr>
        <p:sp>
          <p:nvSpPr>
            <p:cNvPr id="6" name="iṥļïḍe">
              <a:extLst>
                <a:ext uri="{FF2B5EF4-FFF2-40B4-BE49-F238E27FC236}">
                  <a16:creationId xmlns:a16="http://schemas.microsoft.com/office/drawing/2014/main" id="{0BC4479B-E222-4983-92D5-EDE03628F704}"/>
                </a:ext>
              </a:extLst>
            </p:cNvPr>
            <p:cNvSpPr/>
            <p:nvPr/>
          </p:nvSpPr>
          <p:spPr bwMode="auto">
            <a:xfrm>
              <a:off x="720058" y="2250494"/>
              <a:ext cx="2776884" cy="352455"/>
            </a:xfrm>
            <a:prstGeom prst="homePlate">
              <a:avLst/>
            </a:prstGeom>
            <a:solidFill>
              <a:schemeClr val="accent1"/>
            </a:solidFill>
            <a:ln w="19050">
              <a:noFill/>
              <a:round/>
              <a:headEnd/>
              <a:tailEnd/>
            </a:ln>
            <a:effectLst/>
          </p:spPr>
          <p:txBody>
            <a:bodyPr vert="horz" wrap="square" lIns="91440" tIns="45720" rIns="91440" bIns="45720" anchor="ctr" anchorCtr="1" compatLnSpc="1">
              <a:prstTxWarp prst="textNoShape">
                <a:avLst/>
              </a:prstTxWarp>
              <a:normAutofit/>
            </a:bodyPr>
            <a:lstStyle/>
            <a:p>
              <a:pPr algn="ctr"/>
              <a:r>
                <a:rPr lang="zh-CN" altLang="en-US" sz="2400" dirty="0">
                  <a:solidFill>
                    <a:schemeClr val="bg1"/>
                  </a:solidFill>
                  <a:latin typeface="Impact" panose="020B0806030902050204" pitchFamily="34" charset="0"/>
                </a:rPr>
                <a:t>已解决</a:t>
              </a:r>
              <a:endParaRPr lang="en-US" altLang="zh-CN" sz="2400" dirty="0">
                <a:solidFill>
                  <a:schemeClr val="bg1"/>
                </a:solidFill>
                <a:latin typeface="Impact" panose="020B0806030902050204" pitchFamily="34" charset="0"/>
              </a:endParaRPr>
            </a:p>
          </p:txBody>
        </p:sp>
        <p:sp>
          <p:nvSpPr>
            <p:cNvPr id="7" name="iş1íďé">
              <a:extLst>
                <a:ext uri="{FF2B5EF4-FFF2-40B4-BE49-F238E27FC236}">
                  <a16:creationId xmlns:a16="http://schemas.microsoft.com/office/drawing/2014/main" id="{907017B6-2331-41A5-B3D5-EB36D1809CB5}"/>
                </a:ext>
              </a:extLst>
            </p:cNvPr>
            <p:cNvSpPr/>
            <p:nvPr/>
          </p:nvSpPr>
          <p:spPr bwMode="auto">
            <a:xfrm>
              <a:off x="3360377" y="2250495"/>
              <a:ext cx="2776884" cy="352455"/>
            </a:xfrm>
            <a:prstGeom prst="chevron">
              <a:avLst/>
            </a:prstGeom>
            <a:solidFill>
              <a:schemeClr val="tx1">
                <a:lumMod val="50000"/>
                <a:lumOff val="50000"/>
              </a:schemeClr>
            </a:solidFill>
            <a:ln w="19050">
              <a:noFill/>
              <a:round/>
              <a:headEnd/>
              <a:tailEnd/>
            </a:ln>
            <a:effectLst/>
          </p:spPr>
          <p:txBody>
            <a:bodyPr vert="horz" wrap="square" lIns="91440" tIns="45720" rIns="91440" bIns="45720" anchor="ctr" anchorCtr="1" compatLnSpc="1">
              <a:prstTxWarp prst="textNoShape">
                <a:avLst/>
              </a:prstTxWarp>
              <a:normAutofit/>
            </a:bodyPr>
            <a:lstStyle/>
            <a:p>
              <a:pPr algn="ctr"/>
              <a:r>
                <a:rPr lang="zh-CN" altLang="en-US" sz="2400" dirty="0">
                  <a:solidFill>
                    <a:schemeClr val="bg1"/>
                  </a:solidFill>
                  <a:latin typeface="Impact" panose="020B0806030902050204" pitchFamily="34" charset="0"/>
                </a:rPr>
                <a:t>已解决</a:t>
              </a:r>
              <a:endParaRPr lang="en-US" altLang="zh-CN" sz="2400" dirty="0">
                <a:solidFill>
                  <a:schemeClr val="bg1"/>
                </a:solidFill>
                <a:latin typeface="Impact" panose="020B0806030902050204" pitchFamily="34" charset="0"/>
              </a:endParaRPr>
            </a:p>
          </p:txBody>
        </p:sp>
        <p:sp>
          <p:nvSpPr>
            <p:cNvPr id="8" name="îSḻîḓé">
              <a:extLst>
                <a:ext uri="{FF2B5EF4-FFF2-40B4-BE49-F238E27FC236}">
                  <a16:creationId xmlns:a16="http://schemas.microsoft.com/office/drawing/2014/main" id="{381373C1-D2D6-4509-91AC-1E75FC7F41A7}"/>
                </a:ext>
              </a:extLst>
            </p:cNvPr>
            <p:cNvSpPr/>
            <p:nvPr/>
          </p:nvSpPr>
          <p:spPr bwMode="auto">
            <a:xfrm>
              <a:off x="6000696" y="2250494"/>
              <a:ext cx="2776884" cy="352455"/>
            </a:xfrm>
            <a:prstGeom prst="chevron">
              <a:avLst/>
            </a:prstGeom>
            <a:solidFill>
              <a:schemeClr val="accent1"/>
            </a:solidFill>
            <a:ln w="19050">
              <a:noFill/>
              <a:round/>
              <a:headEnd/>
              <a:tailEnd/>
            </a:ln>
            <a:effectLst/>
          </p:spPr>
          <p:txBody>
            <a:bodyPr vert="horz" wrap="square" lIns="91440" tIns="45720" rIns="91440" bIns="45720" anchor="ctr" anchorCtr="1" compatLnSpc="1">
              <a:prstTxWarp prst="textNoShape">
                <a:avLst/>
              </a:prstTxWarp>
              <a:normAutofit/>
            </a:bodyPr>
            <a:lstStyle/>
            <a:p>
              <a:pPr algn="ctr"/>
              <a:r>
                <a:rPr lang="zh-CN" altLang="en-US" sz="2400" dirty="0">
                  <a:solidFill>
                    <a:schemeClr val="bg1"/>
                  </a:solidFill>
                  <a:latin typeface="Impact" panose="020B0806030902050204" pitchFamily="34" charset="0"/>
                </a:rPr>
                <a:t>已解决</a:t>
              </a:r>
              <a:endParaRPr lang="en-US" altLang="zh-CN" sz="2400" dirty="0">
                <a:solidFill>
                  <a:schemeClr val="bg1"/>
                </a:solidFill>
                <a:latin typeface="Impact" panose="020B0806030902050204" pitchFamily="34" charset="0"/>
              </a:endParaRPr>
            </a:p>
          </p:txBody>
        </p:sp>
        <p:sp>
          <p:nvSpPr>
            <p:cNvPr id="9" name="iślïḑé">
              <a:extLst>
                <a:ext uri="{FF2B5EF4-FFF2-40B4-BE49-F238E27FC236}">
                  <a16:creationId xmlns:a16="http://schemas.microsoft.com/office/drawing/2014/main" id="{E77AF016-6011-4848-8937-66FC6B65D655}"/>
                </a:ext>
              </a:extLst>
            </p:cNvPr>
            <p:cNvSpPr/>
            <p:nvPr/>
          </p:nvSpPr>
          <p:spPr bwMode="auto">
            <a:xfrm>
              <a:off x="8641016" y="2250494"/>
              <a:ext cx="2776884" cy="352455"/>
            </a:xfrm>
            <a:prstGeom prst="chevron">
              <a:avLst/>
            </a:prstGeom>
            <a:solidFill>
              <a:schemeClr val="tx1">
                <a:lumMod val="50000"/>
                <a:lumOff val="50000"/>
              </a:schemeClr>
            </a:solidFill>
            <a:ln w="19050">
              <a:noFill/>
              <a:round/>
              <a:headEnd/>
              <a:tailEnd/>
            </a:ln>
            <a:effectLst/>
          </p:spPr>
          <p:txBody>
            <a:bodyPr vert="horz" wrap="square" lIns="91440" tIns="45720" rIns="91440" bIns="45720" anchor="ctr" anchorCtr="1" compatLnSpc="1">
              <a:prstTxWarp prst="textNoShape">
                <a:avLst/>
              </a:prstTxWarp>
              <a:normAutofit/>
            </a:bodyPr>
            <a:lstStyle/>
            <a:p>
              <a:pPr algn="ctr"/>
              <a:r>
                <a:rPr lang="zh-CN" altLang="en-US" sz="2400" dirty="0">
                  <a:solidFill>
                    <a:schemeClr val="bg1"/>
                  </a:solidFill>
                  <a:latin typeface="Impact" panose="020B0806030902050204" pitchFamily="34" charset="0"/>
                </a:rPr>
                <a:t>已解决</a:t>
              </a:r>
              <a:endParaRPr lang="en-US" altLang="zh-CN" sz="2400" dirty="0">
                <a:solidFill>
                  <a:schemeClr val="bg1"/>
                </a:solidFill>
                <a:latin typeface="Impact" panose="020B0806030902050204" pitchFamily="34" charset="0"/>
              </a:endParaRPr>
            </a:p>
          </p:txBody>
        </p:sp>
        <p:grpSp>
          <p:nvGrpSpPr>
            <p:cNvPr id="10" name="îsḻîḓé">
              <a:extLst>
                <a:ext uri="{FF2B5EF4-FFF2-40B4-BE49-F238E27FC236}">
                  <a16:creationId xmlns:a16="http://schemas.microsoft.com/office/drawing/2014/main" id="{2F986DBC-3CD5-40FF-9E4E-22132B11523F}"/>
                </a:ext>
              </a:extLst>
            </p:cNvPr>
            <p:cNvGrpSpPr/>
            <p:nvPr/>
          </p:nvGrpSpPr>
          <p:grpSpPr>
            <a:xfrm>
              <a:off x="661004" y="2689632"/>
              <a:ext cx="2540942" cy="2107521"/>
              <a:chOff x="663206" y="2689632"/>
              <a:chExt cx="2446217" cy="2107521"/>
            </a:xfrm>
          </p:grpSpPr>
          <p:sp>
            <p:nvSpPr>
              <p:cNvPr id="26" name="ïṥļïḓê">
                <a:extLst>
                  <a:ext uri="{FF2B5EF4-FFF2-40B4-BE49-F238E27FC236}">
                    <a16:creationId xmlns:a16="http://schemas.microsoft.com/office/drawing/2014/main" id="{BEA56E57-D24B-451F-8A54-659F3487C281}"/>
                  </a:ext>
                </a:extLst>
              </p:cNvPr>
              <p:cNvSpPr/>
              <p:nvPr/>
            </p:nvSpPr>
            <p:spPr bwMode="auto">
              <a:xfrm>
                <a:off x="663206" y="2689632"/>
                <a:ext cx="2446217" cy="2107521"/>
              </a:xfrm>
              <a:prstGeom prst="rect">
                <a:avLst/>
              </a:prstGeom>
              <a:solidFill>
                <a:schemeClr val="bg1">
                  <a:lumMod val="95000"/>
                </a:schemeClr>
              </a:solidFill>
              <a:ln w="3175">
                <a:solidFill>
                  <a:schemeClr val="bg1">
                    <a:lumMod val="85000"/>
                  </a:schemeClr>
                </a:solidFill>
                <a:round/>
                <a:headEnd/>
                <a:tailEnd/>
              </a:ln>
            </p:spPr>
            <p:txBody>
              <a:bodyPr vert="horz" wrap="square" lIns="91440" tIns="45720" rIns="91440" bIns="45720" anchor="ctr" anchorCtr="1" compatLnSpc="1">
                <a:prstTxWarp prst="textNoShape">
                  <a:avLst/>
                </a:prstTxWarp>
                <a:normAutofit/>
              </a:bodyPr>
              <a:lstStyle/>
              <a:p>
                <a:pPr algn="ctr">
                  <a:lnSpc>
                    <a:spcPct val="120000"/>
                  </a:lnSpc>
                </a:pPr>
                <a:endParaRPr lang="en-US" altLang="zh-CN" sz="1100" dirty="0"/>
              </a:p>
            </p:txBody>
          </p:sp>
          <p:grpSp>
            <p:nvGrpSpPr>
              <p:cNvPr id="27" name="isḷïḋé">
                <a:extLst>
                  <a:ext uri="{FF2B5EF4-FFF2-40B4-BE49-F238E27FC236}">
                    <a16:creationId xmlns:a16="http://schemas.microsoft.com/office/drawing/2014/main" id="{A0672EF8-854C-4A5E-B059-4E7CD3DF0AF7}"/>
                  </a:ext>
                </a:extLst>
              </p:cNvPr>
              <p:cNvGrpSpPr/>
              <p:nvPr/>
            </p:nvGrpSpPr>
            <p:grpSpPr>
              <a:xfrm>
                <a:off x="757429" y="2689632"/>
                <a:ext cx="2342917" cy="1895725"/>
                <a:chOff x="808546" y="2631258"/>
                <a:chExt cx="2305416" cy="1895725"/>
              </a:xfrm>
            </p:grpSpPr>
            <p:sp>
              <p:nvSpPr>
                <p:cNvPr id="28" name="îsļídè">
                  <a:extLst>
                    <a:ext uri="{FF2B5EF4-FFF2-40B4-BE49-F238E27FC236}">
                      <a16:creationId xmlns:a16="http://schemas.microsoft.com/office/drawing/2014/main" id="{0E75429F-B56D-4AB7-85F0-FE5794211C4D}"/>
                    </a:ext>
                  </a:extLst>
                </p:cNvPr>
                <p:cNvSpPr txBox="1"/>
                <p:nvPr/>
              </p:nvSpPr>
              <p:spPr bwMode="auto">
                <a:xfrm>
                  <a:off x="810331" y="2631258"/>
                  <a:ext cx="2303631" cy="29573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CN" altLang="en-US" sz="2000" b="1" dirty="0"/>
                    <a:t>配置问题</a:t>
                  </a:r>
                  <a:endParaRPr lang="en-US" altLang="zh-CN" sz="2000" b="1" dirty="0"/>
                </a:p>
              </p:txBody>
            </p:sp>
            <p:sp>
              <p:nvSpPr>
                <p:cNvPr id="29" name="íSľiḑê">
                  <a:extLst>
                    <a:ext uri="{FF2B5EF4-FFF2-40B4-BE49-F238E27FC236}">
                      <a16:creationId xmlns:a16="http://schemas.microsoft.com/office/drawing/2014/main" id="{2BE65D7D-954F-459F-AF27-A90FCED0C605}"/>
                    </a:ext>
                  </a:extLst>
                </p:cNvPr>
                <p:cNvSpPr/>
                <p:nvPr/>
              </p:nvSpPr>
              <p:spPr bwMode="auto">
                <a:xfrm>
                  <a:off x="808546" y="3013678"/>
                  <a:ext cx="2303631" cy="1513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400" b="1" dirty="0"/>
                    <a:t>问题内容：</a:t>
                  </a:r>
                  <a:endParaRPr lang="en-US" altLang="zh-CN" sz="1400" b="1" dirty="0"/>
                </a:p>
                <a:p>
                  <a:pPr marL="171450" indent="-171450">
                    <a:lnSpc>
                      <a:spcPct val="150000"/>
                    </a:lnSpc>
                    <a:buFont typeface="Arial" panose="020B0604020202020204" pitchFamily="34" charset="0"/>
                    <a:buChar char="•"/>
                  </a:pPr>
                  <a:r>
                    <a:rPr lang="zh-CN" altLang="en-US" sz="1400" dirty="0"/>
                    <a:t>数据库版本太高，链接方式不一样</a:t>
                  </a:r>
                  <a:endParaRPr lang="en-US" altLang="zh-CN" sz="1400" dirty="0"/>
                </a:p>
                <a:p>
                  <a:pPr marL="171450" indent="-171450">
                    <a:lnSpc>
                      <a:spcPct val="150000"/>
                    </a:lnSpc>
                    <a:buFont typeface="Arial" panose="020B0604020202020204" pitchFamily="34" charset="0"/>
                    <a:buChar char="•"/>
                  </a:pPr>
                  <a:r>
                    <a:rPr lang="zh-CN" altLang="en-US" sz="1400" b="1" dirty="0"/>
                    <a:t>解决方案：</a:t>
                  </a:r>
                  <a:endParaRPr lang="en-US" altLang="zh-CN" sz="1400" b="1" dirty="0"/>
                </a:p>
                <a:p>
                  <a:pPr marL="171450" indent="-171450">
                    <a:lnSpc>
                      <a:spcPct val="150000"/>
                    </a:lnSpc>
                    <a:buFont typeface="Arial" panose="020B0604020202020204" pitchFamily="34" charset="0"/>
                    <a:buChar char="•"/>
                  </a:pPr>
                  <a:r>
                    <a:rPr lang="zh-CN" altLang="en-US" sz="1400" dirty="0"/>
                    <a:t>改变链接方式，增加时区</a:t>
                  </a:r>
                  <a:endParaRPr lang="en-US" altLang="zh-CN" sz="1100" dirty="0"/>
                </a:p>
              </p:txBody>
            </p:sp>
          </p:grpSp>
        </p:grpSp>
        <p:grpSp>
          <p:nvGrpSpPr>
            <p:cNvPr id="11" name="iṣľïḓe">
              <a:extLst>
                <a:ext uri="{FF2B5EF4-FFF2-40B4-BE49-F238E27FC236}">
                  <a16:creationId xmlns:a16="http://schemas.microsoft.com/office/drawing/2014/main" id="{CBEB8F45-3CA0-4ACD-831C-9440377F92F7}"/>
                </a:ext>
              </a:extLst>
            </p:cNvPr>
            <p:cNvGrpSpPr/>
            <p:nvPr/>
          </p:nvGrpSpPr>
          <p:grpSpPr>
            <a:xfrm>
              <a:off x="3360377" y="2681158"/>
              <a:ext cx="2541193" cy="2115994"/>
              <a:chOff x="719816" y="2681158"/>
              <a:chExt cx="2446459" cy="2115994"/>
            </a:xfrm>
          </p:grpSpPr>
          <p:sp>
            <p:nvSpPr>
              <p:cNvPr id="22" name="íŝľîďe">
                <a:extLst>
                  <a:ext uri="{FF2B5EF4-FFF2-40B4-BE49-F238E27FC236}">
                    <a16:creationId xmlns:a16="http://schemas.microsoft.com/office/drawing/2014/main" id="{083BBAE2-683B-4896-853C-EEA311BBD89E}"/>
                  </a:ext>
                </a:extLst>
              </p:cNvPr>
              <p:cNvSpPr/>
              <p:nvPr/>
            </p:nvSpPr>
            <p:spPr bwMode="auto">
              <a:xfrm>
                <a:off x="720058" y="2689632"/>
                <a:ext cx="2446217" cy="2107520"/>
              </a:xfrm>
              <a:prstGeom prst="rect">
                <a:avLst/>
              </a:prstGeom>
              <a:solidFill>
                <a:schemeClr val="bg1">
                  <a:lumMod val="95000"/>
                </a:schemeClr>
              </a:solidFill>
              <a:ln w="3175">
                <a:solidFill>
                  <a:schemeClr val="bg1">
                    <a:lumMod val="85000"/>
                  </a:schemeClr>
                </a:solidFill>
                <a:round/>
                <a:headEnd/>
                <a:tailEnd/>
              </a:ln>
            </p:spPr>
            <p:txBody>
              <a:bodyPr vert="horz" wrap="square" lIns="91440" tIns="45720" rIns="91440" bIns="45720" anchor="ctr" anchorCtr="1" compatLnSpc="1">
                <a:prstTxWarp prst="textNoShape">
                  <a:avLst/>
                </a:prstTxWarp>
                <a:normAutofit/>
              </a:bodyPr>
              <a:lstStyle/>
              <a:p>
                <a:pPr algn="ctr">
                  <a:lnSpc>
                    <a:spcPct val="120000"/>
                  </a:lnSpc>
                </a:pPr>
                <a:endParaRPr lang="en-US" altLang="zh-CN" sz="1100" dirty="0"/>
              </a:p>
            </p:txBody>
          </p:sp>
          <p:sp>
            <p:nvSpPr>
              <p:cNvPr id="24" name="îSḷîḑê">
                <a:extLst>
                  <a:ext uri="{FF2B5EF4-FFF2-40B4-BE49-F238E27FC236}">
                    <a16:creationId xmlns:a16="http://schemas.microsoft.com/office/drawing/2014/main" id="{C0B19929-464F-45D7-BDF6-328585A3D5F7}"/>
                  </a:ext>
                </a:extLst>
              </p:cNvPr>
              <p:cNvSpPr txBox="1"/>
              <p:nvPr/>
            </p:nvSpPr>
            <p:spPr bwMode="auto">
              <a:xfrm>
                <a:off x="719816" y="2681158"/>
                <a:ext cx="2341103" cy="31268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err="1"/>
                  <a:t>Css</a:t>
                </a:r>
                <a:r>
                  <a:rPr lang="zh-CN" altLang="en-US" sz="2000" b="1" dirty="0"/>
                  <a:t>设置问题</a:t>
                </a:r>
                <a:endParaRPr lang="en-US" altLang="zh-CN" sz="2000" b="1" dirty="0"/>
              </a:p>
            </p:txBody>
          </p:sp>
        </p:grpSp>
        <p:grpSp>
          <p:nvGrpSpPr>
            <p:cNvPr id="12" name="iśḷïďe">
              <a:extLst>
                <a:ext uri="{FF2B5EF4-FFF2-40B4-BE49-F238E27FC236}">
                  <a16:creationId xmlns:a16="http://schemas.microsoft.com/office/drawing/2014/main" id="{C217F57B-4C75-426D-BA75-F45AFB40775A}"/>
                </a:ext>
              </a:extLst>
            </p:cNvPr>
            <p:cNvGrpSpPr/>
            <p:nvPr/>
          </p:nvGrpSpPr>
          <p:grpSpPr>
            <a:xfrm>
              <a:off x="5950564" y="2672685"/>
              <a:ext cx="2640945" cy="2124467"/>
              <a:chOff x="671312" y="2672685"/>
              <a:chExt cx="2542492" cy="2124467"/>
            </a:xfrm>
          </p:grpSpPr>
          <p:sp>
            <p:nvSpPr>
              <p:cNvPr id="18" name="îsliḓê">
                <a:extLst>
                  <a:ext uri="{FF2B5EF4-FFF2-40B4-BE49-F238E27FC236}">
                    <a16:creationId xmlns:a16="http://schemas.microsoft.com/office/drawing/2014/main" id="{3F1EDEDA-8A9B-4941-BC5A-0AD907A56308}"/>
                  </a:ext>
                </a:extLst>
              </p:cNvPr>
              <p:cNvSpPr/>
              <p:nvPr/>
            </p:nvSpPr>
            <p:spPr bwMode="auto">
              <a:xfrm>
                <a:off x="720058" y="2689632"/>
                <a:ext cx="2446217" cy="2107520"/>
              </a:xfrm>
              <a:prstGeom prst="rect">
                <a:avLst/>
              </a:prstGeom>
              <a:solidFill>
                <a:schemeClr val="bg1">
                  <a:lumMod val="95000"/>
                </a:schemeClr>
              </a:solidFill>
              <a:ln w="3175">
                <a:solidFill>
                  <a:schemeClr val="bg1">
                    <a:lumMod val="85000"/>
                  </a:schemeClr>
                </a:solidFill>
                <a:round/>
                <a:headEnd/>
                <a:tailEnd/>
              </a:ln>
            </p:spPr>
            <p:txBody>
              <a:bodyPr vert="horz" wrap="square" lIns="91440" tIns="45720" rIns="91440" bIns="45720" anchor="ctr" anchorCtr="1" compatLnSpc="1">
                <a:prstTxWarp prst="textNoShape">
                  <a:avLst/>
                </a:prstTxWarp>
                <a:normAutofit/>
              </a:bodyPr>
              <a:lstStyle/>
              <a:p>
                <a:pPr algn="ctr">
                  <a:lnSpc>
                    <a:spcPct val="120000"/>
                  </a:lnSpc>
                </a:pPr>
                <a:endParaRPr lang="en-US" altLang="zh-CN" sz="1100" dirty="0"/>
              </a:p>
            </p:txBody>
          </p:sp>
          <p:sp>
            <p:nvSpPr>
              <p:cNvPr id="20" name="iśḻíḋê">
                <a:extLst>
                  <a:ext uri="{FF2B5EF4-FFF2-40B4-BE49-F238E27FC236}">
                    <a16:creationId xmlns:a16="http://schemas.microsoft.com/office/drawing/2014/main" id="{4B3D9A95-8222-4477-B7B4-1D3CE722CFE1}"/>
                  </a:ext>
                </a:extLst>
              </p:cNvPr>
              <p:cNvSpPr txBox="1"/>
              <p:nvPr/>
            </p:nvSpPr>
            <p:spPr bwMode="auto">
              <a:xfrm>
                <a:off x="671312" y="2672685"/>
                <a:ext cx="2542492" cy="31268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fontScale="92500"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endParaRPr lang="en-US" altLang="zh-CN" sz="2000" b="1" dirty="0"/>
              </a:p>
              <a:p>
                <a:pPr algn="ctr" eaLnBrk="1" hangingPunct="1">
                  <a:lnSpc>
                    <a:spcPct val="100000"/>
                  </a:lnSpc>
                  <a:spcBef>
                    <a:spcPct val="0"/>
                  </a:spcBef>
                </a:pPr>
                <a:r>
                  <a:rPr lang="zh-CN" altLang="en-US" sz="2000" b="1" dirty="0"/>
                  <a:t>项目建立问题</a:t>
                </a:r>
                <a:endParaRPr lang="en-US" altLang="zh-CN" sz="2000" b="1" dirty="0"/>
              </a:p>
            </p:txBody>
          </p:sp>
        </p:grpSp>
        <p:grpSp>
          <p:nvGrpSpPr>
            <p:cNvPr id="13" name="iṥľiḋe">
              <a:extLst>
                <a:ext uri="{FF2B5EF4-FFF2-40B4-BE49-F238E27FC236}">
                  <a16:creationId xmlns:a16="http://schemas.microsoft.com/office/drawing/2014/main" id="{C999FE14-2892-4C51-BD5C-03CFBB3B7B56}"/>
                </a:ext>
              </a:extLst>
            </p:cNvPr>
            <p:cNvGrpSpPr/>
            <p:nvPr/>
          </p:nvGrpSpPr>
          <p:grpSpPr>
            <a:xfrm>
              <a:off x="8640504" y="2689632"/>
              <a:ext cx="2542207" cy="2107520"/>
              <a:chOff x="718841" y="2689632"/>
              <a:chExt cx="2447434" cy="2107520"/>
            </a:xfrm>
          </p:grpSpPr>
          <p:sp>
            <p:nvSpPr>
              <p:cNvPr id="14" name="iSļíḋé">
                <a:extLst>
                  <a:ext uri="{FF2B5EF4-FFF2-40B4-BE49-F238E27FC236}">
                    <a16:creationId xmlns:a16="http://schemas.microsoft.com/office/drawing/2014/main" id="{5FB41204-C70A-443C-A03E-6526FDD77818}"/>
                  </a:ext>
                </a:extLst>
              </p:cNvPr>
              <p:cNvSpPr/>
              <p:nvPr/>
            </p:nvSpPr>
            <p:spPr bwMode="auto">
              <a:xfrm>
                <a:off x="720058" y="2689632"/>
                <a:ext cx="2446217" cy="2107520"/>
              </a:xfrm>
              <a:prstGeom prst="rect">
                <a:avLst/>
              </a:prstGeom>
              <a:solidFill>
                <a:schemeClr val="bg1">
                  <a:lumMod val="95000"/>
                </a:schemeClr>
              </a:solidFill>
              <a:ln w="3175">
                <a:solidFill>
                  <a:schemeClr val="bg1">
                    <a:lumMod val="85000"/>
                  </a:schemeClr>
                </a:solidFill>
                <a:round/>
                <a:headEnd/>
                <a:tailEnd/>
              </a:ln>
            </p:spPr>
            <p:txBody>
              <a:bodyPr vert="horz" wrap="square" lIns="91440" tIns="45720" rIns="91440" bIns="45720" anchor="ctr" anchorCtr="1" compatLnSpc="1">
                <a:prstTxWarp prst="textNoShape">
                  <a:avLst/>
                </a:prstTxWarp>
                <a:normAutofit/>
              </a:bodyPr>
              <a:lstStyle/>
              <a:p>
                <a:pPr algn="ctr">
                  <a:lnSpc>
                    <a:spcPct val="120000"/>
                  </a:lnSpc>
                </a:pPr>
                <a:endParaRPr lang="en-US" altLang="zh-CN" sz="1100" dirty="0"/>
              </a:p>
            </p:txBody>
          </p:sp>
          <p:sp>
            <p:nvSpPr>
              <p:cNvPr id="16" name="isļïḍê">
                <a:extLst>
                  <a:ext uri="{FF2B5EF4-FFF2-40B4-BE49-F238E27FC236}">
                    <a16:creationId xmlns:a16="http://schemas.microsoft.com/office/drawing/2014/main" id="{FDD5A495-1823-49C7-9926-5CE174F2D6D5}"/>
                  </a:ext>
                </a:extLst>
              </p:cNvPr>
              <p:cNvSpPr txBox="1"/>
              <p:nvPr/>
            </p:nvSpPr>
            <p:spPr bwMode="auto">
              <a:xfrm>
                <a:off x="718841" y="2712216"/>
                <a:ext cx="2341103" cy="28131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en-US" altLang="zh-CN" sz="2000" b="1" dirty="0" err="1"/>
                  <a:t>Jsp</a:t>
                </a:r>
                <a:r>
                  <a:rPr lang="zh-CN" altLang="en-US" sz="2000" b="1" dirty="0"/>
                  <a:t>报错问题</a:t>
                </a:r>
                <a:endParaRPr lang="en-US" altLang="zh-CN" sz="2000" b="1" dirty="0"/>
              </a:p>
            </p:txBody>
          </p:sp>
        </p:grpSp>
      </p:grpSp>
      <p:sp>
        <p:nvSpPr>
          <p:cNvPr id="30" name="íSľiḑê">
            <a:extLst>
              <a:ext uri="{FF2B5EF4-FFF2-40B4-BE49-F238E27FC236}">
                <a16:creationId xmlns:a16="http://schemas.microsoft.com/office/drawing/2014/main" id="{92A1A12C-AF61-4DD0-9779-33DD18DF8276}"/>
              </a:ext>
            </a:extLst>
          </p:cNvPr>
          <p:cNvSpPr/>
          <p:nvPr/>
        </p:nvSpPr>
        <p:spPr bwMode="auto">
          <a:xfrm>
            <a:off x="3252874" y="3103294"/>
            <a:ext cx="2431758" cy="2517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30000"/>
              </a:lnSpc>
              <a:buFont typeface="Arial" panose="020B0604020202020204" pitchFamily="34" charset="0"/>
              <a:buChar char="•"/>
            </a:pPr>
            <a:r>
              <a:rPr lang="zh-CN" altLang="en-US" sz="1400" b="1" dirty="0"/>
              <a:t>问题内容：</a:t>
            </a:r>
            <a:endParaRPr lang="en-US" altLang="zh-CN" sz="1400" b="1" dirty="0"/>
          </a:p>
          <a:p>
            <a:pPr marL="171450" indent="-171450">
              <a:lnSpc>
                <a:spcPct val="130000"/>
              </a:lnSpc>
              <a:buFont typeface="Arial" panose="020B0604020202020204" pitchFamily="34" charset="0"/>
              <a:buChar char="•"/>
            </a:pPr>
            <a:r>
              <a:rPr lang="zh-CN" altLang="en-US" sz="1400" dirty="0"/>
              <a:t>在谷歌控制台调整完的样式复制到</a:t>
            </a:r>
            <a:r>
              <a:rPr lang="en-US" altLang="zh-CN" sz="1400" dirty="0" err="1"/>
              <a:t>css</a:t>
            </a:r>
            <a:r>
              <a:rPr lang="zh-CN" altLang="en-US" sz="1400" dirty="0"/>
              <a:t>文件中无法运行</a:t>
            </a:r>
          </a:p>
          <a:p>
            <a:pPr marL="171450" indent="-171450">
              <a:lnSpc>
                <a:spcPct val="130000"/>
              </a:lnSpc>
              <a:buFont typeface="Arial" panose="020B0604020202020204" pitchFamily="34" charset="0"/>
              <a:buChar char="•"/>
            </a:pPr>
            <a:r>
              <a:rPr lang="zh-CN" altLang="en-US" sz="1400" b="1" dirty="0"/>
              <a:t>解决方案：</a:t>
            </a:r>
            <a:endParaRPr lang="en-US" altLang="zh-CN" sz="1400" b="1" dirty="0"/>
          </a:p>
          <a:p>
            <a:pPr marL="171450" indent="-171450">
              <a:lnSpc>
                <a:spcPct val="130000"/>
              </a:lnSpc>
              <a:buFont typeface="Arial" panose="020B0604020202020204" pitchFamily="34" charset="0"/>
              <a:buChar char="•"/>
            </a:pPr>
            <a:r>
              <a:rPr lang="zh-CN" altLang="en-US" sz="1400" dirty="0"/>
              <a:t>设置的样式被覆盖，应给设置样式的对象设置</a:t>
            </a:r>
            <a:r>
              <a:rPr lang="en-US" altLang="zh-CN" sz="1400" dirty="0"/>
              <a:t>class</a:t>
            </a:r>
            <a:r>
              <a:rPr lang="zh-CN" altLang="en-US" sz="1400" dirty="0"/>
              <a:t>或者</a:t>
            </a:r>
            <a:r>
              <a:rPr lang="en-US" altLang="zh-CN" sz="1400" dirty="0"/>
              <a:t>id</a:t>
            </a:r>
            <a:r>
              <a:rPr lang="zh-CN" altLang="en-US" sz="1400" dirty="0"/>
              <a:t>，使得期望的样式优先级高于默认值</a:t>
            </a:r>
            <a:endParaRPr lang="en-US" altLang="zh-CN" sz="1400" dirty="0"/>
          </a:p>
        </p:txBody>
      </p:sp>
      <p:sp>
        <p:nvSpPr>
          <p:cNvPr id="31" name="íSľiḑê">
            <a:extLst>
              <a:ext uri="{FF2B5EF4-FFF2-40B4-BE49-F238E27FC236}">
                <a16:creationId xmlns:a16="http://schemas.microsoft.com/office/drawing/2014/main" id="{C1FC6485-65BF-442D-BF3A-F93AEB51B5B9}"/>
              </a:ext>
            </a:extLst>
          </p:cNvPr>
          <p:cNvSpPr/>
          <p:nvPr/>
        </p:nvSpPr>
        <p:spPr bwMode="auto">
          <a:xfrm>
            <a:off x="5948036" y="3073383"/>
            <a:ext cx="2431758" cy="3185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6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2200" b="1" dirty="0"/>
              <a:t>问题内容：</a:t>
            </a:r>
            <a:endParaRPr lang="en-US" altLang="zh-CN" sz="2200" b="1" dirty="0"/>
          </a:p>
          <a:p>
            <a:pPr marL="171450" indent="-171450">
              <a:lnSpc>
                <a:spcPct val="140000"/>
              </a:lnSpc>
              <a:buFont typeface="Arial" panose="020B0604020202020204" pitchFamily="34" charset="0"/>
              <a:buChar char="•"/>
            </a:pPr>
            <a:r>
              <a:rPr lang="zh-CN" altLang="en-US" sz="2200" dirty="0"/>
              <a:t>新建项目后出现：</a:t>
            </a:r>
            <a:r>
              <a:rPr lang="en-US" altLang="zh-CN" sz="2200" dirty="0"/>
              <a:t>Could not </a:t>
            </a:r>
            <a:r>
              <a:rPr lang="en-US" altLang="zh-CN" sz="2200" dirty="0" err="1"/>
              <a:t>caculate</a:t>
            </a:r>
            <a:r>
              <a:rPr lang="en-US" altLang="zh-CN" sz="2200" dirty="0"/>
              <a:t> build </a:t>
            </a:r>
            <a:r>
              <a:rPr lang="en-US" altLang="zh-CN" sz="2200" dirty="0" err="1"/>
              <a:t>plan:plugin</a:t>
            </a:r>
            <a:endParaRPr lang="en-US" altLang="zh-CN" sz="2200" dirty="0"/>
          </a:p>
          <a:p>
            <a:pPr marL="171450" indent="-171450">
              <a:lnSpc>
                <a:spcPct val="150000"/>
              </a:lnSpc>
              <a:buFont typeface="Arial" panose="020B0604020202020204" pitchFamily="34" charset="0"/>
              <a:buChar char="•"/>
            </a:pPr>
            <a:r>
              <a:rPr lang="zh-CN" altLang="en-US" sz="2200" b="1" dirty="0"/>
              <a:t>解决方案：</a:t>
            </a:r>
            <a:endParaRPr lang="en-US" altLang="zh-CN" sz="2200" b="1" dirty="0"/>
          </a:p>
          <a:p>
            <a:pPr marL="171450" indent="-171450">
              <a:lnSpc>
                <a:spcPct val="130000"/>
              </a:lnSpc>
              <a:buFont typeface="Arial" panose="020B0604020202020204" pitchFamily="34" charset="0"/>
              <a:buChar char="•"/>
            </a:pPr>
            <a:r>
              <a:rPr lang="zh-CN" altLang="en-US" sz="2200" dirty="0"/>
              <a:t>删除本地</a:t>
            </a:r>
            <a:r>
              <a:rPr lang="en-US" altLang="zh-CN" sz="2200" dirty="0"/>
              <a:t>.m2</a:t>
            </a:r>
            <a:r>
              <a:rPr lang="zh-CN" altLang="en-US" sz="2200" dirty="0"/>
              <a:t>仓库中 </a:t>
            </a:r>
            <a:r>
              <a:rPr lang="en-US" altLang="zh-CN" sz="2200" dirty="0" err="1"/>
              <a:t>org.apache.maven.plugins:maven-resources-plugin</a:t>
            </a:r>
            <a:r>
              <a:rPr lang="zh-CN" altLang="en-US" sz="2200" dirty="0"/>
              <a:t>所在目录。然后右击项目 </a:t>
            </a:r>
            <a:r>
              <a:rPr lang="en-US" altLang="zh-CN" sz="2200" dirty="0"/>
              <a:t>Maven-&gt;Update Project-&gt;</a:t>
            </a:r>
            <a:r>
              <a:rPr lang="zh-CN" altLang="en-US" sz="2200" dirty="0"/>
              <a:t>勾选 </a:t>
            </a:r>
            <a:r>
              <a:rPr lang="en-US" altLang="zh-CN" sz="2200" dirty="0"/>
              <a:t>Force Update of       Snapshots/Releases</a:t>
            </a:r>
          </a:p>
        </p:txBody>
      </p:sp>
      <p:sp>
        <p:nvSpPr>
          <p:cNvPr id="32" name="íSľiḑê">
            <a:extLst>
              <a:ext uri="{FF2B5EF4-FFF2-40B4-BE49-F238E27FC236}">
                <a16:creationId xmlns:a16="http://schemas.microsoft.com/office/drawing/2014/main" id="{0FD44E78-C73F-467A-B45D-278EEEDB669F}"/>
              </a:ext>
            </a:extLst>
          </p:cNvPr>
          <p:cNvSpPr/>
          <p:nvPr/>
        </p:nvSpPr>
        <p:spPr bwMode="auto">
          <a:xfrm>
            <a:off x="8510971" y="2991501"/>
            <a:ext cx="2431758" cy="351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550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2200" b="1" dirty="0"/>
              <a:t>问题内容：</a:t>
            </a:r>
            <a:endParaRPr lang="en-US" altLang="zh-CN" sz="2200" b="1" dirty="0"/>
          </a:p>
          <a:p>
            <a:pPr marL="171450" indent="-171450">
              <a:lnSpc>
                <a:spcPct val="150000"/>
              </a:lnSpc>
              <a:buFont typeface="Arial" panose="020B0604020202020204" pitchFamily="34" charset="0"/>
              <a:buChar char="•"/>
            </a:pPr>
            <a:r>
              <a:rPr lang="zh-CN" altLang="en-US" sz="2200" dirty="0"/>
              <a:t>项目创建好后，</a:t>
            </a:r>
            <a:r>
              <a:rPr lang="en-US" altLang="zh-CN" sz="2200" dirty="0" err="1"/>
              <a:t>jsp</a:t>
            </a:r>
            <a:r>
              <a:rPr lang="zh-CN" altLang="en-US" sz="2200" dirty="0"/>
              <a:t>报错“</a:t>
            </a:r>
            <a:r>
              <a:rPr lang="en-US" altLang="zh-CN" sz="2200" dirty="0"/>
              <a:t>The </a:t>
            </a:r>
            <a:r>
              <a:rPr lang="en-US" altLang="zh-CN" sz="2200" dirty="0" err="1"/>
              <a:t>superclass"javax.servlet.http.HttpServlet</a:t>
            </a:r>
            <a:r>
              <a:rPr lang="en-US" altLang="zh-CN" sz="2200" dirty="0"/>
              <a:t>" was not found on  the Java Build Path”</a:t>
            </a:r>
          </a:p>
          <a:p>
            <a:pPr marL="171450" indent="-171450">
              <a:lnSpc>
                <a:spcPct val="150000"/>
              </a:lnSpc>
              <a:buFont typeface="Arial" panose="020B0604020202020204" pitchFamily="34" charset="0"/>
              <a:buChar char="•"/>
            </a:pPr>
            <a:r>
              <a:rPr lang="zh-CN" altLang="en-US" sz="2200" b="1" dirty="0"/>
              <a:t>解决方案：</a:t>
            </a:r>
            <a:endParaRPr lang="en-US" altLang="zh-CN" sz="2200" b="1" dirty="0"/>
          </a:p>
          <a:p>
            <a:pPr marL="171450" indent="-171450">
              <a:lnSpc>
                <a:spcPct val="150000"/>
              </a:lnSpc>
              <a:buFont typeface="Arial" panose="020B0604020202020204" pitchFamily="34" charset="0"/>
              <a:buChar char="•"/>
            </a:pPr>
            <a:r>
              <a:rPr lang="en-US" altLang="zh-CN" sz="2100" dirty="0"/>
              <a:t>pom</a:t>
            </a:r>
            <a:r>
              <a:rPr lang="zh-CN" altLang="en-US" sz="2100" dirty="0"/>
              <a:t>文件中增加以下内容：    </a:t>
            </a:r>
            <a:r>
              <a:rPr lang="en-US" altLang="zh-CN" sz="2100" dirty="0"/>
              <a:t>&lt;dependency&gt; &lt;</a:t>
            </a:r>
            <a:r>
              <a:rPr lang="en-US" altLang="zh-CN" sz="2100" dirty="0" err="1"/>
              <a:t>groupId</a:t>
            </a:r>
            <a:r>
              <a:rPr lang="en-US" altLang="zh-CN" sz="2100" dirty="0"/>
              <a:t>&gt;</a:t>
            </a:r>
            <a:r>
              <a:rPr lang="en-US" altLang="zh-CN" sz="2100" dirty="0" err="1"/>
              <a:t>javax.servlet</a:t>
            </a:r>
            <a:r>
              <a:rPr lang="en-US" altLang="zh-CN" sz="2100" dirty="0"/>
              <a:t>&lt;/</a:t>
            </a:r>
            <a:r>
              <a:rPr lang="en-US" altLang="zh-CN" sz="2100" dirty="0" err="1"/>
              <a:t>groupId</a:t>
            </a:r>
            <a:r>
              <a:rPr lang="en-US" altLang="zh-CN" sz="2100" dirty="0"/>
              <a:t>&gt; &lt;</a:t>
            </a:r>
            <a:r>
              <a:rPr lang="en-US" altLang="zh-CN" sz="2100" dirty="0" err="1"/>
              <a:t>artifactId</a:t>
            </a:r>
            <a:r>
              <a:rPr lang="en-US" altLang="zh-CN" sz="2100" dirty="0"/>
              <a:t>&gt;servlet-</a:t>
            </a:r>
            <a:r>
              <a:rPr lang="en-US" altLang="zh-CN" sz="2100" dirty="0" err="1"/>
              <a:t>api</a:t>
            </a:r>
            <a:r>
              <a:rPr lang="en-US" altLang="zh-CN" sz="2100" dirty="0"/>
              <a:t>&lt;/</a:t>
            </a:r>
            <a:r>
              <a:rPr lang="en-US" altLang="zh-CN" sz="2100" dirty="0" err="1"/>
              <a:t>artifactId</a:t>
            </a:r>
            <a:r>
              <a:rPr lang="en-US" altLang="zh-CN" sz="2100" dirty="0"/>
              <a:t>&gt; &lt;version&gt;2.5&lt;/version&gt; &lt;scope&gt;provided&lt;/scope&gt; &lt;/dependency&gt;</a:t>
            </a:r>
          </a:p>
          <a:p>
            <a:pPr marL="171450" indent="-171450">
              <a:lnSpc>
                <a:spcPct val="150000"/>
              </a:lnSpc>
              <a:buFont typeface="Arial" panose="020B0604020202020204" pitchFamily="34" charset="0"/>
              <a:buChar char="•"/>
            </a:pPr>
            <a:endParaRPr lang="en-US" altLang="zh-CN" sz="1500" dirty="0"/>
          </a:p>
        </p:txBody>
      </p:sp>
    </p:spTree>
    <p:extLst>
      <p:ext uri="{BB962C8B-B14F-4D97-AF65-F5344CB8AC3E}">
        <p14:creationId xmlns:p14="http://schemas.microsoft.com/office/powerpoint/2010/main" val="691387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28957-01FC-4235-B0CE-0E6F41EEB3CA}"/>
              </a:ext>
            </a:extLst>
          </p:cNvPr>
          <p:cNvSpPr>
            <a:spLocks noGrp="1"/>
          </p:cNvSpPr>
          <p:nvPr>
            <p:ph type="title"/>
          </p:nvPr>
        </p:nvSpPr>
        <p:spPr/>
        <p:txBody>
          <a:bodyPr/>
          <a:lstStyle/>
          <a:p>
            <a:r>
              <a:rPr lang="zh-CN" altLang="en-US" dirty="0"/>
              <a:t>遇到的问题及解决方案</a:t>
            </a:r>
          </a:p>
        </p:txBody>
      </p:sp>
      <p:grpSp>
        <p:nvGrpSpPr>
          <p:cNvPr id="5" name="4d4b18ec-bfcc-4de0-8910-e68476965f6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70EAADC-9D86-43F1-9071-923A2DCDC225}"/>
              </a:ext>
            </a:extLst>
          </p:cNvPr>
          <p:cNvGrpSpPr>
            <a:grpSpLocks noChangeAspect="1"/>
          </p:cNvGrpSpPr>
          <p:nvPr>
            <p:custDataLst>
              <p:tags r:id="rId1"/>
            </p:custDataLst>
          </p:nvPr>
        </p:nvGrpSpPr>
        <p:grpSpPr>
          <a:xfrm>
            <a:off x="557710" y="1461222"/>
            <a:ext cx="10698596" cy="5083957"/>
            <a:chOff x="720056" y="2250495"/>
            <a:chExt cx="10698596" cy="2546657"/>
          </a:xfrm>
        </p:grpSpPr>
        <p:sp>
          <p:nvSpPr>
            <p:cNvPr id="6" name="iṥļïḍe">
              <a:extLst>
                <a:ext uri="{FF2B5EF4-FFF2-40B4-BE49-F238E27FC236}">
                  <a16:creationId xmlns:a16="http://schemas.microsoft.com/office/drawing/2014/main" id="{0BC4479B-E222-4983-92D5-EDE03628F704}"/>
                </a:ext>
              </a:extLst>
            </p:cNvPr>
            <p:cNvSpPr/>
            <p:nvPr/>
          </p:nvSpPr>
          <p:spPr bwMode="auto">
            <a:xfrm>
              <a:off x="720056" y="2250495"/>
              <a:ext cx="5390325" cy="387843"/>
            </a:xfrm>
            <a:prstGeom prst="homePlate">
              <a:avLst/>
            </a:prstGeom>
            <a:solidFill>
              <a:schemeClr val="accent1"/>
            </a:solidFill>
            <a:ln w="19050">
              <a:noFill/>
              <a:round/>
              <a:headEnd/>
              <a:tailEnd/>
            </a:ln>
            <a:effectLst/>
          </p:spPr>
          <p:txBody>
            <a:bodyPr vert="horz" wrap="square" lIns="91440" tIns="45720" rIns="91440" bIns="45720" anchor="ctr" anchorCtr="1" compatLnSpc="1">
              <a:prstTxWarp prst="textNoShape">
                <a:avLst/>
              </a:prstTxWarp>
              <a:normAutofit/>
            </a:bodyPr>
            <a:lstStyle/>
            <a:p>
              <a:pPr algn="ctr"/>
              <a:r>
                <a:rPr lang="zh-CN" altLang="en-US" sz="2400" dirty="0">
                  <a:solidFill>
                    <a:schemeClr val="bg1"/>
                  </a:solidFill>
                  <a:latin typeface="Impact" panose="020B0806030902050204" pitchFamily="34" charset="0"/>
                </a:rPr>
                <a:t>已解决</a:t>
              </a:r>
              <a:endParaRPr lang="en-US" altLang="zh-CN" sz="2400" dirty="0">
                <a:solidFill>
                  <a:schemeClr val="bg1"/>
                </a:solidFill>
                <a:latin typeface="Impact" panose="020B0806030902050204" pitchFamily="34" charset="0"/>
              </a:endParaRPr>
            </a:p>
          </p:txBody>
        </p:sp>
        <p:sp>
          <p:nvSpPr>
            <p:cNvPr id="8" name="îSḻîḓé">
              <a:extLst>
                <a:ext uri="{FF2B5EF4-FFF2-40B4-BE49-F238E27FC236}">
                  <a16:creationId xmlns:a16="http://schemas.microsoft.com/office/drawing/2014/main" id="{381373C1-D2D6-4509-91AC-1E75FC7F41A7}"/>
                </a:ext>
              </a:extLst>
            </p:cNvPr>
            <p:cNvSpPr/>
            <p:nvPr/>
          </p:nvSpPr>
          <p:spPr bwMode="auto">
            <a:xfrm>
              <a:off x="8641768" y="2255421"/>
              <a:ext cx="2776884" cy="387843"/>
            </a:xfrm>
            <a:prstGeom prst="chevron">
              <a:avLst/>
            </a:prstGeom>
            <a:solidFill>
              <a:schemeClr val="accent1"/>
            </a:solidFill>
            <a:ln w="19050">
              <a:noFill/>
              <a:round/>
              <a:headEnd/>
              <a:tailEnd/>
            </a:ln>
            <a:effectLst/>
          </p:spPr>
          <p:txBody>
            <a:bodyPr vert="horz" wrap="square" lIns="91440" tIns="45720" rIns="91440" bIns="45720" anchor="ctr" anchorCtr="1" compatLnSpc="1">
              <a:prstTxWarp prst="textNoShape">
                <a:avLst/>
              </a:prstTxWarp>
              <a:normAutofit/>
            </a:bodyPr>
            <a:lstStyle/>
            <a:p>
              <a:pPr algn="ctr"/>
              <a:r>
                <a:rPr lang="zh-CN" altLang="en-US" sz="2400" dirty="0">
                  <a:solidFill>
                    <a:schemeClr val="bg1"/>
                  </a:solidFill>
                  <a:latin typeface="Impact" panose="020B0806030902050204" pitchFamily="34" charset="0"/>
                </a:rPr>
                <a:t>待解决</a:t>
              </a:r>
              <a:endParaRPr lang="en-US" altLang="zh-CN" sz="2400" dirty="0">
                <a:solidFill>
                  <a:schemeClr val="bg1"/>
                </a:solidFill>
                <a:latin typeface="Impact" panose="020B0806030902050204" pitchFamily="34" charset="0"/>
              </a:endParaRPr>
            </a:p>
          </p:txBody>
        </p:sp>
        <p:sp>
          <p:nvSpPr>
            <p:cNvPr id="9" name="iślïḑé">
              <a:extLst>
                <a:ext uri="{FF2B5EF4-FFF2-40B4-BE49-F238E27FC236}">
                  <a16:creationId xmlns:a16="http://schemas.microsoft.com/office/drawing/2014/main" id="{E77AF016-6011-4848-8937-66FC6B65D655}"/>
                </a:ext>
              </a:extLst>
            </p:cNvPr>
            <p:cNvSpPr/>
            <p:nvPr/>
          </p:nvSpPr>
          <p:spPr bwMode="auto">
            <a:xfrm>
              <a:off x="5937819" y="2255421"/>
              <a:ext cx="2776884" cy="387843"/>
            </a:xfrm>
            <a:prstGeom prst="chevron">
              <a:avLst/>
            </a:prstGeom>
            <a:solidFill>
              <a:schemeClr val="tx1">
                <a:lumMod val="50000"/>
                <a:lumOff val="50000"/>
              </a:schemeClr>
            </a:solidFill>
            <a:ln w="19050">
              <a:noFill/>
              <a:round/>
              <a:headEnd/>
              <a:tailEnd/>
            </a:ln>
            <a:effectLst/>
          </p:spPr>
          <p:txBody>
            <a:bodyPr vert="horz" wrap="square" lIns="91440" tIns="45720" rIns="91440" bIns="45720" anchor="ctr" anchorCtr="1" compatLnSpc="1">
              <a:prstTxWarp prst="textNoShape">
                <a:avLst/>
              </a:prstTxWarp>
              <a:normAutofit/>
            </a:bodyPr>
            <a:lstStyle/>
            <a:p>
              <a:pPr algn="ctr"/>
              <a:r>
                <a:rPr lang="zh-CN" altLang="en-US" sz="2400" dirty="0">
                  <a:solidFill>
                    <a:schemeClr val="bg1"/>
                  </a:solidFill>
                  <a:latin typeface="Impact" panose="020B0806030902050204" pitchFamily="34" charset="0"/>
                </a:rPr>
                <a:t>待解决</a:t>
              </a:r>
              <a:endParaRPr lang="en-US" altLang="zh-CN" sz="2400" dirty="0">
                <a:solidFill>
                  <a:schemeClr val="bg1"/>
                </a:solidFill>
                <a:latin typeface="Impact" panose="020B0806030902050204" pitchFamily="34" charset="0"/>
              </a:endParaRPr>
            </a:p>
          </p:txBody>
        </p:sp>
        <p:grpSp>
          <p:nvGrpSpPr>
            <p:cNvPr id="10" name="îsḻîḓé">
              <a:extLst>
                <a:ext uri="{FF2B5EF4-FFF2-40B4-BE49-F238E27FC236}">
                  <a16:creationId xmlns:a16="http://schemas.microsoft.com/office/drawing/2014/main" id="{2F986DBC-3CD5-40FF-9E4E-22132B11523F}"/>
                </a:ext>
              </a:extLst>
            </p:cNvPr>
            <p:cNvGrpSpPr/>
            <p:nvPr/>
          </p:nvGrpSpPr>
          <p:grpSpPr>
            <a:xfrm>
              <a:off x="720057" y="2716261"/>
              <a:ext cx="5170451" cy="2080891"/>
              <a:chOff x="720057" y="2716261"/>
              <a:chExt cx="4977699" cy="2080891"/>
            </a:xfrm>
          </p:grpSpPr>
          <p:sp>
            <p:nvSpPr>
              <p:cNvPr id="26" name="ïṥļïḓê">
                <a:extLst>
                  <a:ext uri="{FF2B5EF4-FFF2-40B4-BE49-F238E27FC236}">
                    <a16:creationId xmlns:a16="http://schemas.microsoft.com/office/drawing/2014/main" id="{BEA56E57-D24B-451F-8A54-659F3487C281}"/>
                  </a:ext>
                </a:extLst>
              </p:cNvPr>
              <p:cNvSpPr/>
              <p:nvPr/>
            </p:nvSpPr>
            <p:spPr bwMode="auto">
              <a:xfrm>
                <a:off x="720057" y="2716261"/>
                <a:ext cx="4977699" cy="2080891"/>
              </a:xfrm>
              <a:prstGeom prst="rect">
                <a:avLst/>
              </a:prstGeom>
              <a:solidFill>
                <a:schemeClr val="bg1">
                  <a:lumMod val="95000"/>
                </a:schemeClr>
              </a:solidFill>
              <a:ln w="3175">
                <a:solidFill>
                  <a:schemeClr val="bg1">
                    <a:lumMod val="85000"/>
                  </a:schemeClr>
                </a:solidFill>
                <a:round/>
                <a:headEnd/>
                <a:tailEnd/>
              </a:ln>
            </p:spPr>
            <p:txBody>
              <a:bodyPr vert="horz" wrap="square" lIns="91440" tIns="45720" rIns="91440" bIns="45720" anchor="ctr" anchorCtr="1" compatLnSpc="1">
                <a:prstTxWarp prst="textNoShape">
                  <a:avLst/>
                </a:prstTxWarp>
                <a:normAutofit/>
              </a:bodyPr>
              <a:lstStyle/>
              <a:p>
                <a:pPr algn="ctr">
                  <a:lnSpc>
                    <a:spcPct val="120000"/>
                  </a:lnSpc>
                </a:pPr>
                <a:endParaRPr lang="en-US" altLang="zh-CN" sz="1100" dirty="0"/>
              </a:p>
            </p:txBody>
          </p:sp>
          <p:grpSp>
            <p:nvGrpSpPr>
              <p:cNvPr id="27" name="isḷïḋé">
                <a:extLst>
                  <a:ext uri="{FF2B5EF4-FFF2-40B4-BE49-F238E27FC236}">
                    <a16:creationId xmlns:a16="http://schemas.microsoft.com/office/drawing/2014/main" id="{A0672EF8-854C-4A5E-B059-4E7CD3DF0AF7}"/>
                  </a:ext>
                </a:extLst>
              </p:cNvPr>
              <p:cNvGrpSpPr/>
              <p:nvPr/>
            </p:nvGrpSpPr>
            <p:grpSpPr>
              <a:xfrm>
                <a:off x="772613" y="2780325"/>
                <a:ext cx="4794323" cy="1907178"/>
                <a:chOff x="823487" y="2721951"/>
                <a:chExt cx="4717584" cy="1907178"/>
              </a:xfrm>
            </p:grpSpPr>
            <p:sp>
              <p:nvSpPr>
                <p:cNvPr id="28" name="îsļídè">
                  <a:extLst>
                    <a:ext uri="{FF2B5EF4-FFF2-40B4-BE49-F238E27FC236}">
                      <a16:creationId xmlns:a16="http://schemas.microsoft.com/office/drawing/2014/main" id="{0E75429F-B56D-4AB7-85F0-FE5794211C4D}"/>
                    </a:ext>
                  </a:extLst>
                </p:cNvPr>
                <p:cNvSpPr txBox="1"/>
                <p:nvPr/>
              </p:nvSpPr>
              <p:spPr bwMode="auto">
                <a:xfrm>
                  <a:off x="823487" y="2721951"/>
                  <a:ext cx="4717584" cy="29573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CN" altLang="en-US" sz="2000" b="1" dirty="0"/>
                    <a:t>新建</a:t>
                  </a:r>
                  <a:r>
                    <a:rPr lang="en-US" altLang="zh-CN" sz="2000" b="1" dirty="0"/>
                    <a:t>maven</a:t>
                  </a:r>
                  <a:r>
                    <a:rPr lang="zh-CN" altLang="en-US" sz="2000" b="1" dirty="0"/>
                    <a:t>项目提示</a:t>
                  </a:r>
                  <a:r>
                    <a:rPr lang="en-US" altLang="zh-CN" sz="2000" b="1" dirty="0"/>
                    <a:t>Discover</a:t>
                  </a:r>
                  <a:r>
                    <a:rPr lang="zh-CN" altLang="en-US" sz="2000" b="1" dirty="0"/>
                    <a:t>问题</a:t>
                  </a:r>
                  <a:endParaRPr lang="en-US" altLang="zh-CN" sz="2000" b="1" dirty="0"/>
                </a:p>
              </p:txBody>
            </p:sp>
            <p:sp>
              <p:nvSpPr>
                <p:cNvPr id="29" name="íSľiḑê">
                  <a:extLst>
                    <a:ext uri="{FF2B5EF4-FFF2-40B4-BE49-F238E27FC236}">
                      <a16:creationId xmlns:a16="http://schemas.microsoft.com/office/drawing/2014/main" id="{2BE65D7D-954F-459F-AF27-A90FCED0C605}"/>
                    </a:ext>
                  </a:extLst>
                </p:cNvPr>
                <p:cNvSpPr/>
                <p:nvPr/>
              </p:nvSpPr>
              <p:spPr bwMode="auto">
                <a:xfrm>
                  <a:off x="823488" y="3081752"/>
                  <a:ext cx="4717583" cy="1547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925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600" b="1" dirty="0"/>
                    <a:t>问题内容：</a:t>
                  </a:r>
                  <a:endParaRPr lang="en-US" altLang="zh-CN" sz="1600" b="1" dirty="0"/>
                </a:p>
                <a:p>
                  <a:pPr marL="171450" indent="-171450">
                    <a:lnSpc>
                      <a:spcPct val="150000"/>
                    </a:lnSpc>
                    <a:buFont typeface="Arial" panose="020B0604020202020204" pitchFamily="34" charset="0"/>
                    <a:buChar char="•"/>
                  </a:pPr>
                  <a:r>
                    <a:rPr lang="zh-CN" altLang="en-US" sz="1300" dirty="0"/>
                    <a:t>新建</a:t>
                  </a:r>
                  <a:r>
                    <a:rPr lang="en-US" altLang="zh-CN" sz="1300" dirty="0"/>
                    <a:t>maven</a:t>
                  </a:r>
                  <a:r>
                    <a:rPr lang="zh-CN" altLang="en-US" sz="1300" dirty="0"/>
                    <a:t>项目点击</a:t>
                  </a:r>
                  <a:r>
                    <a:rPr lang="en-US" altLang="zh-CN" sz="1300" dirty="0"/>
                    <a:t>finish</a:t>
                  </a:r>
                  <a:r>
                    <a:rPr lang="zh-CN" altLang="en-US" sz="1300" dirty="0"/>
                    <a:t>后，提示“</a:t>
                  </a:r>
                  <a:r>
                    <a:rPr lang="en-US" altLang="zh-CN" sz="1300" dirty="0"/>
                    <a:t>Discover and map Eclipse plugins to Maven plugin goal executions”</a:t>
                  </a:r>
                  <a:r>
                    <a:rPr lang="zh-CN" altLang="en-US" sz="1300" dirty="0"/>
                    <a:t>并且在</a:t>
                  </a:r>
                  <a:r>
                    <a:rPr lang="en-US" altLang="zh-CN" sz="1300" dirty="0"/>
                    <a:t>pom</a:t>
                  </a:r>
                  <a:r>
                    <a:rPr lang="zh-CN" altLang="en-US" sz="1300" dirty="0"/>
                    <a:t>文件中错误提示“</a:t>
                  </a:r>
                  <a:r>
                    <a:rPr lang="en-US" altLang="zh-CN" sz="1300" dirty="0"/>
                    <a:t>Plugin execution not covered by lifecycle configuration”</a:t>
                  </a:r>
                </a:p>
                <a:p>
                  <a:pPr marL="171450" indent="-171450">
                    <a:lnSpc>
                      <a:spcPct val="150000"/>
                    </a:lnSpc>
                    <a:buFont typeface="Arial" panose="020B0604020202020204" pitchFamily="34" charset="0"/>
                    <a:buChar char="•"/>
                  </a:pPr>
                  <a:r>
                    <a:rPr lang="zh-CN" altLang="en-US" sz="1500" b="1" dirty="0"/>
                    <a:t>解决方案：</a:t>
                  </a:r>
                  <a:endParaRPr lang="en-US" altLang="zh-CN" sz="1500" b="1" dirty="0"/>
                </a:p>
                <a:p>
                  <a:pPr marL="171450" indent="-171450">
                    <a:lnSpc>
                      <a:spcPct val="150000"/>
                    </a:lnSpc>
                    <a:buFont typeface="Arial" panose="020B0604020202020204" pitchFamily="34" charset="0"/>
                    <a:buChar char="•"/>
                  </a:pPr>
                  <a:r>
                    <a:rPr lang="zh-CN" altLang="en-US" sz="1300" dirty="0"/>
                    <a:t>参考该大神：</a:t>
                  </a:r>
                  <a:r>
                    <a:rPr lang="en-US" altLang="zh-CN" sz="1300" dirty="0"/>
                    <a:t>https://www.cnblogs.com/hzhuxin/archive/2012/06/17/2552998.html  </a:t>
                  </a:r>
                  <a:r>
                    <a:rPr lang="zh-CN" altLang="en-US" sz="1300" dirty="0"/>
                    <a:t>测试发现修改后新建项目还是报同样错误，自己将</a:t>
                  </a:r>
                  <a:r>
                    <a:rPr lang="en-US" altLang="zh-CN" sz="1300" dirty="0"/>
                    <a:t>repo/org/apache/maven/plugins/</a:t>
                  </a:r>
                  <a:r>
                    <a:rPr lang="zh-CN" altLang="en-US" sz="1300" dirty="0"/>
                    <a:t>目录下对应的包删除同时将</a:t>
                  </a:r>
                  <a:r>
                    <a:rPr lang="en-US" altLang="zh-CN" sz="1300" dirty="0"/>
                    <a:t>eclipse</a:t>
                  </a:r>
                  <a:r>
                    <a:rPr lang="zh-CN" altLang="en-US" sz="1300" dirty="0"/>
                    <a:t>还原后，新建</a:t>
                  </a:r>
                  <a:r>
                    <a:rPr lang="en-US" altLang="zh-CN" sz="1300" dirty="0"/>
                    <a:t>maven</a:t>
                  </a:r>
                  <a:r>
                    <a:rPr lang="zh-CN" altLang="en-US" sz="1300" dirty="0"/>
                    <a:t>项目就不提示</a:t>
                  </a:r>
                  <a:r>
                    <a:rPr lang="en-US" altLang="zh-CN" sz="1300" dirty="0"/>
                    <a:t>Discover</a:t>
                  </a:r>
                  <a:r>
                    <a:rPr lang="zh-CN" altLang="en-US" sz="1300" dirty="0"/>
                    <a:t>问题了。</a:t>
                  </a:r>
                  <a:endParaRPr lang="en-US" altLang="zh-CN" sz="1300" dirty="0"/>
                </a:p>
              </p:txBody>
            </p:sp>
          </p:grpSp>
        </p:grpSp>
        <p:grpSp>
          <p:nvGrpSpPr>
            <p:cNvPr id="12" name="iśḷïďe">
              <a:extLst>
                <a:ext uri="{FF2B5EF4-FFF2-40B4-BE49-F238E27FC236}">
                  <a16:creationId xmlns:a16="http://schemas.microsoft.com/office/drawing/2014/main" id="{C217F57B-4C75-426D-BA75-F45AFB40775A}"/>
                </a:ext>
              </a:extLst>
            </p:cNvPr>
            <p:cNvGrpSpPr/>
            <p:nvPr/>
          </p:nvGrpSpPr>
          <p:grpSpPr>
            <a:xfrm>
              <a:off x="5999692" y="2716261"/>
              <a:ext cx="2542448" cy="2080891"/>
              <a:chOff x="718608" y="2716261"/>
              <a:chExt cx="2447667" cy="2080891"/>
            </a:xfrm>
          </p:grpSpPr>
          <p:sp>
            <p:nvSpPr>
              <p:cNvPr id="18" name="îsliḓê">
                <a:extLst>
                  <a:ext uri="{FF2B5EF4-FFF2-40B4-BE49-F238E27FC236}">
                    <a16:creationId xmlns:a16="http://schemas.microsoft.com/office/drawing/2014/main" id="{3F1EDEDA-8A9B-4941-BC5A-0AD907A56308}"/>
                  </a:ext>
                </a:extLst>
              </p:cNvPr>
              <p:cNvSpPr/>
              <p:nvPr/>
            </p:nvSpPr>
            <p:spPr bwMode="auto">
              <a:xfrm>
                <a:off x="720058" y="2716261"/>
                <a:ext cx="2446217" cy="2080891"/>
              </a:xfrm>
              <a:prstGeom prst="rect">
                <a:avLst/>
              </a:prstGeom>
              <a:solidFill>
                <a:schemeClr val="bg1">
                  <a:lumMod val="95000"/>
                </a:schemeClr>
              </a:solidFill>
              <a:ln w="3175">
                <a:solidFill>
                  <a:schemeClr val="bg1">
                    <a:lumMod val="85000"/>
                  </a:schemeClr>
                </a:solidFill>
                <a:round/>
                <a:headEnd/>
                <a:tailEnd/>
              </a:ln>
            </p:spPr>
            <p:txBody>
              <a:bodyPr vert="horz" wrap="square" lIns="91440" tIns="45720" rIns="91440" bIns="45720" anchor="ctr" anchorCtr="1" compatLnSpc="1">
                <a:prstTxWarp prst="textNoShape">
                  <a:avLst/>
                </a:prstTxWarp>
                <a:normAutofit/>
              </a:bodyPr>
              <a:lstStyle/>
              <a:p>
                <a:pPr algn="ctr">
                  <a:lnSpc>
                    <a:spcPct val="120000"/>
                  </a:lnSpc>
                </a:pPr>
                <a:endParaRPr lang="en-US" altLang="zh-CN" sz="1100" dirty="0"/>
              </a:p>
            </p:txBody>
          </p:sp>
          <p:sp>
            <p:nvSpPr>
              <p:cNvPr id="20" name="iśḻíḋê">
                <a:extLst>
                  <a:ext uri="{FF2B5EF4-FFF2-40B4-BE49-F238E27FC236}">
                    <a16:creationId xmlns:a16="http://schemas.microsoft.com/office/drawing/2014/main" id="{4B3D9A95-8222-4477-B7B4-1D3CE722CFE1}"/>
                  </a:ext>
                </a:extLst>
              </p:cNvPr>
              <p:cNvSpPr txBox="1"/>
              <p:nvPr/>
            </p:nvSpPr>
            <p:spPr bwMode="auto">
              <a:xfrm>
                <a:off x="718608" y="2756439"/>
                <a:ext cx="234110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Bootstrap</a:t>
                </a:r>
              </a:p>
              <a:p>
                <a:pPr algn="ctr" eaLnBrk="1" hangingPunct="1">
                  <a:lnSpc>
                    <a:spcPct val="100000"/>
                  </a:lnSpc>
                  <a:spcBef>
                    <a:spcPct val="0"/>
                  </a:spcBef>
                </a:pPr>
                <a:r>
                  <a:rPr lang="zh-CN" altLang="en-US" sz="2000" b="1" dirty="0"/>
                  <a:t>自适应问题</a:t>
                </a:r>
                <a:endParaRPr lang="en-US" altLang="zh-CN" sz="2000" b="1" dirty="0"/>
              </a:p>
            </p:txBody>
          </p:sp>
        </p:grpSp>
        <p:grpSp>
          <p:nvGrpSpPr>
            <p:cNvPr id="13" name="iṥľiḋe">
              <a:extLst>
                <a:ext uri="{FF2B5EF4-FFF2-40B4-BE49-F238E27FC236}">
                  <a16:creationId xmlns:a16="http://schemas.microsoft.com/office/drawing/2014/main" id="{C999FE14-2892-4C51-BD5C-03CFBB3B7B56}"/>
                </a:ext>
              </a:extLst>
            </p:cNvPr>
            <p:cNvGrpSpPr/>
            <p:nvPr/>
          </p:nvGrpSpPr>
          <p:grpSpPr>
            <a:xfrm>
              <a:off x="8641768" y="2716261"/>
              <a:ext cx="2540942" cy="2080891"/>
              <a:chOff x="720058" y="2716261"/>
              <a:chExt cx="2446217" cy="2080891"/>
            </a:xfrm>
          </p:grpSpPr>
          <p:sp>
            <p:nvSpPr>
              <p:cNvPr id="14" name="iSļíḋé">
                <a:extLst>
                  <a:ext uri="{FF2B5EF4-FFF2-40B4-BE49-F238E27FC236}">
                    <a16:creationId xmlns:a16="http://schemas.microsoft.com/office/drawing/2014/main" id="{5FB41204-C70A-443C-A03E-6526FDD77818}"/>
                  </a:ext>
                </a:extLst>
              </p:cNvPr>
              <p:cNvSpPr/>
              <p:nvPr/>
            </p:nvSpPr>
            <p:spPr bwMode="auto">
              <a:xfrm>
                <a:off x="720058" y="2716261"/>
                <a:ext cx="2446217" cy="2080891"/>
              </a:xfrm>
              <a:prstGeom prst="rect">
                <a:avLst/>
              </a:prstGeom>
              <a:solidFill>
                <a:schemeClr val="bg1">
                  <a:lumMod val="95000"/>
                </a:schemeClr>
              </a:solidFill>
              <a:ln w="3175">
                <a:solidFill>
                  <a:schemeClr val="bg1">
                    <a:lumMod val="85000"/>
                  </a:schemeClr>
                </a:solidFill>
                <a:round/>
                <a:headEnd/>
                <a:tailEnd/>
              </a:ln>
            </p:spPr>
            <p:txBody>
              <a:bodyPr vert="horz" wrap="square" lIns="91440" tIns="45720" rIns="91440" bIns="45720" anchor="ctr" anchorCtr="1" compatLnSpc="1">
                <a:prstTxWarp prst="textNoShape">
                  <a:avLst/>
                </a:prstTxWarp>
                <a:normAutofit/>
              </a:bodyPr>
              <a:lstStyle/>
              <a:p>
                <a:pPr algn="ctr">
                  <a:lnSpc>
                    <a:spcPct val="120000"/>
                  </a:lnSpc>
                </a:pPr>
                <a:endParaRPr lang="en-US" altLang="zh-CN" sz="1100" dirty="0"/>
              </a:p>
            </p:txBody>
          </p:sp>
          <p:sp>
            <p:nvSpPr>
              <p:cNvPr id="16" name="isļïḍê">
                <a:extLst>
                  <a:ext uri="{FF2B5EF4-FFF2-40B4-BE49-F238E27FC236}">
                    <a16:creationId xmlns:a16="http://schemas.microsoft.com/office/drawing/2014/main" id="{FDD5A495-1823-49C7-9926-5CE174F2D6D5}"/>
                  </a:ext>
                </a:extLst>
              </p:cNvPr>
              <p:cNvSpPr txBox="1"/>
              <p:nvPr/>
            </p:nvSpPr>
            <p:spPr bwMode="auto">
              <a:xfrm>
                <a:off x="745838" y="2832454"/>
                <a:ext cx="2341103" cy="27308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CN" altLang="en-US" sz="2000" b="1" dirty="0"/>
                  <a:t>缓存问题</a:t>
                </a:r>
                <a:endParaRPr lang="en-US" altLang="zh-CN" sz="2000" b="1" dirty="0"/>
              </a:p>
            </p:txBody>
          </p:sp>
        </p:grpSp>
      </p:grpSp>
      <p:sp>
        <p:nvSpPr>
          <p:cNvPr id="31" name="íSľiḑê">
            <a:extLst>
              <a:ext uri="{FF2B5EF4-FFF2-40B4-BE49-F238E27FC236}">
                <a16:creationId xmlns:a16="http://schemas.microsoft.com/office/drawing/2014/main" id="{C1FC6485-65BF-442D-BF3A-F93AEB51B5B9}"/>
              </a:ext>
            </a:extLst>
          </p:cNvPr>
          <p:cNvSpPr/>
          <p:nvPr/>
        </p:nvSpPr>
        <p:spPr bwMode="auto">
          <a:xfrm>
            <a:off x="5948036" y="3188461"/>
            <a:ext cx="2431758" cy="2655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500" b="1" dirty="0"/>
              <a:t>问题内容：</a:t>
            </a:r>
            <a:endParaRPr lang="en-US" altLang="zh-CN" sz="1500" b="1" dirty="0"/>
          </a:p>
          <a:p>
            <a:pPr marL="171450" indent="-171450">
              <a:lnSpc>
                <a:spcPct val="150000"/>
              </a:lnSpc>
              <a:buFont typeface="Arial" panose="020B0604020202020204" pitchFamily="34" charset="0"/>
              <a:buChar char="•"/>
            </a:pPr>
            <a:r>
              <a:rPr lang="en-US" altLang="zh-CN" sz="1400" dirty="0"/>
              <a:t>1.</a:t>
            </a:r>
            <a:r>
              <a:rPr lang="zh-CN" altLang="en-US" sz="1400" dirty="0"/>
              <a:t>订单对应显示内容超过默认值时会产生订单错位现象</a:t>
            </a:r>
            <a:endParaRPr lang="en-US" altLang="zh-CN" sz="1400" dirty="0"/>
          </a:p>
          <a:p>
            <a:pPr marL="171450" indent="-171450">
              <a:lnSpc>
                <a:spcPct val="150000"/>
              </a:lnSpc>
              <a:buFont typeface="Arial" panose="020B0604020202020204" pitchFamily="34" charset="0"/>
              <a:buChar char="•"/>
            </a:pPr>
            <a:r>
              <a:rPr lang="en-US" altLang="zh-CN" sz="1400" dirty="0"/>
              <a:t>2.</a:t>
            </a:r>
            <a:r>
              <a:rPr lang="zh-CN" altLang="en-US" sz="1400" dirty="0"/>
              <a:t>在手机端运行网页时会发生自适应失效的情况，显示出电脑端的效果</a:t>
            </a:r>
          </a:p>
        </p:txBody>
      </p:sp>
      <p:sp>
        <p:nvSpPr>
          <p:cNvPr id="32" name="íSľiḑê">
            <a:extLst>
              <a:ext uri="{FF2B5EF4-FFF2-40B4-BE49-F238E27FC236}">
                <a16:creationId xmlns:a16="http://schemas.microsoft.com/office/drawing/2014/main" id="{0FD44E78-C73F-467A-B45D-278EEEDB669F}"/>
              </a:ext>
            </a:extLst>
          </p:cNvPr>
          <p:cNvSpPr/>
          <p:nvPr/>
        </p:nvSpPr>
        <p:spPr bwMode="auto">
          <a:xfrm>
            <a:off x="8534014" y="3144639"/>
            <a:ext cx="2431758" cy="2832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500" b="1" dirty="0"/>
              <a:t>问题内容：</a:t>
            </a:r>
            <a:endParaRPr lang="en-US" altLang="zh-CN" sz="1500" b="1" dirty="0"/>
          </a:p>
          <a:p>
            <a:pPr marL="171450" indent="-171450">
              <a:lnSpc>
                <a:spcPct val="150000"/>
              </a:lnSpc>
              <a:buFont typeface="Arial" panose="020B0604020202020204" pitchFamily="34" charset="0"/>
              <a:buChar char="•"/>
            </a:pPr>
            <a:r>
              <a:rPr lang="zh-CN" altLang="en-US" sz="1500" dirty="0"/>
              <a:t> </a:t>
            </a:r>
            <a:r>
              <a:rPr lang="zh-CN" altLang="en-US" sz="1400" dirty="0"/>
              <a:t>每次运行前端浏览器都有缓存，或者编译器存在缓存，使得难以找到真正错误点，有时候重启两三次电脑</a:t>
            </a:r>
            <a:r>
              <a:rPr lang="en-US" altLang="zh-CN" sz="1400" dirty="0"/>
              <a:t>bug</a:t>
            </a:r>
            <a:r>
              <a:rPr lang="zh-CN" altLang="en-US" sz="1400" dirty="0"/>
              <a:t>都不能解决，然后第二天早上重启一下</a:t>
            </a:r>
            <a:r>
              <a:rPr lang="en-US" altLang="zh-CN" sz="1400" dirty="0"/>
              <a:t>bug</a:t>
            </a:r>
            <a:r>
              <a:rPr lang="zh-CN" altLang="en-US" sz="1400" dirty="0"/>
              <a:t>就没了</a:t>
            </a:r>
            <a:endParaRPr lang="en-US" altLang="zh-CN" sz="1400" dirty="0"/>
          </a:p>
        </p:txBody>
      </p:sp>
    </p:spTree>
    <p:extLst>
      <p:ext uri="{BB962C8B-B14F-4D97-AF65-F5344CB8AC3E}">
        <p14:creationId xmlns:p14="http://schemas.microsoft.com/office/powerpoint/2010/main" val="971865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28957-01FC-4235-B0CE-0E6F41EEB3CA}"/>
              </a:ext>
            </a:extLst>
          </p:cNvPr>
          <p:cNvSpPr>
            <a:spLocks noGrp="1"/>
          </p:cNvSpPr>
          <p:nvPr>
            <p:ph type="title"/>
          </p:nvPr>
        </p:nvSpPr>
        <p:spPr/>
        <p:txBody>
          <a:bodyPr/>
          <a:lstStyle/>
          <a:p>
            <a:r>
              <a:rPr lang="zh-CN" altLang="en-US" dirty="0"/>
              <a:t>遇到的问题及解决方案</a:t>
            </a:r>
          </a:p>
        </p:txBody>
      </p:sp>
      <p:grpSp>
        <p:nvGrpSpPr>
          <p:cNvPr id="5" name="4d4b18ec-bfcc-4de0-8910-e68476965f6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70EAADC-9D86-43F1-9071-923A2DCDC225}"/>
              </a:ext>
            </a:extLst>
          </p:cNvPr>
          <p:cNvGrpSpPr>
            <a:grpSpLocks noChangeAspect="1"/>
          </p:cNvGrpSpPr>
          <p:nvPr>
            <p:custDataLst>
              <p:tags r:id="rId1"/>
            </p:custDataLst>
          </p:nvPr>
        </p:nvGrpSpPr>
        <p:grpSpPr>
          <a:xfrm>
            <a:off x="873222" y="1464204"/>
            <a:ext cx="10443966" cy="5093584"/>
            <a:chOff x="720056" y="2250494"/>
            <a:chExt cx="10054765" cy="2546658"/>
          </a:xfrm>
        </p:grpSpPr>
        <p:sp>
          <p:nvSpPr>
            <p:cNvPr id="6" name="iṥļïḍe">
              <a:extLst>
                <a:ext uri="{FF2B5EF4-FFF2-40B4-BE49-F238E27FC236}">
                  <a16:creationId xmlns:a16="http://schemas.microsoft.com/office/drawing/2014/main" id="{0BC4479B-E222-4983-92D5-EDE03628F704}"/>
                </a:ext>
              </a:extLst>
            </p:cNvPr>
            <p:cNvSpPr/>
            <p:nvPr/>
          </p:nvSpPr>
          <p:spPr bwMode="auto">
            <a:xfrm>
              <a:off x="720056" y="2250494"/>
              <a:ext cx="5217763" cy="259667"/>
            </a:xfrm>
            <a:prstGeom prst="homePlate">
              <a:avLst/>
            </a:prstGeom>
            <a:solidFill>
              <a:schemeClr val="accent1"/>
            </a:solidFill>
            <a:ln w="19050">
              <a:noFill/>
              <a:round/>
              <a:headEnd/>
              <a:tailEnd/>
            </a:ln>
            <a:effectLst/>
          </p:spPr>
          <p:txBody>
            <a:bodyPr vert="horz" wrap="square" lIns="91440" tIns="45720" rIns="91440" bIns="45720" anchor="ctr" anchorCtr="1" compatLnSpc="1">
              <a:prstTxWarp prst="textNoShape">
                <a:avLst/>
              </a:prstTxWarp>
              <a:normAutofit/>
            </a:bodyPr>
            <a:lstStyle/>
            <a:p>
              <a:pPr algn="ctr">
                <a:spcBef>
                  <a:spcPct val="0"/>
                </a:spcBef>
              </a:pPr>
              <a:r>
                <a:rPr lang="zh-CN" altLang="en-US" sz="2400" b="1" dirty="0"/>
                <a:t>已解决</a:t>
              </a:r>
              <a:endParaRPr lang="en-US" altLang="zh-CN" sz="2400" b="1" dirty="0"/>
            </a:p>
          </p:txBody>
        </p:sp>
        <p:sp>
          <p:nvSpPr>
            <p:cNvPr id="9" name="iślïḑé">
              <a:extLst>
                <a:ext uri="{FF2B5EF4-FFF2-40B4-BE49-F238E27FC236}">
                  <a16:creationId xmlns:a16="http://schemas.microsoft.com/office/drawing/2014/main" id="{E77AF016-6011-4848-8937-66FC6B65D655}"/>
                </a:ext>
              </a:extLst>
            </p:cNvPr>
            <p:cNvSpPr/>
            <p:nvPr/>
          </p:nvSpPr>
          <p:spPr bwMode="auto">
            <a:xfrm>
              <a:off x="5897031" y="2255422"/>
              <a:ext cx="4877790" cy="259667"/>
            </a:xfrm>
            <a:prstGeom prst="chevron">
              <a:avLst/>
            </a:prstGeom>
            <a:solidFill>
              <a:schemeClr val="tx1">
                <a:lumMod val="50000"/>
                <a:lumOff val="50000"/>
              </a:schemeClr>
            </a:solidFill>
            <a:ln w="19050">
              <a:noFill/>
              <a:round/>
              <a:headEnd/>
              <a:tailEnd/>
            </a:ln>
            <a:effectLst/>
          </p:spPr>
          <p:txBody>
            <a:bodyPr vert="horz" wrap="square" lIns="91440" tIns="45720" rIns="91440" bIns="45720" anchor="ctr" anchorCtr="1" compatLnSpc="1">
              <a:prstTxWarp prst="textNoShape">
                <a:avLst/>
              </a:prstTxWarp>
              <a:normAutofit/>
            </a:bodyPr>
            <a:lstStyle/>
            <a:p>
              <a:pPr algn="ctr">
                <a:spcBef>
                  <a:spcPct val="0"/>
                </a:spcBef>
              </a:pPr>
              <a:r>
                <a:rPr lang="zh-CN" altLang="en-US" sz="2400" b="1" dirty="0"/>
                <a:t>已解决</a:t>
              </a:r>
              <a:endParaRPr lang="en-US" altLang="zh-CN" sz="2400" b="1" dirty="0"/>
            </a:p>
          </p:txBody>
        </p:sp>
        <p:sp>
          <p:nvSpPr>
            <p:cNvPr id="26" name="ïṥļïḓê">
              <a:extLst>
                <a:ext uri="{FF2B5EF4-FFF2-40B4-BE49-F238E27FC236}">
                  <a16:creationId xmlns:a16="http://schemas.microsoft.com/office/drawing/2014/main" id="{BEA56E57-D24B-451F-8A54-659F3487C281}"/>
                </a:ext>
              </a:extLst>
            </p:cNvPr>
            <p:cNvSpPr/>
            <p:nvPr/>
          </p:nvSpPr>
          <p:spPr bwMode="auto">
            <a:xfrm>
              <a:off x="720057" y="2546231"/>
              <a:ext cx="5074938" cy="2250921"/>
            </a:xfrm>
            <a:prstGeom prst="rect">
              <a:avLst/>
            </a:prstGeom>
            <a:solidFill>
              <a:schemeClr val="bg1">
                <a:lumMod val="95000"/>
              </a:schemeClr>
            </a:solidFill>
            <a:ln w="3175">
              <a:solidFill>
                <a:schemeClr val="bg1">
                  <a:lumMod val="85000"/>
                </a:schemeClr>
              </a:solidFill>
              <a:round/>
              <a:headEnd/>
              <a:tailEnd/>
            </a:ln>
          </p:spPr>
          <p:txBody>
            <a:bodyPr vert="horz" wrap="square" lIns="91440" tIns="45720" rIns="91440" bIns="45720" anchor="ctr" anchorCtr="1" compatLnSpc="1">
              <a:prstTxWarp prst="textNoShape">
                <a:avLst/>
              </a:prstTxWarp>
              <a:normAutofit/>
            </a:bodyPr>
            <a:lstStyle/>
            <a:p>
              <a:pPr algn="ctr">
                <a:lnSpc>
                  <a:spcPct val="120000"/>
                </a:lnSpc>
              </a:pPr>
              <a:endParaRPr lang="en-US" altLang="zh-CN" sz="1100" dirty="0"/>
            </a:p>
          </p:txBody>
        </p:sp>
        <p:grpSp>
          <p:nvGrpSpPr>
            <p:cNvPr id="12" name="iśḷïďe">
              <a:extLst>
                <a:ext uri="{FF2B5EF4-FFF2-40B4-BE49-F238E27FC236}">
                  <a16:creationId xmlns:a16="http://schemas.microsoft.com/office/drawing/2014/main" id="{C217F57B-4C75-426D-BA75-F45AFB40775A}"/>
                </a:ext>
              </a:extLst>
            </p:cNvPr>
            <p:cNvGrpSpPr/>
            <p:nvPr/>
          </p:nvGrpSpPr>
          <p:grpSpPr>
            <a:xfrm>
              <a:off x="5937819" y="2546231"/>
              <a:ext cx="4753602" cy="2250921"/>
              <a:chOff x="659043" y="2546231"/>
              <a:chExt cx="4576389" cy="2250921"/>
            </a:xfrm>
          </p:grpSpPr>
          <p:sp>
            <p:nvSpPr>
              <p:cNvPr id="18" name="îsliḓê">
                <a:extLst>
                  <a:ext uri="{FF2B5EF4-FFF2-40B4-BE49-F238E27FC236}">
                    <a16:creationId xmlns:a16="http://schemas.microsoft.com/office/drawing/2014/main" id="{3F1EDEDA-8A9B-4941-BC5A-0AD907A56308}"/>
                  </a:ext>
                </a:extLst>
              </p:cNvPr>
              <p:cNvSpPr/>
              <p:nvPr/>
            </p:nvSpPr>
            <p:spPr bwMode="auto">
              <a:xfrm>
                <a:off x="659043" y="2546231"/>
                <a:ext cx="4576389" cy="2250921"/>
              </a:xfrm>
              <a:prstGeom prst="rect">
                <a:avLst/>
              </a:prstGeom>
              <a:solidFill>
                <a:schemeClr val="bg1">
                  <a:lumMod val="95000"/>
                </a:schemeClr>
              </a:solidFill>
              <a:ln w="3175">
                <a:solidFill>
                  <a:schemeClr val="bg1">
                    <a:lumMod val="85000"/>
                  </a:schemeClr>
                </a:solidFill>
                <a:round/>
                <a:headEnd/>
                <a:tailEnd/>
              </a:ln>
            </p:spPr>
            <p:txBody>
              <a:bodyPr vert="horz" wrap="square" lIns="91440" tIns="45720" rIns="91440" bIns="45720" anchor="ctr" anchorCtr="1" compatLnSpc="1">
                <a:prstTxWarp prst="textNoShape">
                  <a:avLst/>
                </a:prstTxWarp>
                <a:normAutofit/>
              </a:bodyPr>
              <a:lstStyle/>
              <a:p>
                <a:pPr algn="ctr">
                  <a:lnSpc>
                    <a:spcPct val="120000"/>
                  </a:lnSpc>
                </a:pPr>
                <a:endParaRPr lang="en-US" altLang="zh-CN" sz="1100" dirty="0"/>
              </a:p>
            </p:txBody>
          </p:sp>
          <p:sp>
            <p:nvSpPr>
              <p:cNvPr id="20" name="iśḻíḋê">
                <a:extLst>
                  <a:ext uri="{FF2B5EF4-FFF2-40B4-BE49-F238E27FC236}">
                    <a16:creationId xmlns:a16="http://schemas.microsoft.com/office/drawing/2014/main" id="{4B3D9A95-8222-4477-B7B4-1D3CE722CFE1}"/>
                  </a:ext>
                </a:extLst>
              </p:cNvPr>
              <p:cNvSpPr txBox="1"/>
              <p:nvPr/>
            </p:nvSpPr>
            <p:spPr bwMode="auto">
              <a:xfrm>
                <a:off x="1772092" y="4281852"/>
                <a:ext cx="2341102" cy="16479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zh-CN" altLang="en-US" sz="1400" b="1" dirty="0"/>
                  <a:t>解决方案：</a:t>
                </a:r>
                <a:endParaRPr lang="en-US" altLang="zh-CN" sz="1400" b="1" dirty="0"/>
              </a:p>
            </p:txBody>
          </p:sp>
        </p:grpSp>
      </p:grpSp>
      <p:pic>
        <p:nvPicPr>
          <p:cNvPr id="7" name="图片 6">
            <a:extLst>
              <a:ext uri="{FF2B5EF4-FFF2-40B4-BE49-F238E27FC236}">
                <a16:creationId xmlns:a16="http://schemas.microsoft.com/office/drawing/2014/main" id="{88E271E4-7A56-42C8-B5B7-10166D8728F9}"/>
              </a:ext>
            </a:extLst>
          </p:cNvPr>
          <p:cNvPicPr>
            <a:picLocks noChangeAspect="1"/>
          </p:cNvPicPr>
          <p:nvPr/>
        </p:nvPicPr>
        <p:blipFill rotWithShape="1">
          <a:blip r:embed="rId4">
            <a:extLst>
              <a:ext uri="{28A0092B-C50C-407E-A947-70E740481C1C}">
                <a14:useLocalDpi xmlns:a14="http://schemas.microsoft.com/office/drawing/2010/main" val="0"/>
              </a:ext>
            </a:extLst>
          </a:blip>
          <a:srcRect l="1" t="18947" r="306" b="4423"/>
          <a:stretch/>
        </p:blipFill>
        <p:spPr>
          <a:xfrm>
            <a:off x="1745968" y="2550574"/>
            <a:ext cx="3556514" cy="3590119"/>
          </a:xfrm>
          <a:prstGeom prst="rect">
            <a:avLst/>
          </a:prstGeom>
        </p:spPr>
      </p:pic>
      <p:pic>
        <p:nvPicPr>
          <p:cNvPr id="15" name="图片 14">
            <a:extLst>
              <a:ext uri="{FF2B5EF4-FFF2-40B4-BE49-F238E27FC236}">
                <a16:creationId xmlns:a16="http://schemas.microsoft.com/office/drawing/2014/main" id="{13365F98-A2C6-49D2-AC4A-762C1BCF3D6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8141" r="-711" b="46897"/>
          <a:stretch/>
        </p:blipFill>
        <p:spPr>
          <a:xfrm>
            <a:off x="6728009" y="2472185"/>
            <a:ext cx="3885051" cy="3083530"/>
          </a:xfrm>
          <a:prstGeom prst="rect">
            <a:avLst/>
          </a:prstGeom>
        </p:spPr>
      </p:pic>
      <p:pic>
        <p:nvPicPr>
          <p:cNvPr id="19" name="图片 18">
            <a:extLst>
              <a:ext uri="{FF2B5EF4-FFF2-40B4-BE49-F238E27FC236}">
                <a16:creationId xmlns:a16="http://schemas.microsoft.com/office/drawing/2014/main" id="{67DEECF7-A856-46AB-ACAC-500FB9E10A7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 t="9544" r="-712" b="82442"/>
          <a:stretch/>
        </p:blipFill>
        <p:spPr>
          <a:xfrm>
            <a:off x="6814274" y="5856749"/>
            <a:ext cx="3885051" cy="567889"/>
          </a:xfrm>
          <a:prstGeom prst="rect">
            <a:avLst/>
          </a:prstGeom>
        </p:spPr>
      </p:pic>
      <p:sp>
        <p:nvSpPr>
          <p:cNvPr id="30" name="îsļídè">
            <a:extLst>
              <a:ext uri="{FF2B5EF4-FFF2-40B4-BE49-F238E27FC236}">
                <a16:creationId xmlns:a16="http://schemas.microsoft.com/office/drawing/2014/main" id="{063688EB-2AE4-4118-AD3D-3DAF57E305FF}"/>
              </a:ext>
            </a:extLst>
          </p:cNvPr>
          <p:cNvSpPr txBox="1"/>
          <p:nvPr/>
        </p:nvSpPr>
        <p:spPr bwMode="auto">
          <a:xfrm>
            <a:off x="998987" y="1955488"/>
            <a:ext cx="4979974" cy="53897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CN" altLang="en-US" sz="1600" b="1" dirty="0"/>
              <a:t>队长电脑问题</a:t>
            </a:r>
            <a:endParaRPr lang="en-US" altLang="zh-CN" sz="1600" b="1" dirty="0"/>
          </a:p>
        </p:txBody>
      </p:sp>
      <p:sp>
        <p:nvSpPr>
          <p:cNvPr id="33" name="îsļídè">
            <a:extLst>
              <a:ext uri="{FF2B5EF4-FFF2-40B4-BE49-F238E27FC236}">
                <a16:creationId xmlns:a16="http://schemas.microsoft.com/office/drawing/2014/main" id="{6BF49173-0842-491C-93FE-C0C8511434E3}"/>
              </a:ext>
            </a:extLst>
          </p:cNvPr>
          <p:cNvSpPr txBox="1"/>
          <p:nvPr/>
        </p:nvSpPr>
        <p:spPr bwMode="auto">
          <a:xfrm>
            <a:off x="5951302" y="2068200"/>
            <a:ext cx="4979974" cy="42625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CN" altLang="en-US" sz="1600" b="1" dirty="0"/>
              <a:t>队员身体问题</a:t>
            </a:r>
            <a:endParaRPr lang="en-US" altLang="zh-CN" sz="1600" b="1" dirty="0"/>
          </a:p>
        </p:txBody>
      </p:sp>
    </p:spTree>
    <p:extLst>
      <p:ext uri="{BB962C8B-B14F-4D97-AF65-F5344CB8AC3E}">
        <p14:creationId xmlns:p14="http://schemas.microsoft.com/office/powerpoint/2010/main" val="2901991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211203" y="2808720"/>
            <a:ext cx="3371197" cy="4049280"/>
            <a:chOff x="8211203" y="2808720"/>
            <a:chExt cx="3371197" cy="4049280"/>
          </a:xfrm>
        </p:grpSpPr>
        <p:sp>
          <p:nvSpPr>
            <p:cNvPr id="28" name="文本框 27">
              <a:extLst>
                <a:ext uri="{FF2B5EF4-FFF2-40B4-BE49-F238E27FC236}">
                  <a16:creationId xmlns:a16="http://schemas.microsoft.com/office/drawing/2014/main" id="{2EFB42E7-B9E4-4C8A-8C19-2A7343C21262}"/>
                </a:ext>
              </a:extLst>
            </p:cNvPr>
            <p:cNvSpPr txBox="1"/>
            <p:nvPr/>
          </p:nvSpPr>
          <p:spPr>
            <a:xfrm>
              <a:off x="8426045" y="3056138"/>
              <a:ext cx="3156355" cy="3791225"/>
            </a:xfrm>
            <a:prstGeom prst="rect">
              <a:avLst/>
            </a:prstGeom>
            <a:noFill/>
          </p:spPr>
          <p:txBody>
            <a:bodyPr wrap="none" rtlCol="0">
              <a:prstTxWarp prst="textPlain">
                <a:avLst/>
              </a:prstTxWarp>
              <a:spAutoFit/>
            </a:bodyPr>
            <a:lstStyle/>
            <a:p>
              <a:r>
                <a:rPr lang="en-US" altLang="zh-CN" dirty="0">
                  <a:solidFill>
                    <a:schemeClr val="accent2">
                      <a:alpha val="57000"/>
                    </a:schemeClr>
                  </a:solidFill>
                  <a:latin typeface="Impact" panose="020B0806030902050204" pitchFamily="34" charset="0"/>
                  <a:cs typeface="Arial" panose="020B0604020202020204" pitchFamily="34" charset="0"/>
                </a:rPr>
                <a:t>04</a:t>
              </a:r>
              <a:endParaRPr lang="zh-CN" altLang="en-US" dirty="0">
                <a:solidFill>
                  <a:schemeClr val="accent2">
                    <a:alpha val="57000"/>
                  </a:schemeClr>
                </a:solidFill>
                <a:latin typeface="Impact" panose="020B080603090205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EC315528-2ED6-42CA-AA94-8BEF2CF3B9EB}"/>
                </a:ext>
              </a:extLst>
            </p:cNvPr>
            <p:cNvSpPr txBox="1"/>
            <p:nvPr/>
          </p:nvSpPr>
          <p:spPr>
            <a:xfrm>
              <a:off x="8211203" y="2808720"/>
              <a:ext cx="3371197" cy="4049280"/>
            </a:xfrm>
            <a:prstGeom prst="rect">
              <a:avLst/>
            </a:prstGeom>
            <a:noFill/>
            <a:ln w="19050">
              <a:noFill/>
            </a:ln>
          </p:spPr>
          <p:txBody>
            <a:bodyPr wrap="none" rtlCol="0">
              <a:prstTxWarp prst="textPlain">
                <a:avLst/>
              </a:prstTxWarp>
              <a:spAutoFit/>
            </a:bodyPr>
            <a:lstStyle/>
            <a:p>
              <a:r>
                <a:rPr lang="en-US" altLang="zh-CN" dirty="0">
                  <a:ln w="22225">
                    <a:solidFill>
                      <a:schemeClr val="accent1">
                        <a:lumMod val="75000"/>
                      </a:schemeClr>
                    </a:solidFill>
                  </a:ln>
                  <a:noFill/>
                  <a:latin typeface="Impact" panose="020B0806030902050204" pitchFamily="34" charset="0"/>
                  <a:cs typeface="Arial" panose="020B0604020202020204" pitchFamily="34" charset="0"/>
                </a:rPr>
                <a:t>04</a:t>
              </a:r>
              <a:endParaRPr lang="zh-CN" altLang="en-US" dirty="0">
                <a:ln w="22225">
                  <a:solidFill>
                    <a:schemeClr val="accent1">
                      <a:lumMod val="75000"/>
                    </a:schemeClr>
                  </a:solidFill>
                </a:ln>
                <a:noFill/>
                <a:latin typeface="Impact" panose="020B0806030902050204" pitchFamily="34" charset="0"/>
                <a:cs typeface="Arial" panose="020B0604020202020204" pitchFamily="34" charset="0"/>
              </a:endParaRPr>
            </a:p>
          </p:txBody>
        </p:sp>
      </p:grpSp>
      <p:sp>
        <p:nvSpPr>
          <p:cNvPr id="8" name="标题 4">
            <a:extLst>
              <a:ext uri="{FF2B5EF4-FFF2-40B4-BE49-F238E27FC236}">
                <a16:creationId xmlns:a16="http://schemas.microsoft.com/office/drawing/2014/main" id="{43F14524-B4D6-48F9-8A4A-CACBD560D8DA}"/>
              </a:ext>
            </a:extLst>
          </p:cNvPr>
          <p:cNvSpPr txBox="1">
            <a:spLocks/>
          </p:cNvSpPr>
          <p:nvPr/>
        </p:nvSpPr>
        <p:spPr>
          <a:xfrm>
            <a:off x="2025324" y="2808720"/>
            <a:ext cx="4535055" cy="1212709"/>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a:lstStyle>
          <a:p>
            <a:pPr>
              <a:lnSpc>
                <a:spcPct val="120000"/>
              </a:lnSpc>
            </a:pPr>
            <a:r>
              <a:rPr lang="zh-CN" altLang="en-US" sz="4400" dirty="0"/>
              <a:t>项目的实际架构</a:t>
            </a:r>
            <a:endParaRPr lang="en-US" altLang="zh-CN" sz="4400" dirty="0"/>
          </a:p>
        </p:txBody>
      </p:sp>
    </p:spTree>
    <p:extLst>
      <p:ext uri="{BB962C8B-B14F-4D97-AF65-F5344CB8AC3E}">
        <p14:creationId xmlns:p14="http://schemas.microsoft.com/office/powerpoint/2010/main" val="333387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iş1îdé">
            <a:extLst>
              <a:ext uri="{FF2B5EF4-FFF2-40B4-BE49-F238E27FC236}">
                <a16:creationId xmlns:a16="http://schemas.microsoft.com/office/drawing/2014/main" id="{3225BB7F-D45D-4B65-BC0F-419AF9804F6A}"/>
              </a:ext>
            </a:extLst>
          </p:cNvPr>
          <p:cNvSpPr/>
          <p:nvPr/>
        </p:nvSpPr>
        <p:spPr>
          <a:xfrm rot="19200000">
            <a:off x="1898829" y="2652794"/>
            <a:ext cx="1354287" cy="1432416"/>
          </a:xfrm>
          <a:custGeom>
            <a:avLst/>
            <a:gdLst>
              <a:gd name="connsiteX0" fmla="*/ 2094610 w 2932774"/>
              <a:gd name="connsiteY0" fmla="*/ 749566 h 2911576"/>
              <a:gd name="connsiteX1" fmla="*/ 725074 w 2932774"/>
              <a:gd name="connsiteY1" fmla="*/ 869385 h 2911576"/>
              <a:gd name="connsiteX2" fmla="*/ 844892 w 2932774"/>
              <a:gd name="connsiteY2" fmla="*/ 2238922 h 2911576"/>
              <a:gd name="connsiteX3" fmla="*/ 2214429 w 2932774"/>
              <a:gd name="connsiteY3" fmla="*/ 2119103 h 2911576"/>
              <a:gd name="connsiteX4" fmla="*/ 2094610 w 2932774"/>
              <a:gd name="connsiteY4" fmla="*/ 749566 h 2911576"/>
              <a:gd name="connsiteX5" fmla="*/ 2334142 w 2932774"/>
              <a:gd name="connsiteY5" fmla="*/ 298936 h 2911576"/>
              <a:gd name="connsiteX6" fmla="*/ 2489223 w 2932774"/>
              <a:gd name="connsiteY6" fmla="*/ 429064 h 2911576"/>
              <a:gd name="connsiteX7" fmla="*/ 2320667 w 2932774"/>
              <a:gd name="connsiteY7" fmla="*/ 742363 h 2911576"/>
              <a:gd name="connsiteX8" fmla="*/ 2354461 w 2932774"/>
              <a:gd name="connsiteY8" fmla="*/ 777201 h 2911576"/>
              <a:gd name="connsiteX9" fmla="*/ 2535311 w 2932774"/>
              <a:gd name="connsiteY9" fmla="*/ 1114855 h 2911576"/>
              <a:gd name="connsiteX10" fmla="*/ 2536967 w 2932774"/>
              <a:gd name="connsiteY10" fmla="*/ 1121826 h 2911576"/>
              <a:gd name="connsiteX11" fmla="*/ 2897593 w 2932774"/>
              <a:gd name="connsiteY11" fmla="*/ 1132603 h 2911576"/>
              <a:gd name="connsiteX12" fmla="*/ 2932774 w 2932774"/>
              <a:gd name="connsiteY12" fmla="*/ 1331966 h 2911576"/>
              <a:gd name="connsiteX13" fmla="*/ 2590256 w 2932774"/>
              <a:gd name="connsiteY13" fmla="*/ 1468461 h 2911576"/>
              <a:gd name="connsiteX14" fmla="*/ 2591629 w 2932774"/>
              <a:gd name="connsiteY14" fmla="*/ 1489431 h 2911576"/>
              <a:gd name="connsiteX15" fmla="*/ 2520747 w 2932774"/>
              <a:gd name="connsiteY15" fmla="*/ 1866501 h 2911576"/>
              <a:gd name="connsiteX16" fmla="*/ 2514437 w 2932774"/>
              <a:gd name="connsiteY16" fmla="*/ 1879930 h 2911576"/>
              <a:gd name="connsiteX17" fmla="*/ 2803260 w 2932774"/>
              <a:gd name="connsiteY17" fmla="*/ 2137440 h 2911576"/>
              <a:gd name="connsiteX18" fmla="*/ 2702039 w 2932774"/>
              <a:gd name="connsiteY18" fmla="*/ 2312761 h 2911576"/>
              <a:gd name="connsiteX19" fmla="*/ 2334283 w 2932774"/>
              <a:gd name="connsiteY19" fmla="*/ 2191277 h 2911576"/>
              <a:gd name="connsiteX20" fmla="*/ 2319995 w 2932774"/>
              <a:gd name="connsiteY20" fmla="*/ 2211637 h 2911576"/>
              <a:gd name="connsiteX21" fmla="*/ 2062648 w 2932774"/>
              <a:gd name="connsiteY21" fmla="*/ 2439877 h 2911576"/>
              <a:gd name="connsiteX22" fmla="*/ 2003075 w 2932774"/>
              <a:gd name="connsiteY22" fmla="*/ 2474637 h 2911576"/>
              <a:gd name="connsiteX23" fmla="*/ 2056587 w 2932774"/>
              <a:gd name="connsiteY23" fmla="*/ 2842337 h 2911576"/>
              <a:gd name="connsiteX24" fmla="*/ 1866354 w 2932774"/>
              <a:gd name="connsiteY24" fmla="*/ 2911576 h 2911576"/>
              <a:gd name="connsiteX25" fmla="*/ 1671448 w 2932774"/>
              <a:gd name="connsiteY25" fmla="*/ 2596242 h 2911576"/>
              <a:gd name="connsiteX26" fmla="*/ 1548242 w 2932774"/>
              <a:gd name="connsiteY26" fmla="*/ 2620265 h 2911576"/>
              <a:gd name="connsiteX27" fmla="*/ 1331260 w 2932774"/>
              <a:gd name="connsiteY27" fmla="*/ 2620591 h 2911576"/>
              <a:gd name="connsiteX28" fmla="*/ 1231810 w 2932774"/>
              <a:gd name="connsiteY28" fmla="*/ 2601211 h 2911576"/>
              <a:gd name="connsiteX29" fmla="*/ 1049067 w 2932774"/>
              <a:gd name="connsiteY29" fmla="*/ 2896869 h 2911576"/>
              <a:gd name="connsiteX30" fmla="*/ 858832 w 2932774"/>
              <a:gd name="connsiteY30" fmla="*/ 2827631 h 2911576"/>
              <a:gd name="connsiteX31" fmla="*/ 907780 w 2932774"/>
              <a:gd name="connsiteY31" fmla="*/ 2491308 h 2911576"/>
              <a:gd name="connsiteX32" fmla="*/ 816874 w 2932774"/>
              <a:gd name="connsiteY32" fmla="*/ 2436359 h 2911576"/>
              <a:gd name="connsiteX33" fmla="*/ 725221 w 2932774"/>
              <a:gd name="connsiteY33" fmla="*/ 2367165 h 2911576"/>
              <a:gd name="connsiteX34" fmla="*/ 641163 w 2932774"/>
              <a:gd name="connsiteY34" fmla="*/ 2288921 h 2911576"/>
              <a:gd name="connsiteX35" fmla="*/ 574277 w 2932774"/>
              <a:gd name="connsiteY35" fmla="*/ 2212385 h 2911576"/>
              <a:gd name="connsiteX36" fmla="*/ 268562 w 2932774"/>
              <a:gd name="connsiteY36" fmla="*/ 2313374 h 2911576"/>
              <a:gd name="connsiteX37" fmla="*/ 167340 w 2932774"/>
              <a:gd name="connsiteY37" fmla="*/ 2138053 h 2911576"/>
              <a:gd name="connsiteX38" fmla="*/ 411251 w 2932774"/>
              <a:gd name="connsiteY38" fmla="*/ 1920587 h 2911576"/>
              <a:gd name="connsiteX39" fmla="*/ 370408 w 2932774"/>
              <a:gd name="connsiteY39" fmla="*/ 1814340 h 2911576"/>
              <a:gd name="connsiteX40" fmla="*/ 330144 w 2932774"/>
              <a:gd name="connsiteY40" fmla="*/ 1546283 h 2911576"/>
              <a:gd name="connsiteX41" fmla="*/ 333010 w 2932774"/>
              <a:gd name="connsiteY41" fmla="*/ 1450313 h 2911576"/>
              <a:gd name="connsiteX42" fmla="*/ 0 w 2932774"/>
              <a:gd name="connsiteY42" fmla="*/ 1317659 h 2911576"/>
              <a:gd name="connsiteX43" fmla="*/ 35154 w 2932774"/>
              <a:gd name="connsiteY43" fmla="*/ 1118292 h 2911576"/>
              <a:gd name="connsiteX44" fmla="*/ 405289 w 2932774"/>
              <a:gd name="connsiteY44" fmla="*/ 1107180 h 2911576"/>
              <a:gd name="connsiteX45" fmla="*/ 444695 w 2932774"/>
              <a:gd name="connsiteY45" fmla="*/ 1011372 h 2911576"/>
              <a:gd name="connsiteX46" fmla="*/ 601458 w 2932774"/>
              <a:gd name="connsiteY46" fmla="*/ 769611 h 2911576"/>
              <a:gd name="connsiteX47" fmla="*/ 622589 w 2932774"/>
              <a:gd name="connsiteY47" fmla="*/ 747913 h 2911576"/>
              <a:gd name="connsiteX48" fmla="*/ 446039 w 2932774"/>
              <a:gd name="connsiteY48" fmla="*/ 419756 h 2911576"/>
              <a:gd name="connsiteX49" fmla="*/ 601120 w 2932774"/>
              <a:gd name="connsiteY49" fmla="*/ 289627 h 2911576"/>
              <a:gd name="connsiteX50" fmla="*/ 894887 w 2932774"/>
              <a:gd name="connsiteY50" fmla="*/ 521468 h 2911576"/>
              <a:gd name="connsiteX51" fmla="*/ 1005061 w 2932774"/>
              <a:gd name="connsiteY51" fmla="*/ 460695 h 2911576"/>
              <a:gd name="connsiteX52" fmla="*/ 1159434 w 2932774"/>
              <a:gd name="connsiteY52" fmla="*/ 402668 h 2911576"/>
              <a:gd name="connsiteX53" fmla="*/ 1288857 w 2932774"/>
              <a:gd name="connsiteY53" fmla="*/ 377431 h 2911576"/>
              <a:gd name="connsiteX54" fmla="*/ 1367154 w 2932774"/>
              <a:gd name="connsiteY54" fmla="*/ 0 h 2911576"/>
              <a:gd name="connsiteX55" fmla="*/ 1569597 w 2932774"/>
              <a:gd name="connsiteY55" fmla="*/ 0 h 2911576"/>
              <a:gd name="connsiteX56" fmla="*/ 1646698 w 2932774"/>
              <a:gd name="connsiteY56" fmla="*/ 371669 h 2911576"/>
              <a:gd name="connsiteX57" fmla="*/ 1803965 w 2932774"/>
              <a:gd name="connsiteY57" fmla="*/ 402316 h 2911576"/>
              <a:gd name="connsiteX58" fmla="*/ 2008116 w 2932774"/>
              <a:gd name="connsiteY58" fmla="*/ 486582 h 2911576"/>
              <a:gd name="connsiteX59" fmla="*/ 2055596 w 2932774"/>
              <a:gd name="connsiteY59" fmla="*/ 518765 h 291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932774" h="2911576">
                <a:moveTo>
                  <a:pt x="2094610" y="749566"/>
                </a:moveTo>
                <a:cubicBezTo>
                  <a:pt x="1683337" y="404466"/>
                  <a:pt x="1070173" y="458111"/>
                  <a:pt x="725074" y="869385"/>
                </a:cubicBezTo>
                <a:cubicBezTo>
                  <a:pt x="379974" y="1280659"/>
                  <a:pt x="433619" y="1893822"/>
                  <a:pt x="844892" y="2238922"/>
                </a:cubicBezTo>
                <a:cubicBezTo>
                  <a:pt x="1256166" y="2584021"/>
                  <a:pt x="1869330" y="2530377"/>
                  <a:pt x="2214429" y="2119103"/>
                </a:cubicBezTo>
                <a:cubicBezTo>
                  <a:pt x="2559529" y="1707829"/>
                  <a:pt x="2505884" y="1094665"/>
                  <a:pt x="2094610" y="749566"/>
                </a:cubicBezTo>
                <a:close/>
                <a:moveTo>
                  <a:pt x="2334142" y="298936"/>
                </a:moveTo>
                <a:lnTo>
                  <a:pt x="2489223" y="429064"/>
                </a:lnTo>
                <a:lnTo>
                  <a:pt x="2320667" y="742363"/>
                </a:lnTo>
                <a:lnTo>
                  <a:pt x="2354461" y="777201"/>
                </a:lnTo>
                <a:cubicBezTo>
                  <a:pt x="2435203" y="879773"/>
                  <a:pt x="2495636" y="994236"/>
                  <a:pt x="2535311" y="1114855"/>
                </a:cubicBezTo>
                <a:lnTo>
                  <a:pt x="2536967" y="1121826"/>
                </a:lnTo>
                <a:lnTo>
                  <a:pt x="2897593" y="1132603"/>
                </a:lnTo>
                <a:lnTo>
                  <a:pt x="2932774" y="1331966"/>
                </a:lnTo>
                <a:lnTo>
                  <a:pt x="2590256" y="1468461"/>
                </a:lnTo>
                <a:lnTo>
                  <a:pt x="2591629" y="1489431"/>
                </a:lnTo>
                <a:cubicBezTo>
                  <a:pt x="2589349" y="1616619"/>
                  <a:pt x="2565870" y="1744223"/>
                  <a:pt x="2520747" y="1866501"/>
                </a:cubicBezTo>
                <a:lnTo>
                  <a:pt x="2514437" y="1879930"/>
                </a:lnTo>
                <a:lnTo>
                  <a:pt x="2803260" y="2137440"/>
                </a:lnTo>
                <a:lnTo>
                  <a:pt x="2702039" y="2312761"/>
                </a:lnTo>
                <a:lnTo>
                  <a:pt x="2334283" y="2191277"/>
                </a:lnTo>
                <a:lnTo>
                  <a:pt x="2319995" y="2211637"/>
                </a:lnTo>
                <a:cubicBezTo>
                  <a:pt x="2243832" y="2302406"/>
                  <a:pt x="2156847" y="2378603"/>
                  <a:pt x="2062648" y="2439877"/>
                </a:cubicBezTo>
                <a:lnTo>
                  <a:pt x="2003075" y="2474637"/>
                </a:lnTo>
                <a:lnTo>
                  <a:pt x="2056587" y="2842337"/>
                </a:lnTo>
                <a:lnTo>
                  <a:pt x="1866354" y="2911576"/>
                </a:lnTo>
                <a:lnTo>
                  <a:pt x="1671448" y="2596242"/>
                </a:lnTo>
                <a:lnTo>
                  <a:pt x="1548242" y="2620265"/>
                </a:lnTo>
                <a:cubicBezTo>
                  <a:pt x="1476091" y="2627302"/>
                  <a:pt x="1403408" y="2627445"/>
                  <a:pt x="1331260" y="2620591"/>
                </a:cubicBezTo>
                <a:lnTo>
                  <a:pt x="1231810" y="2601211"/>
                </a:lnTo>
                <a:lnTo>
                  <a:pt x="1049067" y="2896869"/>
                </a:lnTo>
                <a:lnTo>
                  <a:pt x="858832" y="2827631"/>
                </a:lnTo>
                <a:lnTo>
                  <a:pt x="907780" y="2491308"/>
                </a:lnTo>
                <a:lnTo>
                  <a:pt x="816874" y="2436359"/>
                </a:lnTo>
                <a:cubicBezTo>
                  <a:pt x="785477" y="2415113"/>
                  <a:pt x="754881" y="2392053"/>
                  <a:pt x="725221" y="2367165"/>
                </a:cubicBezTo>
                <a:cubicBezTo>
                  <a:pt x="695562" y="2342277"/>
                  <a:pt x="667538" y="2316150"/>
                  <a:pt x="641163" y="2288921"/>
                </a:cubicBezTo>
                <a:lnTo>
                  <a:pt x="574277" y="2212385"/>
                </a:lnTo>
                <a:lnTo>
                  <a:pt x="268562" y="2313374"/>
                </a:lnTo>
                <a:lnTo>
                  <a:pt x="167340" y="2138053"/>
                </a:lnTo>
                <a:lnTo>
                  <a:pt x="411251" y="1920587"/>
                </a:lnTo>
                <a:lnTo>
                  <a:pt x="370408" y="1814340"/>
                </a:lnTo>
                <a:cubicBezTo>
                  <a:pt x="346310" y="1727013"/>
                  <a:pt x="332834" y="1636964"/>
                  <a:pt x="330144" y="1546283"/>
                </a:cubicBezTo>
                <a:lnTo>
                  <a:pt x="333010" y="1450313"/>
                </a:lnTo>
                <a:lnTo>
                  <a:pt x="0" y="1317659"/>
                </a:lnTo>
                <a:lnTo>
                  <a:pt x="35154" y="1118292"/>
                </a:lnTo>
                <a:lnTo>
                  <a:pt x="405289" y="1107180"/>
                </a:lnTo>
                <a:lnTo>
                  <a:pt x="444695" y="1011372"/>
                </a:lnTo>
                <a:cubicBezTo>
                  <a:pt x="485787" y="926536"/>
                  <a:pt x="537987" y="845252"/>
                  <a:pt x="601458" y="769611"/>
                </a:cubicBezTo>
                <a:lnTo>
                  <a:pt x="622589" y="747913"/>
                </a:lnTo>
                <a:lnTo>
                  <a:pt x="446039" y="419756"/>
                </a:lnTo>
                <a:lnTo>
                  <a:pt x="601120" y="289627"/>
                </a:lnTo>
                <a:lnTo>
                  <a:pt x="894887" y="521468"/>
                </a:lnTo>
                <a:lnTo>
                  <a:pt x="1005061" y="460695"/>
                </a:lnTo>
                <a:cubicBezTo>
                  <a:pt x="1055317" y="437563"/>
                  <a:pt x="1106924" y="418206"/>
                  <a:pt x="1159434" y="402668"/>
                </a:cubicBezTo>
                <a:lnTo>
                  <a:pt x="1288857" y="377431"/>
                </a:lnTo>
                <a:lnTo>
                  <a:pt x="1367154" y="0"/>
                </a:lnTo>
                <a:lnTo>
                  <a:pt x="1569597" y="0"/>
                </a:lnTo>
                <a:lnTo>
                  <a:pt x="1646698" y="371669"/>
                </a:lnTo>
                <a:lnTo>
                  <a:pt x="1803965" y="402316"/>
                </a:lnTo>
                <a:cubicBezTo>
                  <a:pt x="1873976" y="423270"/>
                  <a:pt x="1942381" y="451323"/>
                  <a:pt x="2008116" y="486582"/>
                </a:cubicBezTo>
                <a:lnTo>
                  <a:pt x="2055596" y="5187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zh-CN" altLang="en-US" dirty="0">
              <a:solidFill>
                <a:prstClr val="white"/>
              </a:solidFill>
            </a:endParaRPr>
          </a:p>
        </p:txBody>
      </p:sp>
      <p:pic>
        <p:nvPicPr>
          <p:cNvPr id="145" name="图片 144">
            <a:extLst>
              <a:ext uri="{FF2B5EF4-FFF2-40B4-BE49-F238E27FC236}">
                <a16:creationId xmlns:a16="http://schemas.microsoft.com/office/drawing/2014/main" id="{6C79EFDA-391F-47A5-8F26-75D4A0ED612F}"/>
              </a:ext>
            </a:extLst>
          </p:cNvPr>
          <p:cNvPicPr>
            <a:picLocks noChangeAspect="1"/>
          </p:cNvPicPr>
          <p:nvPr/>
        </p:nvPicPr>
        <p:blipFill>
          <a:blip r:embed="rId3"/>
          <a:stretch>
            <a:fillRect/>
          </a:stretch>
        </p:blipFill>
        <p:spPr>
          <a:xfrm>
            <a:off x="2404817" y="3799154"/>
            <a:ext cx="1422254" cy="1393522"/>
          </a:xfrm>
          <a:prstGeom prst="rect">
            <a:avLst/>
          </a:prstGeom>
        </p:spPr>
      </p:pic>
      <p:pic>
        <p:nvPicPr>
          <p:cNvPr id="143" name="图片 142">
            <a:extLst>
              <a:ext uri="{FF2B5EF4-FFF2-40B4-BE49-F238E27FC236}">
                <a16:creationId xmlns:a16="http://schemas.microsoft.com/office/drawing/2014/main" id="{94092281-8C99-4277-BA8A-E6B9E1414189}"/>
              </a:ext>
            </a:extLst>
          </p:cNvPr>
          <p:cNvPicPr>
            <a:picLocks noChangeAspect="1"/>
          </p:cNvPicPr>
          <p:nvPr/>
        </p:nvPicPr>
        <p:blipFill>
          <a:blip r:embed="rId4"/>
          <a:stretch>
            <a:fillRect/>
          </a:stretch>
        </p:blipFill>
        <p:spPr>
          <a:xfrm>
            <a:off x="1317100" y="1452350"/>
            <a:ext cx="1497219" cy="1465021"/>
          </a:xfrm>
          <a:prstGeom prst="rect">
            <a:avLst/>
          </a:prstGeom>
        </p:spPr>
      </p:pic>
      <p:sp>
        <p:nvSpPr>
          <p:cNvPr id="2" name="标题 1">
            <a:extLst>
              <a:ext uri="{FF2B5EF4-FFF2-40B4-BE49-F238E27FC236}">
                <a16:creationId xmlns:a16="http://schemas.microsoft.com/office/drawing/2014/main" id="{039026C1-5895-456D-A7AD-6FEB0FFD08FE}"/>
              </a:ext>
            </a:extLst>
          </p:cNvPr>
          <p:cNvSpPr>
            <a:spLocks noGrp="1"/>
          </p:cNvSpPr>
          <p:nvPr>
            <p:ph type="title"/>
          </p:nvPr>
        </p:nvSpPr>
        <p:spPr/>
        <p:txBody>
          <a:bodyPr/>
          <a:lstStyle/>
          <a:p>
            <a:r>
              <a:rPr lang="zh-CN" altLang="en-US" dirty="0"/>
              <a:t>项目的实际架构</a:t>
            </a:r>
          </a:p>
        </p:txBody>
      </p:sp>
      <p:sp>
        <p:nvSpPr>
          <p:cNvPr id="3" name="页脚占位符 2">
            <a:extLst>
              <a:ext uri="{FF2B5EF4-FFF2-40B4-BE49-F238E27FC236}">
                <a16:creationId xmlns:a16="http://schemas.microsoft.com/office/drawing/2014/main" id="{C5477308-8461-40FA-B1AC-DDE9FAD5F1A3}"/>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A69C932C-275F-4787-877F-7E14103EE150}"/>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a:p>
        </p:txBody>
      </p:sp>
      <p:cxnSp>
        <p:nvCxnSpPr>
          <p:cNvPr id="129" name="直接连接符 128">
            <a:extLst>
              <a:ext uri="{FF2B5EF4-FFF2-40B4-BE49-F238E27FC236}">
                <a16:creationId xmlns:a16="http://schemas.microsoft.com/office/drawing/2014/main" id="{4BC9326C-A476-454E-911C-0576245B2DDE}"/>
              </a:ext>
            </a:extLst>
          </p:cNvPr>
          <p:cNvCxnSpPr>
            <a:cxnSpLocks/>
          </p:cNvCxnSpPr>
          <p:nvPr/>
        </p:nvCxnSpPr>
        <p:spPr>
          <a:xfrm>
            <a:off x="2814319" y="2528101"/>
            <a:ext cx="6639950" cy="0"/>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2" name="i$ļíḓè">
            <a:extLst>
              <a:ext uri="{FF2B5EF4-FFF2-40B4-BE49-F238E27FC236}">
                <a16:creationId xmlns:a16="http://schemas.microsoft.com/office/drawing/2014/main" id="{A204C5C9-4832-46DE-AF6A-C39630B823D5}"/>
              </a:ext>
            </a:extLst>
          </p:cNvPr>
          <p:cNvSpPr txBox="1"/>
          <p:nvPr/>
        </p:nvSpPr>
        <p:spPr>
          <a:xfrm flipH="1">
            <a:off x="1453368" y="1977203"/>
            <a:ext cx="1224681" cy="415313"/>
          </a:xfrm>
          <a:prstGeom prst="rect">
            <a:avLst/>
          </a:prstGeom>
          <a:noFill/>
        </p:spPr>
        <p:txBody>
          <a:bodyPr wrap="square" rtlCol="0" anchor="ctr">
            <a:noAutofit/>
          </a:bodyPr>
          <a:lstStyle/>
          <a:p>
            <a:pPr lvl="0" algn="ctr" defTabSz="914378">
              <a:spcBef>
                <a:spcPct val="0"/>
              </a:spcBef>
              <a:defRPr/>
            </a:pPr>
            <a:r>
              <a:rPr lang="zh-CN" altLang="en-US" b="1" dirty="0"/>
              <a:t>前后端</a:t>
            </a:r>
            <a:endParaRPr lang="en-US" altLang="zh-CN" b="1" dirty="0"/>
          </a:p>
          <a:p>
            <a:pPr lvl="0" algn="ctr" defTabSz="914378">
              <a:spcBef>
                <a:spcPct val="0"/>
              </a:spcBef>
              <a:defRPr/>
            </a:pPr>
            <a:r>
              <a:rPr lang="zh-CN" altLang="en-US" b="1" dirty="0"/>
              <a:t>开发框架</a:t>
            </a:r>
          </a:p>
        </p:txBody>
      </p:sp>
      <p:sp>
        <p:nvSpPr>
          <p:cNvPr id="134" name="ïSľiḍé">
            <a:extLst>
              <a:ext uri="{FF2B5EF4-FFF2-40B4-BE49-F238E27FC236}">
                <a16:creationId xmlns:a16="http://schemas.microsoft.com/office/drawing/2014/main" id="{40C3AE66-338E-4FDB-8EDC-92A1A48A755C}"/>
              </a:ext>
            </a:extLst>
          </p:cNvPr>
          <p:cNvSpPr txBox="1"/>
          <p:nvPr/>
        </p:nvSpPr>
        <p:spPr>
          <a:xfrm>
            <a:off x="2245194" y="3151183"/>
            <a:ext cx="760697" cy="471820"/>
          </a:xfrm>
          <a:prstGeom prst="rect">
            <a:avLst/>
          </a:prstGeom>
          <a:noFill/>
        </p:spPr>
        <p:txBody>
          <a:bodyPr wrap="square" rtlCol="0" anchor="ctr">
            <a:noAutofit/>
          </a:bodyPr>
          <a:lstStyle/>
          <a:p>
            <a:pPr lvl="0" defTabSz="914378">
              <a:spcBef>
                <a:spcPct val="0"/>
              </a:spcBef>
              <a:defRPr/>
            </a:pPr>
            <a:r>
              <a:rPr lang="zh-CN" altLang="en-US" b="1" dirty="0"/>
              <a:t>使用技术</a:t>
            </a:r>
          </a:p>
        </p:txBody>
      </p:sp>
      <p:sp>
        <p:nvSpPr>
          <p:cNvPr id="136" name="i$ḷíďê">
            <a:extLst>
              <a:ext uri="{FF2B5EF4-FFF2-40B4-BE49-F238E27FC236}">
                <a16:creationId xmlns:a16="http://schemas.microsoft.com/office/drawing/2014/main" id="{C5BCFE46-9FB8-4777-9CDB-167DE44B71D6}"/>
              </a:ext>
            </a:extLst>
          </p:cNvPr>
          <p:cNvSpPr txBox="1"/>
          <p:nvPr/>
        </p:nvSpPr>
        <p:spPr>
          <a:xfrm>
            <a:off x="2785165" y="4280705"/>
            <a:ext cx="661557" cy="471820"/>
          </a:xfrm>
          <a:prstGeom prst="rect">
            <a:avLst/>
          </a:prstGeom>
          <a:noFill/>
        </p:spPr>
        <p:txBody>
          <a:bodyPr wrap="square" rtlCol="0" anchor="ctr">
            <a:noAutofit/>
          </a:bodyPr>
          <a:lstStyle/>
          <a:p>
            <a:pPr lvl="0" defTabSz="914378">
              <a:spcBef>
                <a:spcPct val="0"/>
              </a:spcBef>
              <a:defRPr/>
            </a:pPr>
            <a:r>
              <a:rPr lang="zh-CN" altLang="en-US" b="1" dirty="0"/>
              <a:t>部署流程</a:t>
            </a:r>
          </a:p>
        </p:txBody>
      </p:sp>
      <p:cxnSp>
        <p:nvCxnSpPr>
          <p:cNvPr id="142" name="直接连接符 141">
            <a:extLst>
              <a:ext uri="{FF2B5EF4-FFF2-40B4-BE49-F238E27FC236}">
                <a16:creationId xmlns:a16="http://schemas.microsoft.com/office/drawing/2014/main" id="{C01E9581-E3DB-4531-8EC4-1F0CBEB2EF0C}"/>
              </a:ext>
            </a:extLst>
          </p:cNvPr>
          <p:cNvCxnSpPr>
            <a:cxnSpLocks/>
          </p:cNvCxnSpPr>
          <p:nvPr/>
        </p:nvCxnSpPr>
        <p:spPr>
          <a:xfrm>
            <a:off x="3323066" y="3718132"/>
            <a:ext cx="6639950" cy="0"/>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a:extLst>
              <a:ext uri="{FF2B5EF4-FFF2-40B4-BE49-F238E27FC236}">
                <a16:creationId xmlns:a16="http://schemas.microsoft.com/office/drawing/2014/main" id="{184C3619-0490-40DE-88DB-2F90095CF1C5}"/>
              </a:ext>
            </a:extLst>
          </p:cNvPr>
          <p:cNvCxnSpPr>
            <a:cxnSpLocks/>
          </p:cNvCxnSpPr>
          <p:nvPr/>
        </p:nvCxnSpPr>
        <p:spPr>
          <a:xfrm>
            <a:off x="3827071" y="4896692"/>
            <a:ext cx="6639950" cy="0"/>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63CDEFA8-3F79-4705-8527-95157779C17F}"/>
              </a:ext>
            </a:extLst>
          </p:cNvPr>
          <p:cNvSpPr/>
          <p:nvPr/>
        </p:nvSpPr>
        <p:spPr>
          <a:xfrm>
            <a:off x="4591838" y="1977203"/>
            <a:ext cx="2677336" cy="369332"/>
          </a:xfrm>
          <a:prstGeom prst="rect">
            <a:avLst/>
          </a:prstGeom>
          <a:noFill/>
          <a:ln>
            <a:noFill/>
          </a:ln>
        </p:spPr>
        <p:txBody>
          <a:bodyPr wrap="none">
            <a:spAutoFit/>
          </a:bodyPr>
          <a:lstStyle/>
          <a:p>
            <a:r>
              <a:rPr lang="en-US" altLang="zh-CN" dirty="0">
                <a:solidFill>
                  <a:srgbClr val="000000"/>
                </a:solidFill>
                <a:latin typeface="+mn-ea"/>
                <a:cs typeface="Aharoni" panose="02010803020104030203" pitchFamily="2" charset="-79"/>
              </a:rPr>
              <a:t>VUE</a:t>
            </a:r>
            <a:r>
              <a:rPr lang="zh-CN" altLang="en-US" dirty="0">
                <a:solidFill>
                  <a:srgbClr val="000000"/>
                </a:solidFill>
                <a:latin typeface="+mn-ea"/>
                <a:cs typeface="Aharoni" panose="02010803020104030203" pitchFamily="2" charset="-79"/>
              </a:rPr>
              <a:t>、</a:t>
            </a:r>
            <a:r>
              <a:rPr lang="en-US" altLang="zh-CN" dirty="0">
                <a:solidFill>
                  <a:srgbClr val="000000"/>
                </a:solidFill>
                <a:latin typeface="+mn-ea"/>
                <a:cs typeface="Aharoni" panose="02010803020104030203" pitchFamily="2" charset="-79"/>
              </a:rPr>
              <a:t>Bootstrap</a:t>
            </a:r>
            <a:r>
              <a:rPr lang="zh-CN" altLang="en-US" dirty="0">
                <a:solidFill>
                  <a:srgbClr val="000000"/>
                </a:solidFill>
                <a:latin typeface="+mn-ea"/>
                <a:cs typeface="Aharoni" panose="02010803020104030203" pitchFamily="2" charset="-79"/>
              </a:rPr>
              <a:t>、</a:t>
            </a:r>
            <a:r>
              <a:rPr lang="en-US" altLang="zh-CN" dirty="0">
                <a:solidFill>
                  <a:srgbClr val="000000"/>
                </a:solidFill>
                <a:latin typeface="+mn-ea"/>
                <a:cs typeface="Aharoni" panose="02010803020104030203" pitchFamily="2" charset="-79"/>
              </a:rPr>
              <a:t>SSM</a:t>
            </a:r>
            <a:endParaRPr lang="zh-CN" altLang="en-US" dirty="0">
              <a:latin typeface="+mn-ea"/>
              <a:cs typeface="Aharoni" panose="02010803020104030203" pitchFamily="2" charset="-79"/>
            </a:endParaRPr>
          </a:p>
        </p:txBody>
      </p:sp>
      <p:sp>
        <p:nvSpPr>
          <p:cNvPr id="15" name="矩形 14">
            <a:extLst>
              <a:ext uri="{FF2B5EF4-FFF2-40B4-BE49-F238E27FC236}">
                <a16:creationId xmlns:a16="http://schemas.microsoft.com/office/drawing/2014/main" id="{8DC4EED8-4B64-4147-8592-EC8E0FDA5C34}"/>
              </a:ext>
            </a:extLst>
          </p:cNvPr>
          <p:cNvSpPr/>
          <p:nvPr/>
        </p:nvSpPr>
        <p:spPr>
          <a:xfrm>
            <a:off x="5930506" y="4352909"/>
            <a:ext cx="1425070" cy="369332"/>
          </a:xfrm>
          <a:prstGeom prst="rect">
            <a:avLst/>
          </a:prstGeom>
          <a:noFill/>
          <a:ln>
            <a:noFill/>
          </a:ln>
        </p:spPr>
        <p:txBody>
          <a:bodyPr wrap="none">
            <a:spAutoFit/>
          </a:bodyPr>
          <a:lstStyle/>
          <a:p>
            <a:r>
              <a:rPr lang="en-US" altLang="zh-CN" dirty="0">
                <a:latin typeface="+mn-ea"/>
                <a:cs typeface="Aharoni" panose="02010803020104030203" pitchFamily="2" charset="-79"/>
              </a:rPr>
              <a:t>tomcat</a:t>
            </a:r>
            <a:r>
              <a:rPr lang="zh-CN" altLang="en-US" dirty="0">
                <a:latin typeface="+mn-ea"/>
                <a:cs typeface="Aharoni" panose="02010803020104030203" pitchFamily="2" charset="-79"/>
              </a:rPr>
              <a:t>部署</a:t>
            </a:r>
          </a:p>
        </p:txBody>
      </p:sp>
      <p:sp>
        <p:nvSpPr>
          <p:cNvPr id="17" name="矩形 16">
            <a:extLst>
              <a:ext uri="{FF2B5EF4-FFF2-40B4-BE49-F238E27FC236}">
                <a16:creationId xmlns:a16="http://schemas.microsoft.com/office/drawing/2014/main" id="{E760A3B0-3B27-4A28-B013-03F48CDB4CF6}"/>
              </a:ext>
            </a:extLst>
          </p:cNvPr>
          <p:cNvSpPr/>
          <p:nvPr/>
        </p:nvSpPr>
        <p:spPr>
          <a:xfrm>
            <a:off x="5011023" y="3126590"/>
            <a:ext cx="3267498" cy="369332"/>
          </a:xfrm>
          <a:prstGeom prst="rect">
            <a:avLst/>
          </a:prstGeom>
          <a:noFill/>
          <a:ln>
            <a:noFill/>
          </a:ln>
        </p:spPr>
        <p:txBody>
          <a:bodyPr wrap="none">
            <a:spAutoFit/>
          </a:bodyPr>
          <a:lstStyle/>
          <a:p>
            <a:r>
              <a:rPr lang="en-US" altLang="zh-CN" dirty="0">
                <a:latin typeface="+mn-ea"/>
                <a:cs typeface="Aharoni" panose="02010803020104030203" pitchFamily="2" charset="-79"/>
              </a:rPr>
              <a:t>html</a:t>
            </a:r>
            <a:r>
              <a:rPr lang="zh-CN" altLang="en-US" dirty="0">
                <a:latin typeface="+mn-ea"/>
                <a:cs typeface="Aharoni" panose="02010803020104030203" pitchFamily="2" charset="-79"/>
              </a:rPr>
              <a:t>、</a:t>
            </a:r>
            <a:r>
              <a:rPr lang="en-US" altLang="zh-CN" dirty="0" err="1">
                <a:latin typeface="+mn-ea"/>
                <a:cs typeface="Aharoni" panose="02010803020104030203" pitchFamily="2" charset="-79"/>
              </a:rPr>
              <a:t>css</a:t>
            </a:r>
            <a:r>
              <a:rPr lang="zh-CN" altLang="en-US" dirty="0">
                <a:latin typeface="+mn-ea"/>
                <a:cs typeface="Aharoni" panose="02010803020104030203" pitchFamily="2" charset="-79"/>
              </a:rPr>
              <a:t>、</a:t>
            </a:r>
            <a:r>
              <a:rPr lang="en-US" altLang="zh-CN" dirty="0" err="1">
                <a:latin typeface="+mn-ea"/>
                <a:cs typeface="Aharoni" panose="02010803020104030203" pitchFamily="2" charset="-79"/>
              </a:rPr>
              <a:t>js</a:t>
            </a:r>
            <a:r>
              <a:rPr lang="zh-CN" altLang="en-US" dirty="0">
                <a:latin typeface="+mn-ea"/>
                <a:cs typeface="Aharoni" panose="02010803020104030203" pitchFamily="2" charset="-79"/>
              </a:rPr>
              <a:t>、</a:t>
            </a:r>
            <a:r>
              <a:rPr lang="en-US" altLang="zh-CN" dirty="0">
                <a:latin typeface="+mn-ea"/>
                <a:cs typeface="Aharoni" panose="02010803020104030203" pitchFamily="2" charset="-79"/>
              </a:rPr>
              <a:t>Java</a:t>
            </a:r>
            <a:r>
              <a:rPr lang="zh-CN" altLang="en-US" dirty="0">
                <a:latin typeface="+mn-ea"/>
                <a:cs typeface="Aharoni" panose="02010803020104030203" pitchFamily="2" charset="-79"/>
              </a:rPr>
              <a:t>、数据库</a:t>
            </a:r>
          </a:p>
        </p:txBody>
      </p:sp>
    </p:spTree>
    <p:extLst>
      <p:ext uri="{BB962C8B-B14F-4D97-AF65-F5344CB8AC3E}">
        <p14:creationId xmlns:p14="http://schemas.microsoft.com/office/powerpoint/2010/main" val="3617913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a:extLst>
              <a:ext uri="{FF2B5EF4-FFF2-40B4-BE49-F238E27FC236}">
                <a16:creationId xmlns:a16="http://schemas.microsoft.com/office/drawing/2014/main" id="{2EFB42E7-B9E4-4C8A-8C19-2A7343C21262}"/>
              </a:ext>
            </a:extLst>
          </p:cNvPr>
          <p:cNvSpPr txBox="1"/>
          <p:nvPr/>
        </p:nvSpPr>
        <p:spPr>
          <a:xfrm>
            <a:off x="8436270" y="3060547"/>
            <a:ext cx="3306553" cy="3858813"/>
          </a:xfrm>
          <a:prstGeom prst="rect">
            <a:avLst/>
          </a:prstGeom>
          <a:noFill/>
        </p:spPr>
        <p:txBody>
          <a:bodyPr wrap="none" rtlCol="0">
            <a:prstTxWarp prst="textPlain">
              <a:avLst/>
            </a:prstTxWarp>
            <a:spAutoFit/>
          </a:bodyPr>
          <a:lstStyle/>
          <a:p>
            <a:r>
              <a:rPr lang="en-US" altLang="zh-CN" dirty="0">
                <a:solidFill>
                  <a:schemeClr val="accent2">
                    <a:alpha val="57000"/>
                  </a:schemeClr>
                </a:solidFill>
                <a:latin typeface="Impact" panose="020B0806030902050204" pitchFamily="34" charset="0"/>
                <a:cs typeface="Arial" panose="020B0604020202020204" pitchFamily="34" charset="0"/>
              </a:rPr>
              <a:t>05</a:t>
            </a:r>
            <a:endParaRPr lang="zh-CN" altLang="en-US" dirty="0">
              <a:solidFill>
                <a:schemeClr val="accent2">
                  <a:alpha val="57000"/>
                </a:schemeClr>
              </a:solidFill>
              <a:latin typeface="Impact" panose="020B080603090205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0FF85CDB-9176-4215-9038-C61F3B4835C0}"/>
              </a:ext>
            </a:extLst>
          </p:cNvPr>
          <p:cNvSpPr txBox="1"/>
          <p:nvPr/>
        </p:nvSpPr>
        <p:spPr>
          <a:xfrm>
            <a:off x="8211203" y="2808719"/>
            <a:ext cx="3531618" cy="4121469"/>
          </a:xfrm>
          <a:prstGeom prst="rect">
            <a:avLst/>
          </a:prstGeom>
          <a:noFill/>
          <a:ln w="19050">
            <a:noFill/>
          </a:ln>
        </p:spPr>
        <p:txBody>
          <a:bodyPr wrap="none" rtlCol="0">
            <a:prstTxWarp prst="textPlain">
              <a:avLst/>
            </a:prstTxWarp>
            <a:spAutoFit/>
          </a:bodyPr>
          <a:lstStyle/>
          <a:p>
            <a:r>
              <a:rPr lang="en-US" altLang="zh-CN" dirty="0">
                <a:ln w="22225">
                  <a:solidFill>
                    <a:schemeClr val="accent1">
                      <a:lumMod val="75000"/>
                    </a:schemeClr>
                  </a:solidFill>
                </a:ln>
                <a:noFill/>
                <a:latin typeface="Impact" panose="020B0806030902050204" pitchFamily="34" charset="0"/>
                <a:cs typeface="Arial" panose="020B0604020202020204" pitchFamily="34" charset="0"/>
              </a:rPr>
              <a:t>05</a:t>
            </a:r>
            <a:endParaRPr lang="zh-CN" altLang="en-US" dirty="0">
              <a:ln w="22225">
                <a:solidFill>
                  <a:schemeClr val="accent1">
                    <a:lumMod val="75000"/>
                  </a:schemeClr>
                </a:solidFill>
              </a:ln>
              <a:noFill/>
              <a:latin typeface="Impact" panose="020B0806030902050204" pitchFamily="34" charset="0"/>
              <a:cs typeface="Arial" panose="020B0604020202020204" pitchFamily="34" charset="0"/>
            </a:endParaRPr>
          </a:p>
        </p:txBody>
      </p:sp>
      <p:sp>
        <p:nvSpPr>
          <p:cNvPr id="7" name="标题 4">
            <a:extLst>
              <a:ext uri="{FF2B5EF4-FFF2-40B4-BE49-F238E27FC236}">
                <a16:creationId xmlns:a16="http://schemas.microsoft.com/office/drawing/2014/main" id="{FD3DDF1A-9BC4-4949-B048-BA00FD67140F}"/>
              </a:ext>
            </a:extLst>
          </p:cNvPr>
          <p:cNvSpPr txBox="1">
            <a:spLocks/>
          </p:cNvSpPr>
          <p:nvPr/>
        </p:nvSpPr>
        <p:spPr>
          <a:xfrm>
            <a:off x="3035977" y="2808719"/>
            <a:ext cx="4535055" cy="1212709"/>
          </a:xfrm>
          <a:prstGeom prst="rect">
            <a:avLst/>
          </a:prstGeom>
        </p:spPr>
        <p:txBody>
          <a:bodyPr vert="horz" lIns="91440" tIns="45720" rIns="91440" bIns="45720" rtlCol="0" anchor="ctr">
            <a:normAutofit/>
          </a:bodyPr>
          <a:lst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a:lstStyle>
          <a:p>
            <a:pPr>
              <a:lnSpc>
                <a:spcPct val="120000"/>
              </a:lnSpc>
            </a:pPr>
            <a:r>
              <a:rPr lang="zh-CN" altLang="en-US" sz="4400" dirty="0"/>
              <a:t>测 试 工 作</a:t>
            </a:r>
            <a:endParaRPr lang="en-US" altLang="zh-CN" sz="4400" dirty="0"/>
          </a:p>
        </p:txBody>
      </p:sp>
    </p:spTree>
    <p:extLst>
      <p:ext uri="{BB962C8B-B14F-4D97-AF65-F5344CB8AC3E}">
        <p14:creationId xmlns:p14="http://schemas.microsoft.com/office/powerpoint/2010/main" val="70257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07E74-70A5-4893-8AFF-8C080FDCFA25}"/>
              </a:ext>
            </a:extLst>
          </p:cNvPr>
          <p:cNvSpPr>
            <a:spLocks noGrp="1"/>
          </p:cNvSpPr>
          <p:nvPr>
            <p:ph type="title"/>
          </p:nvPr>
        </p:nvSpPr>
        <p:spPr/>
        <p:txBody>
          <a:bodyPr/>
          <a:lstStyle/>
          <a:p>
            <a:r>
              <a:rPr lang="zh-CN" altLang="en-US" dirty="0"/>
              <a:t>测试</a:t>
            </a:r>
          </a:p>
        </p:txBody>
      </p:sp>
      <p:sp>
        <p:nvSpPr>
          <p:cNvPr id="116" name="íšliḍe">
            <a:extLst>
              <a:ext uri="{FF2B5EF4-FFF2-40B4-BE49-F238E27FC236}">
                <a16:creationId xmlns:a16="http://schemas.microsoft.com/office/drawing/2014/main" id="{C7BBEF61-3850-4162-A8E1-EC2E11414552}"/>
              </a:ext>
            </a:extLst>
          </p:cNvPr>
          <p:cNvSpPr/>
          <p:nvPr/>
        </p:nvSpPr>
        <p:spPr>
          <a:xfrm>
            <a:off x="2025587" y="1644788"/>
            <a:ext cx="3730350" cy="1028699"/>
          </a:xfrm>
          <a:prstGeom prst="roundRect">
            <a:avLst>
              <a:gd name="adj" fmla="val 2415"/>
            </a:avLst>
          </a:prstGeom>
          <a:solidFill>
            <a:schemeClr val="bg1">
              <a:lumMod val="95000"/>
              <a:alpha val="40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tIns="46800" anchor="t">
            <a:normAutofit/>
          </a:bodyPr>
          <a:lstStyle/>
          <a:p>
            <a:pPr lvl="0">
              <a:lnSpc>
                <a:spcPct val="120000"/>
              </a:lnSpc>
              <a:defRPr/>
            </a:pPr>
            <a:br>
              <a:rPr lang="zh-CN" altLang="en-US" sz="1000" dirty="0">
                <a:solidFill>
                  <a:srgbClr val="333639"/>
                </a:solidFill>
              </a:rPr>
            </a:br>
            <a:br>
              <a:rPr lang="zh-CN" altLang="en-US" sz="1000" dirty="0">
                <a:solidFill>
                  <a:srgbClr val="333639"/>
                </a:solidFill>
              </a:rPr>
            </a:br>
            <a:endParaRPr lang="zh-CN" altLang="en-US" sz="1000" dirty="0">
              <a:solidFill>
                <a:srgbClr val="333639"/>
              </a:solidFill>
            </a:endParaRPr>
          </a:p>
        </p:txBody>
      </p:sp>
      <p:sp>
        <p:nvSpPr>
          <p:cNvPr id="117" name="ïṥļîdê">
            <a:extLst>
              <a:ext uri="{FF2B5EF4-FFF2-40B4-BE49-F238E27FC236}">
                <a16:creationId xmlns:a16="http://schemas.microsoft.com/office/drawing/2014/main" id="{9FEE8864-40BB-412E-A104-575FE1549DCF}"/>
              </a:ext>
            </a:extLst>
          </p:cNvPr>
          <p:cNvSpPr/>
          <p:nvPr/>
        </p:nvSpPr>
        <p:spPr>
          <a:xfrm>
            <a:off x="2962701" y="1452149"/>
            <a:ext cx="1856118" cy="385277"/>
          </a:xfrm>
          <a:prstGeom prst="roundRect">
            <a:avLst>
              <a:gd name="adj" fmla="val 50000"/>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77500" lnSpcReduction="20000"/>
          </a:bodyPr>
          <a:lstStyle/>
          <a:p>
            <a:pPr algn="ctr"/>
            <a:r>
              <a:rPr lang="zh-CN" altLang="en-US" b="1" dirty="0"/>
              <a:t>测试工作安排</a:t>
            </a:r>
            <a:endParaRPr lang="zh-CN" altLang="en-US" sz="1600" b="1" dirty="0">
              <a:solidFill>
                <a:schemeClr val="bg1"/>
              </a:solidFill>
            </a:endParaRPr>
          </a:p>
        </p:txBody>
      </p:sp>
      <p:sp>
        <p:nvSpPr>
          <p:cNvPr id="119" name="îṩļîḋê">
            <a:extLst>
              <a:ext uri="{FF2B5EF4-FFF2-40B4-BE49-F238E27FC236}">
                <a16:creationId xmlns:a16="http://schemas.microsoft.com/office/drawing/2014/main" id="{8A3656E8-7100-4F12-8225-9CB4C5728D0B}"/>
              </a:ext>
            </a:extLst>
          </p:cNvPr>
          <p:cNvSpPr/>
          <p:nvPr/>
        </p:nvSpPr>
        <p:spPr>
          <a:xfrm>
            <a:off x="2088571" y="3621639"/>
            <a:ext cx="3730349" cy="1792022"/>
          </a:xfrm>
          <a:prstGeom prst="roundRect">
            <a:avLst>
              <a:gd name="adj" fmla="val 2415"/>
            </a:avLst>
          </a:prstGeom>
          <a:solidFill>
            <a:schemeClr val="bg1">
              <a:lumMod val="95000"/>
              <a:alpha val="40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tIns="46800" anchor="t">
            <a:normAutofit/>
          </a:bodyPr>
          <a:lstStyle/>
          <a:p>
            <a:pPr lvl="0">
              <a:lnSpc>
                <a:spcPct val="120000"/>
              </a:lnSpc>
              <a:defRPr/>
            </a:pPr>
            <a:br>
              <a:rPr lang="zh-CN" altLang="en-US" sz="1000" dirty="0">
                <a:solidFill>
                  <a:srgbClr val="333639"/>
                </a:solidFill>
              </a:rPr>
            </a:br>
            <a:endParaRPr lang="zh-CN" altLang="en-US" sz="1000" dirty="0">
              <a:solidFill>
                <a:srgbClr val="333639"/>
              </a:solidFill>
            </a:endParaRPr>
          </a:p>
        </p:txBody>
      </p:sp>
      <p:sp>
        <p:nvSpPr>
          <p:cNvPr id="120" name="ïṩ1iḋe">
            <a:extLst>
              <a:ext uri="{FF2B5EF4-FFF2-40B4-BE49-F238E27FC236}">
                <a16:creationId xmlns:a16="http://schemas.microsoft.com/office/drawing/2014/main" id="{100CB0A9-8080-4CBC-9E15-698CF774F677}"/>
              </a:ext>
            </a:extLst>
          </p:cNvPr>
          <p:cNvSpPr/>
          <p:nvPr/>
        </p:nvSpPr>
        <p:spPr>
          <a:xfrm>
            <a:off x="2726906" y="3429000"/>
            <a:ext cx="2453678" cy="385277"/>
          </a:xfrm>
          <a:prstGeom prst="roundRect">
            <a:avLst>
              <a:gd name="adj" fmla="val 50000"/>
            </a:avLst>
          </a:prstGeom>
          <a:solidFill>
            <a:schemeClr val="accent3"/>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77500" lnSpcReduction="20000"/>
          </a:bodyPr>
          <a:lstStyle/>
          <a:p>
            <a:pPr algn="ctr"/>
            <a:r>
              <a:rPr lang="zh-CN" altLang="en-US" b="1" dirty="0"/>
              <a:t>测试工具选择和运用</a:t>
            </a:r>
            <a:endParaRPr lang="zh-CN" altLang="en-US" sz="1600" b="1" dirty="0">
              <a:solidFill>
                <a:schemeClr val="bg1"/>
              </a:solidFill>
            </a:endParaRPr>
          </a:p>
        </p:txBody>
      </p:sp>
      <p:sp>
        <p:nvSpPr>
          <p:cNvPr id="127" name="íšliḍe">
            <a:extLst>
              <a:ext uri="{FF2B5EF4-FFF2-40B4-BE49-F238E27FC236}">
                <a16:creationId xmlns:a16="http://schemas.microsoft.com/office/drawing/2014/main" id="{99744289-9DC0-4BDC-9D3B-E8F6DC5BFB66}"/>
              </a:ext>
            </a:extLst>
          </p:cNvPr>
          <p:cNvSpPr/>
          <p:nvPr/>
        </p:nvSpPr>
        <p:spPr>
          <a:xfrm>
            <a:off x="6436065" y="1637755"/>
            <a:ext cx="3730350" cy="4025625"/>
          </a:xfrm>
          <a:prstGeom prst="roundRect">
            <a:avLst>
              <a:gd name="adj" fmla="val 2415"/>
            </a:avLst>
          </a:prstGeom>
          <a:solidFill>
            <a:schemeClr val="bg1">
              <a:lumMod val="95000"/>
              <a:alpha val="40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tIns="46800" anchor="t">
            <a:normAutofit/>
          </a:bodyPr>
          <a:lstStyle/>
          <a:p>
            <a:pPr lvl="0">
              <a:lnSpc>
                <a:spcPct val="120000"/>
              </a:lnSpc>
              <a:defRPr/>
            </a:pPr>
            <a:br>
              <a:rPr lang="zh-CN" altLang="en-US" sz="1000" dirty="0">
                <a:solidFill>
                  <a:srgbClr val="333639"/>
                </a:solidFill>
              </a:rPr>
            </a:br>
            <a:br>
              <a:rPr lang="zh-CN" altLang="en-US" sz="1000" dirty="0">
                <a:solidFill>
                  <a:srgbClr val="333639"/>
                </a:solidFill>
              </a:rPr>
            </a:br>
            <a:endParaRPr lang="zh-CN" altLang="en-US" sz="1000" dirty="0">
              <a:solidFill>
                <a:srgbClr val="333639"/>
              </a:solidFill>
            </a:endParaRPr>
          </a:p>
        </p:txBody>
      </p:sp>
      <p:sp>
        <p:nvSpPr>
          <p:cNvPr id="128" name="ïṥļîdê">
            <a:extLst>
              <a:ext uri="{FF2B5EF4-FFF2-40B4-BE49-F238E27FC236}">
                <a16:creationId xmlns:a16="http://schemas.microsoft.com/office/drawing/2014/main" id="{6BBDEB25-493E-4214-AF2E-DF2074B259D7}"/>
              </a:ext>
            </a:extLst>
          </p:cNvPr>
          <p:cNvSpPr/>
          <p:nvPr/>
        </p:nvSpPr>
        <p:spPr>
          <a:xfrm>
            <a:off x="7373178" y="1445117"/>
            <a:ext cx="1856119" cy="385277"/>
          </a:xfrm>
          <a:prstGeom prst="roundRect">
            <a:avLst>
              <a:gd name="adj" fmla="val 50000"/>
            </a:avLst>
          </a:prstGeom>
          <a:solidFill>
            <a:srgbClr val="0070C0"/>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85000" lnSpcReduction="20000"/>
          </a:bodyPr>
          <a:lstStyle/>
          <a:p>
            <a:pPr algn="ctr"/>
            <a:r>
              <a:rPr lang="zh-CN" altLang="en-US" sz="1600" b="1" dirty="0">
                <a:solidFill>
                  <a:schemeClr val="bg1"/>
                </a:solidFill>
              </a:rPr>
              <a:t>项目测试评述</a:t>
            </a:r>
          </a:p>
        </p:txBody>
      </p:sp>
      <p:sp>
        <p:nvSpPr>
          <p:cNvPr id="129" name="矩形 128">
            <a:extLst>
              <a:ext uri="{FF2B5EF4-FFF2-40B4-BE49-F238E27FC236}">
                <a16:creationId xmlns:a16="http://schemas.microsoft.com/office/drawing/2014/main" id="{26DC4ED4-6AAB-488F-87D9-99EA6361A469}"/>
              </a:ext>
            </a:extLst>
          </p:cNvPr>
          <p:cNvSpPr/>
          <p:nvPr/>
        </p:nvSpPr>
        <p:spPr>
          <a:xfrm>
            <a:off x="3182874" y="2025832"/>
            <a:ext cx="1415772" cy="338554"/>
          </a:xfrm>
          <a:prstGeom prst="rect">
            <a:avLst/>
          </a:prstGeom>
          <a:noFill/>
          <a:ln>
            <a:noFill/>
          </a:ln>
        </p:spPr>
        <p:txBody>
          <a:bodyPr wrap="none">
            <a:spAutoFit/>
          </a:bodyPr>
          <a:lstStyle/>
          <a:p>
            <a:r>
              <a:rPr lang="zh-CN" altLang="en-US" sz="1600" dirty="0">
                <a:solidFill>
                  <a:srgbClr val="000000"/>
                </a:solidFill>
                <a:latin typeface="+mn-ea"/>
                <a:cs typeface="Aharoni" panose="02010803020104030203" pitchFamily="2" charset="-79"/>
              </a:rPr>
              <a:t>团队一起测试</a:t>
            </a:r>
            <a:endParaRPr lang="zh-CN" altLang="en-US" sz="1600" dirty="0">
              <a:latin typeface="+mn-ea"/>
              <a:cs typeface="Aharoni" panose="02010803020104030203" pitchFamily="2" charset="-79"/>
            </a:endParaRPr>
          </a:p>
        </p:txBody>
      </p:sp>
      <p:sp>
        <p:nvSpPr>
          <p:cNvPr id="132" name="矩形 131">
            <a:extLst>
              <a:ext uri="{FF2B5EF4-FFF2-40B4-BE49-F238E27FC236}">
                <a16:creationId xmlns:a16="http://schemas.microsoft.com/office/drawing/2014/main" id="{CFA9603D-61D5-4453-9D72-121B147D75C3}"/>
              </a:ext>
            </a:extLst>
          </p:cNvPr>
          <p:cNvSpPr/>
          <p:nvPr/>
        </p:nvSpPr>
        <p:spPr>
          <a:xfrm>
            <a:off x="2439577" y="3939831"/>
            <a:ext cx="3028336" cy="1155637"/>
          </a:xfrm>
          <a:prstGeom prst="rect">
            <a:avLst/>
          </a:prstGeom>
        </p:spPr>
        <p:txBody>
          <a:bodyPr wrap="square">
            <a:spAutoFit/>
          </a:bodyPr>
          <a:lstStyle/>
          <a:p>
            <a:pPr>
              <a:lnSpc>
                <a:spcPct val="150000"/>
              </a:lnSpc>
            </a:pPr>
            <a:r>
              <a:rPr lang="zh-CN" altLang="en-US" sz="1600" dirty="0">
                <a:solidFill>
                  <a:srgbClr val="000000"/>
                </a:solidFill>
                <a:latin typeface="Verdana" panose="020B0604030504040204" pitchFamily="34" charset="0"/>
              </a:rPr>
              <a:t>人工手动测试：</a:t>
            </a:r>
            <a:endParaRPr lang="en-US" altLang="zh-CN" sz="1600" dirty="0">
              <a:solidFill>
                <a:srgbClr val="000000"/>
              </a:solidFill>
              <a:latin typeface="Verdana" panose="020B0604030504040204" pitchFamily="34" charset="0"/>
            </a:endParaRPr>
          </a:p>
          <a:p>
            <a:pPr>
              <a:lnSpc>
                <a:spcPct val="150000"/>
              </a:lnSpc>
            </a:pPr>
            <a:r>
              <a:rPr lang="zh-CN" altLang="en-US" sz="1600" dirty="0">
                <a:solidFill>
                  <a:srgbClr val="000000"/>
                </a:solidFill>
                <a:latin typeface="Verdana" panose="020B0604030504040204" pitchFamily="34" charset="0"/>
              </a:rPr>
              <a:t>测试者用手机和电脑分别测试，</a:t>
            </a:r>
          </a:p>
          <a:p>
            <a:pPr>
              <a:lnSpc>
                <a:spcPct val="150000"/>
              </a:lnSpc>
            </a:pPr>
            <a:r>
              <a:rPr lang="zh-CN" altLang="en-US" sz="1600" dirty="0">
                <a:solidFill>
                  <a:srgbClr val="000000"/>
                </a:solidFill>
                <a:latin typeface="Verdana" panose="020B0604030504040204" pitchFamily="34" charset="0"/>
              </a:rPr>
              <a:t>手机需要连接到</a:t>
            </a:r>
            <a:r>
              <a:rPr lang="en-US" altLang="zh-CN" sz="1600" dirty="0">
                <a:solidFill>
                  <a:srgbClr val="000000"/>
                </a:solidFill>
                <a:latin typeface="Verdana" panose="020B0604030504040204" pitchFamily="34" charset="0"/>
              </a:rPr>
              <a:t>tomcat</a:t>
            </a:r>
            <a:r>
              <a:rPr lang="zh-CN" altLang="en-US" sz="1600" dirty="0">
                <a:solidFill>
                  <a:srgbClr val="000000"/>
                </a:solidFill>
                <a:latin typeface="Verdana" panose="020B0604030504040204" pitchFamily="34" charset="0"/>
              </a:rPr>
              <a:t>服务器</a:t>
            </a:r>
          </a:p>
        </p:txBody>
      </p:sp>
      <p:sp>
        <p:nvSpPr>
          <p:cNvPr id="133" name="矩形 132">
            <a:extLst>
              <a:ext uri="{FF2B5EF4-FFF2-40B4-BE49-F238E27FC236}">
                <a16:creationId xmlns:a16="http://schemas.microsoft.com/office/drawing/2014/main" id="{F47E5E12-6869-4722-9507-B75814045D95}"/>
              </a:ext>
            </a:extLst>
          </p:cNvPr>
          <p:cNvSpPr/>
          <p:nvPr/>
        </p:nvSpPr>
        <p:spPr>
          <a:xfrm>
            <a:off x="6638696" y="1815349"/>
            <a:ext cx="3325082" cy="3740961"/>
          </a:xfrm>
          <a:prstGeom prst="rect">
            <a:avLst/>
          </a:prstGeom>
        </p:spPr>
        <p:txBody>
          <a:bodyPr wrap="square">
            <a:spAutoFit/>
          </a:bodyPr>
          <a:lstStyle/>
          <a:p>
            <a:pPr>
              <a:lnSpc>
                <a:spcPct val="150000"/>
              </a:lnSpc>
              <a:buFont typeface="+mj-lt"/>
              <a:buAutoNum type="arabicPeriod"/>
            </a:pPr>
            <a:r>
              <a:rPr lang="zh-CN" altLang="en-US" sz="1600" dirty="0">
                <a:solidFill>
                  <a:srgbClr val="000000"/>
                </a:solidFill>
                <a:latin typeface="Verdana" panose="020B0604030504040204" pitchFamily="34" charset="0"/>
              </a:rPr>
              <a:t>登录未注册的账号不会提示“该用户未注册，请先注册”而是直接跳到</a:t>
            </a:r>
            <a:r>
              <a:rPr lang="en-US" altLang="zh-CN" sz="1600" dirty="0">
                <a:solidFill>
                  <a:srgbClr val="000000"/>
                </a:solidFill>
                <a:latin typeface="Verdana" panose="020B0604030504040204" pitchFamily="34" charset="0"/>
              </a:rPr>
              <a:t>404</a:t>
            </a:r>
            <a:r>
              <a:rPr lang="zh-CN" altLang="en-US" sz="1600" dirty="0">
                <a:solidFill>
                  <a:srgbClr val="000000"/>
                </a:solidFill>
                <a:latin typeface="Verdana" panose="020B0604030504040204" pitchFamily="34" charset="0"/>
              </a:rPr>
              <a:t>。</a:t>
            </a:r>
          </a:p>
          <a:p>
            <a:pPr>
              <a:lnSpc>
                <a:spcPct val="150000"/>
              </a:lnSpc>
              <a:buFont typeface="+mj-lt"/>
              <a:buAutoNum type="arabicPeriod"/>
            </a:pPr>
            <a:r>
              <a:rPr lang="zh-CN" altLang="en-US" sz="1600" dirty="0">
                <a:solidFill>
                  <a:srgbClr val="000000"/>
                </a:solidFill>
                <a:latin typeface="Verdana" panose="020B0604030504040204" pitchFamily="34" charset="0"/>
              </a:rPr>
              <a:t>个人中心不可用，不返回数据，未能实现当前用户与浏览器绑定。</a:t>
            </a:r>
          </a:p>
          <a:p>
            <a:pPr>
              <a:lnSpc>
                <a:spcPct val="150000"/>
              </a:lnSpc>
              <a:buFont typeface="+mj-lt"/>
              <a:buAutoNum type="arabicPeriod"/>
            </a:pPr>
            <a:r>
              <a:rPr lang="zh-CN" altLang="en-US" sz="1600" dirty="0">
                <a:solidFill>
                  <a:srgbClr val="000000"/>
                </a:solidFill>
                <a:latin typeface="Verdana" panose="020B0604030504040204" pitchFamily="34" charset="0"/>
              </a:rPr>
              <a:t>跳转问题。需要修改前端</a:t>
            </a:r>
          </a:p>
          <a:p>
            <a:pPr>
              <a:lnSpc>
                <a:spcPct val="150000"/>
              </a:lnSpc>
              <a:buFont typeface="+mj-lt"/>
              <a:buAutoNum type="arabicPeriod"/>
            </a:pPr>
            <a:r>
              <a:rPr lang="zh-CN" altLang="en-US" sz="1600" dirty="0">
                <a:solidFill>
                  <a:srgbClr val="000000"/>
                </a:solidFill>
                <a:latin typeface="Verdana" panose="020B0604030504040204" pitchFamily="34" charset="0"/>
              </a:rPr>
              <a:t>查询详情功能还没做完，后台不返回数据。</a:t>
            </a:r>
          </a:p>
          <a:p>
            <a:pPr>
              <a:lnSpc>
                <a:spcPct val="150000"/>
              </a:lnSpc>
              <a:buFont typeface="+mj-lt"/>
              <a:buAutoNum type="arabicPeriod"/>
            </a:pPr>
            <a:r>
              <a:rPr lang="zh-CN" altLang="en-US" sz="1600" dirty="0">
                <a:solidFill>
                  <a:srgbClr val="000000"/>
                </a:solidFill>
                <a:latin typeface="Verdana" panose="020B0604030504040204" pitchFamily="34" charset="0"/>
              </a:rPr>
              <a:t>数据类型统一为字符串还未进一步划分。</a:t>
            </a:r>
          </a:p>
        </p:txBody>
      </p:sp>
      <p:cxnSp>
        <p:nvCxnSpPr>
          <p:cNvPr id="135" name="直接连接符 134">
            <a:extLst>
              <a:ext uri="{FF2B5EF4-FFF2-40B4-BE49-F238E27FC236}">
                <a16:creationId xmlns:a16="http://schemas.microsoft.com/office/drawing/2014/main" id="{02AA5A1A-C86A-4709-AC9B-832A1F910721}"/>
              </a:ext>
            </a:extLst>
          </p:cNvPr>
          <p:cNvCxnSpPr>
            <a:stCxn id="116" idx="3"/>
          </p:cNvCxnSpPr>
          <p:nvPr/>
        </p:nvCxnSpPr>
        <p:spPr>
          <a:xfrm flipV="1">
            <a:off x="5755937" y="2155618"/>
            <a:ext cx="340063" cy="3520"/>
          </a:xfrm>
          <a:prstGeom prst="line">
            <a:avLst/>
          </a:prstGeom>
          <a:ln>
            <a:solidFill>
              <a:schemeClr val="tx2">
                <a:lumMod val="40000"/>
                <a:lumOff val="60000"/>
              </a:schemeClr>
            </a:solidFill>
          </a:ln>
        </p:spPr>
        <p:style>
          <a:lnRef idx="1">
            <a:schemeClr val="dk1"/>
          </a:lnRef>
          <a:fillRef idx="0">
            <a:schemeClr val="dk1"/>
          </a:fillRef>
          <a:effectRef idx="0">
            <a:schemeClr val="dk1"/>
          </a:effectRef>
          <a:fontRef idx="minor">
            <a:schemeClr val="tx1"/>
          </a:fontRef>
        </p:style>
      </p:cxnSp>
      <p:cxnSp>
        <p:nvCxnSpPr>
          <p:cNvPr id="137" name="直接连接符 136">
            <a:extLst>
              <a:ext uri="{FF2B5EF4-FFF2-40B4-BE49-F238E27FC236}">
                <a16:creationId xmlns:a16="http://schemas.microsoft.com/office/drawing/2014/main" id="{2F50B5E7-9869-4983-B16F-37658FE6163B}"/>
              </a:ext>
            </a:extLst>
          </p:cNvPr>
          <p:cNvCxnSpPr>
            <a:cxnSpLocks/>
          </p:cNvCxnSpPr>
          <p:nvPr/>
        </p:nvCxnSpPr>
        <p:spPr>
          <a:xfrm>
            <a:off x="6096000" y="2143432"/>
            <a:ext cx="0" cy="91088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12E13902-B6D6-4724-B86C-E61172E1C507}"/>
              </a:ext>
            </a:extLst>
          </p:cNvPr>
          <p:cNvCxnSpPr>
            <a:cxnSpLocks/>
            <a:endCxn id="127" idx="1"/>
          </p:cNvCxnSpPr>
          <p:nvPr/>
        </p:nvCxnSpPr>
        <p:spPr>
          <a:xfrm>
            <a:off x="6095999" y="3647048"/>
            <a:ext cx="340066" cy="352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a:extLst>
              <a:ext uri="{FF2B5EF4-FFF2-40B4-BE49-F238E27FC236}">
                <a16:creationId xmlns:a16="http://schemas.microsoft.com/office/drawing/2014/main" id="{C33871CF-BB68-4A84-A7F8-A47DAF02B798}"/>
              </a:ext>
            </a:extLst>
          </p:cNvPr>
          <p:cNvCxnSpPr>
            <a:cxnSpLocks/>
          </p:cNvCxnSpPr>
          <p:nvPr/>
        </p:nvCxnSpPr>
        <p:spPr>
          <a:xfrm>
            <a:off x="6096000" y="3054312"/>
            <a:ext cx="0" cy="1462501"/>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a:extLst>
              <a:ext uri="{FF2B5EF4-FFF2-40B4-BE49-F238E27FC236}">
                <a16:creationId xmlns:a16="http://schemas.microsoft.com/office/drawing/2014/main" id="{7569F2D4-CC63-4766-8C88-3A2E8D42481A}"/>
              </a:ext>
            </a:extLst>
          </p:cNvPr>
          <p:cNvCxnSpPr>
            <a:cxnSpLocks/>
            <a:endCxn id="119" idx="3"/>
          </p:cNvCxnSpPr>
          <p:nvPr/>
        </p:nvCxnSpPr>
        <p:spPr>
          <a:xfrm flipH="1">
            <a:off x="5818920" y="4516813"/>
            <a:ext cx="277079" cy="837"/>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650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27" grpId="0" animBg="1"/>
      <p:bldP spid="128" grpId="0" animBg="1"/>
      <p:bldP spid="132" grpId="0"/>
      <p:bldP spid="1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a:xfrm>
            <a:off x="2545088" y="2808720"/>
            <a:ext cx="4535055" cy="1212709"/>
          </a:xfrm>
        </p:spPr>
        <p:txBody>
          <a:bodyPr>
            <a:normAutofit/>
          </a:bodyPr>
          <a:lstStyle/>
          <a:p>
            <a:pPr>
              <a:lnSpc>
                <a:spcPct val="120000"/>
              </a:lnSpc>
            </a:pPr>
            <a:r>
              <a:rPr lang="zh-CN" altLang="en-US" sz="4800" dirty="0"/>
              <a:t>过 程 体 会</a:t>
            </a:r>
            <a:endParaRPr lang="en-US" altLang="zh-CN" sz="4800" dirty="0"/>
          </a:p>
        </p:txBody>
      </p:sp>
      <p:sp>
        <p:nvSpPr>
          <p:cNvPr id="28" name="文本框 27">
            <a:extLst>
              <a:ext uri="{FF2B5EF4-FFF2-40B4-BE49-F238E27FC236}">
                <a16:creationId xmlns:a16="http://schemas.microsoft.com/office/drawing/2014/main" id="{2EFB42E7-B9E4-4C8A-8C19-2A7343C21262}"/>
              </a:ext>
            </a:extLst>
          </p:cNvPr>
          <p:cNvSpPr txBox="1"/>
          <p:nvPr/>
        </p:nvSpPr>
        <p:spPr>
          <a:xfrm>
            <a:off x="8426045" y="3056138"/>
            <a:ext cx="3156355" cy="3791225"/>
          </a:xfrm>
          <a:prstGeom prst="rect">
            <a:avLst/>
          </a:prstGeom>
          <a:noFill/>
        </p:spPr>
        <p:txBody>
          <a:bodyPr wrap="none" rtlCol="0">
            <a:prstTxWarp prst="textPlain">
              <a:avLst/>
            </a:prstTxWarp>
            <a:spAutoFit/>
          </a:bodyPr>
          <a:lstStyle/>
          <a:p>
            <a:r>
              <a:rPr lang="en-US" altLang="zh-CN" dirty="0">
                <a:solidFill>
                  <a:schemeClr val="accent2">
                    <a:alpha val="57000"/>
                  </a:schemeClr>
                </a:solidFill>
                <a:latin typeface="Impact" panose="020B0806030902050204" pitchFamily="34" charset="0"/>
                <a:cs typeface="Arial" panose="020B0604020202020204" pitchFamily="34" charset="0"/>
              </a:rPr>
              <a:t>06</a:t>
            </a:r>
            <a:endParaRPr lang="zh-CN" altLang="en-US" dirty="0">
              <a:solidFill>
                <a:schemeClr val="accent2">
                  <a:alpha val="57000"/>
                </a:schemeClr>
              </a:solidFill>
              <a:latin typeface="Impact" panose="020B080603090205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756C5E75-4B5A-4FB6-B4F0-FB07E5102A41}"/>
              </a:ext>
            </a:extLst>
          </p:cNvPr>
          <p:cNvSpPr txBox="1"/>
          <p:nvPr/>
        </p:nvSpPr>
        <p:spPr>
          <a:xfrm>
            <a:off x="8211203" y="2808720"/>
            <a:ext cx="3371197" cy="4049280"/>
          </a:xfrm>
          <a:prstGeom prst="rect">
            <a:avLst/>
          </a:prstGeom>
          <a:noFill/>
          <a:ln w="19050">
            <a:noFill/>
          </a:ln>
        </p:spPr>
        <p:txBody>
          <a:bodyPr wrap="none" rtlCol="0">
            <a:prstTxWarp prst="textPlain">
              <a:avLst/>
            </a:prstTxWarp>
            <a:spAutoFit/>
          </a:bodyPr>
          <a:lstStyle/>
          <a:p>
            <a:r>
              <a:rPr lang="en-US" altLang="zh-CN" dirty="0">
                <a:ln w="22225">
                  <a:solidFill>
                    <a:schemeClr val="accent1">
                      <a:lumMod val="75000"/>
                    </a:schemeClr>
                  </a:solidFill>
                </a:ln>
                <a:noFill/>
                <a:latin typeface="Impact" panose="020B0806030902050204" pitchFamily="34" charset="0"/>
                <a:cs typeface="Arial" panose="020B0604020202020204" pitchFamily="34" charset="0"/>
              </a:rPr>
              <a:t>06</a:t>
            </a:r>
            <a:endParaRPr lang="zh-CN" altLang="en-US" dirty="0">
              <a:ln w="22225">
                <a:solidFill>
                  <a:schemeClr val="accent1">
                    <a:lumMod val="75000"/>
                  </a:schemeClr>
                </a:solidFill>
              </a:ln>
              <a:no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966594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1FC67-06C6-42D6-B638-58131D743CE3}"/>
              </a:ext>
            </a:extLst>
          </p:cNvPr>
          <p:cNvSpPr>
            <a:spLocks noGrp="1"/>
          </p:cNvSpPr>
          <p:nvPr>
            <p:ph type="title"/>
          </p:nvPr>
        </p:nvSpPr>
        <p:spPr/>
        <p:txBody>
          <a:bodyPr/>
          <a:lstStyle/>
          <a:p>
            <a:r>
              <a:rPr lang="zh-CN" altLang="en-US" dirty="0"/>
              <a:t>过程体会</a:t>
            </a:r>
          </a:p>
        </p:txBody>
      </p:sp>
      <p:sp>
        <p:nvSpPr>
          <p:cNvPr id="4" name="灯片编号占位符 3">
            <a:extLst>
              <a:ext uri="{FF2B5EF4-FFF2-40B4-BE49-F238E27FC236}">
                <a16:creationId xmlns:a16="http://schemas.microsoft.com/office/drawing/2014/main" id="{915C90A7-ED92-4BA4-81D2-594AA97F7A90}"/>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19</a:t>
            </a:fld>
            <a:endParaRPr lang="zh-CN" altLang="en-US"/>
          </a:p>
        </p:txBody>
      </p:sp>
      <p:sp>
        <p:nvSpPr>
          <p:cNvPr id="5" name="iṥľïďè">
            <a:extLst>
              <a:ext uri="{FF2B5EF4-FFF2-40B4-BE49-F238E27FC236}">
                <a16:creationId xmlns:a16="http://schemas.microsoft.com/office/drawing/2014/main" id="{1C55396C-B364-4A1A-95C5-F5A7311A3388}"/>
              </a:ext>
            </a:extLst>
          </p:cNvPr>
          <p:cNvSpPr/>
          <p:nvPr/>
        </p:nvSpPr>
        <p:spPr>
          <a:xfrm>
            <a:off x="1756800" y="1599243"/>
            <a:ext cx="5848305" cy="1333944"/>
          </a:xfrm>
          <a:prstGeom prst="wedgeRectCallout">
            <a:avLst>
              <a:gd name="adj1" fmla="val -57275"/>
              <a:gd name="adj2" fmla="val 73194"/>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endParaRPr lang="zh-CN" altLang="en-US" sz="2000" b="1" dirty="0"/>
          </a:p>
        </p:txBody>
      </p:sp>
      <p:sp>
        <p:nvSpPr>
          <p:cNvPr id="6" name="iṧḻîḓê">
            <a:extLst>
              <a:ext uri="{FF2B5EF4-FFF2-40B4-BE49-F238E27FC236}">
                <a16:creationId xmlns:a16="http://schemas.microsoft.com/office/drawing/2014/main" id="{5EE870B0-5B13-4364-B2DF-931AD5B39A21}"/>
              </a:ext>
            </a:extLst>
          </p:cNvPr>
          <p:cNvSpPr/>
          <p:nvPr/>
        </p:nvSpPr>
        <p:spPr bwMode="auto">
          <a:xfrm>
            <a:off x="1930614" y="1762765"/>
            <a:ext cx="5499993" cy="1170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300" dirty="0"/>
              <a:t>冲刺阶段的每一天都会遇到各种各样的</a:t>
            </a:r>
            <a:r>
              <a:rPr lang="en-US" altLang="zh-CN" sz="1300" dirty="0"/>
              <a:t>bug</a:t>
            </a:r>
            <a:r>
              <a:rPr lang="zh-CN" altLang="en-US" sz="1300" dirty="0"/>
              <a:t>，幸运的是，每天都能在队友的协作下解决这些烦人的</a:t>
            </a:r>
            <a:r>
              <a:rPr lang="en-US" altLang="zh-CN" sz="1300" dirty="0"/>
              <a:t>bug</a:t>
            </a:r>
            <a:r>
              <a:rPr lang="zh-CN" altLang="en-US" sz="1300" dirty="0"/>
              <a:t>并从中学到新的技术，总之，队友都很给力，我们要学的技能还有很多，希望在下一个阶段加强基础知识的学习和巩固。</a:t>
            </a:r>
          </a:p>
        </p:txBody>
      </p:sp>
      <p:sp>
        <p:nvSpPr>
          <p:cNvPr id="7" name="íšļîde">
            <a:extLst>
              <a:ext uri="{FF2B5EF4-FFF2-40B4-BE49-F238E27FC236}">
                <a16:creationId xmlns:a16="http://schemas.microsoft.com/office/drawing/2014/main" id="{FF22D351-841B-4F6F-B965-C82763AD05D8}"/>
              </a:ext>
            </a:extLst>
          </p:cNvPr>
          <p:cNvSpPr txBox="1"/>
          <p:nvPr/>
        </p:nvSpPr>
        <p:spPr bwMode="auto">
          <a:xfrm>
            <a:off x="2211843" y="1397642"/>
            <a:ext cx="874255" cy="369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rIns="90000">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b="1" dirty="0">
                <a:solidFill>
                  <a:schemeClr val="accent1"/>
                </a:solidFill>
              </a:rPr>
              <a:t>胡成宇</a:t>
            </a:r>
            <a:endParaRPr lang="en-US" altLang="zh-CN" sz="1800" b="1" dirty="0">
              <a:solidFill>
                <a:schemeClr val="accent1"/>
              </a:solidFill>
            </a:endParaRPr>
          </a:p>
        </p:txBody>
      </p:sp>
      <p:sp>
        <p:nvSpPr>
          <p:cNvPr id="8" name="îšḻîḓe">
            <a:extLst>
              <a:ext uri="{FF2B5EF4-FFF2-40B4-BE49-F238E27FC236}">
                <a16:creationId xmlns:a16="http://schemas.microsoft.com/office/drawing/2014/main" id="{E00CCC0C-EBC5-4E2C-ACE8-8C307C2FE02C}"/>
              </a:ext>
            </a:extLst>
          </p:cNvPr>
          <p:cNvSpPr/>
          <p:nvPr/>
        </p:nvSpPr>
        <p:spPr>
          <a:xfrm>
            <a:off x="5136204" y="3311568"/>
            <a:ext cx="5389979" cy="981006"/>
          </a:xfrm>
          <a:prstGeom prst="wedgeRectCallout">
            <a:avLst>
              <a:gd name="adj1" fmla="val 59873"/>
              <a:gd name="adj2" fmla="val 87548"/>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endParaRPr lang="zh-CN" altLang="en-US" sz="2000" b="1" dirty="0"/>
          </a:p>
        </p:txBody>
      </p:sp>
      <p:sp>
        <p:nvSpPr>
          <p:cNvPr id="9" name="iSḻide">
            <a:extLst>
              <a:ext uri="{FF2B5EF4-FFF2-40B4-BE49-F238E27FC236}">
                <a16:creationId xmlns:a16="http://schemas.microsoft.com/office/drawing/2014/main" id="{09C9F91A-8D80-4E03-9970-6659D6C87F2E}"/>
              </a:ext>
            </a:extLst>
          </p:cNvPr>
          <p:cNvSpPr/>
          <p:nvPr/>
        </p:nvSpPr>
        <p:spPr bwMode="auto">
          <a:xfrm>
            <a:off x="5262664" y="3499461"/>
            <a:ext cx="5177470" cy="981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300" dirty="0"/>
              <a:t>这次冲刺感觉很刺激，队长很强大，本以为完不成了，在队长强大的实力下还是成功的完成了项目，学习到了很多，感觉自己还是太菜。</a:t>
            </a:r>
          </a:p>
        </p:txBody>
      </p:sp>
      <p:sp>
        <p:nvSpPr>
          <p:cNvPr id="10" name="ïŝḻiḍè">
            <a:extLst>
              <a:ext uri="{FF2B5EF4-FFF2-40B4-BE49-F238E27FC236}">
                <a16:creationId xmlns:a16="http://schemas.microsoft.com/office/drawing/2014/main" id="{35EEE242-35FF-4B87-A31A-F784DCB680FD}"/>
              </a:ext>
            </a:extLst>
          </p:cNvPr>
          <p:cNvSpPr txBox="1"/>
          <p:nvPr/>
        </p:nvSpPr>
        <p:spPr bwMode="auto">
          <a:xfrm>
            <a:off x="5658077" y="3093153"/>
            <a:ext cx="874255" cy="369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rIns="90000">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1800" b="1" dirty="0">
                <a:solidFill>
                  <a:schemeClr val="accent3"/>
                </a:solidFill>
              </a:rPr>
              <a:t>温俊欣</a:t>
            </a:r>
            <a:endParaRPr lang="en-US" altLang="zh-CN" sz="1800" b="1" dirty="0">
              <a:solidFill>
                <a:schemeClr val="accent3"/>
              </a:solidFill>
            </a:endParaRPr>
          </a:p>
        </p:txBody>
      </p:sp>
      <p:sp>
        <p:nvSpPr>
          <p:cNvPr id="11" name="iṥľïďè">
            <a:extLst>
              <a:ext uri="{FF2B5EF4-FFF2-40B4-BE49-F238E27FC236}">
                <a16:creationId xmlns:a16="http://schemas.microsoft.com/office/drawing/2014/main" id="{280EA277-091C-41E5-8321-0E644963F9CF}"/>
              </a:ext>
            </a:extLst>
          </p:cNvPr>
          <p:cNvSpPr/>
          <p:nvPr/>
        </p:nvSpPr>
        <p:spPr>
          <a:xfrm>
            <a:off x="1750979" y="4611552"/>
            <a:ext cx="5848305" cy="1294410"/>
          </a:xfrm>
          <a:prstGeom prst="wedgeRectCallout">
            <a:avLst>
              <a:gd name="adj1" fmla="val -57275"/>
              <a:gd name="adj2" fmla="val 73093"/>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endParaRPr lang="zh-CN" altLang="en-US" sz="2000" b="1" dirty="0"/>
          </a:p>
        </p:txBody>
      </p:sp>
      <p:sp>
        <p:nvSpPr>
          <p:cNvPr id="12" name="iṧḻîḓê">
            <a:extLst>
              <a:ext uri="{FF2B5EF4-FFF2-40B4-BE49-F238E27FC236}">
                <a16:creationId xmlns:a16="http://schemas.microsoft.com/office/drawing/2014/main" id="{3F2B7557-8A1E-425F-A14A-CD6749721D72}"/>
              </a:ext>
            </a:extLst>
          </p:cNvPr>
          <p:cNvSpPr/>
          <p:nvPr/>
        </p:nvSpPr>
        <p:spPr bwMode="auto">
          <a:xfrm>
            <a:off x="1930614" y="4805858"/>
            <a:ext cx="5443717" cy="122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300" dirty="0"/>
              <a:t>通过本次冲刺，学到了很多，包括技术上的知识和团队合作应该如何进行，其中遇到了很多难题，但是在队长和队友的带领下大部分都解决了，结论就是队友都超级</a:t>
            </a:r>
            <a:r>
              <a:rPr lang="en-US" altLang="zh-CN" sz="1300" dirty="0"/>
              <a:t>nice</a:t>
            </a:r>
            <a:r>
              <a:rPr lang="zh-CN" altLang="en-US" sz="1300" dirty="0"/>
              <a:t>和强大，自己需要学习的还有很多。</a:t>
            </a:r>
          </a:p>
        </p:txBody>
      </p:sp>
      <p:sp>
        <p:nvSpPr>
          <p:cNvPr id="13" name="íšļîde">
            <a:extLst>
              <a:ext uri="{FF2B5EF4-FFF2-40B4-BE49-F238E27FC236}">
                <a16:creationId xmlns:a16="http://schemas.microsoft.com/office/drawing/2014/main" id="{C5CFDE33-FF60-4A89-8E63-B03D7F39B12F}"/>
              </a:ext>
            </a:extLst>
          </p:cNvPr>
          <p:cNvSpPr txBox="1"/>
          <p:nvPr/>
        </p:nvSpPr>
        <p:spPr bwMode="auto">
          <a:xfrm>
            <a:off x="2244343" y="4436526"/>
            <a:ext cx="874255" cy="369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rIns="90000">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1800" b="1" dirty="0">
                <a:solidFill>
                  <a:schemeClr val="accent1"/>
                </a:solidFill>
              </a:rPr>
              <a:t>张启荣</a:t>
            </a:r>
            <a:endParaRPr lang="en-US" altLang="zh-CN" sz="1800" b="1" dirty="0">
              <a:solidFill>
                <a:schemeClr val="accent1"/>
              </a:solidFill>
            </a:endParaRPr>
          </a:p>
        </p:txBody>
      </p:sp>
    </p:spTree>
    <p:extLst>
      <p:ext uri="{BB962C8B-B14F-4D97-AF65-F5344CB8AC3E}">
        <p14:creationId xmlns:p14="http://schemas.microsoft.com/office/powerpoint/2010/main" val="3495182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íş1îḑè">
            <a:extLst>
              <a:ext uri="{FF2B5EF4-FFF2-40B4-BE49-F238E27FC236}">
                <a16:creationId xmlns:a16="http://schemas.microsoft.com/office/drawing/2014/main" id="{34073C1D-5C0D-44C8-9446-3459EC4A8302}"/>
              </a:ext>
            </a:extLst>
          </p:cNvPr>
          <p:cNvSpPr/>
          <p:nvPr/>
        </p:nvSpPr>
        <p:spPr bwMode="auto">
          <a:xfrm>
            <a:off x="4810125" y="1545489"/>
            <a:ext cx="828092" cy="595554"/>
          </a:xfrm>
          <a:prstGeom prst="parallelogram">
            <a:avLst/>
          </a:prstGeom>
          <a:solidFill>
            <a:schemeClr val="accent1">
              <a:lumMod val="100000"/>
            </a:schemeClr>
          </a:solidFill>
          <a:ln w="12700" cap="flat" cmpd="sng" algn="ctr">
            <a:solidFill>
              <a:schemeClr val="accent1">
                <a:lumMod val="100000"/>
              </a:schemeClr>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2400" dirty="0">
                <a:solidFill>
                  <a:schemeClr val="bg1">
                    <a:lumMod val="100000"/>
                  </a:schemeClr>
                </a:solidFill>
                <a:latin typeface="Impact" panose="020B0806030902050204" pitchFamily="34" charset="0"/>
              </a:rPr>
              <a:t>01</a:t>
            </a:r>
          </a:p>
        </p:txBody>
      </p:sp>
      <p:sp>
        <p:nvSpPr>
          <p:cNvPr id="7" name="îşlïḓe">
            <a:extLst>
              <a:ext uri="{FF2B5EF4-FFF2-40B4-BE49-F238E27FC236}">
                <a16:creationId xmlns:a16="http://schemas.microsoft.com/office/drawing/2014/main" id="{5346C74A-80E6-48DF-BCCC-204DAD6CD2E2}"/>
              </a:ext>
            </a:extLst>
          </p:cNvPr>
          <p:cNvSpPr/>
          <p:nvPr/>
        </p:nvSpPr>
        <p:spPr bwMode="auto">
          <a:xfrm>
            <a:off x="5502540" y="1550930"/>
            <a:ext cx="5346994" cy="595554"/>
          </a:xfrm>
          <a:prstGeom prst="parallelogram">
            <a:avLst/>
          </a:prstGeom>
          <a:noFill/>
          <a:ln w="12700" cap="flat" cmpd="sng" algn="ctr">
            <a:solidFill>
              <a:schemeClr val="accent1">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pPr>
              <a:lnSpc>
                <a:spcPct val="120000"/>
              </a:lnSpc>
            </a:pPr>
            <a:r>
              <a:rPr lang="zh-CN" altLang="en-US" dirty="0"/>
              <a:t>成员分工和预期计划</a:t>
            </a:r>
            <a:endParaRPr lang="en-US" altLang="zh-CN" sz="1100" dirty="0"/>
          </a:p>
        </p:txBody>
      </p:sp>
      <p:sp>
        <p:nvSpPr>
          <p:cNvPr id="8" name="išḻíďè">
            <a:extLst>
              <a:ext uri="{FF2B5EF4-FFF2-40B4-BE49-F238E27FC236}">
                <a16:creationId xmlns:a16="http://schemas.microsoft.com/office/drawing/2014/main" id="{F530C9D0-26B9-4D98-BA22-4D7F876A7EA0}"/>
              </a:ext>
            </a:extLst>
          </p:cNvPr>
          <p:cNvSpPr/>
          <p:nvPr/>
        </p:nvSpPr>
        <p:spPr bwMode="auto">
          <a:xfrm>
            <a:off x="4810125" y="2366380"/>
            <a:ext cx="828092" cy="595554"/>
          </a:xfrm>
          <a:prstGeom prst="parallelogram">
            <a:avLst/>
          </a:prstGeom>
          <a:solidFill>
            <a:schemeClr val="accent3"/>
          </a:solidFill>
          <a:ln w="12700" cap="flat" cmpd="sng" algn="ctr">
            <a:solidFill>
              <a:schemeClr val="accent3"/>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2400" dirty="0">
                <a:solidFill>
                  <a:schemeClr val="bg1">
                    <a:lumMod val="100000"/>
                  </a:schemeClr>
                </a:solidFill>
                <a:latin typeface="Impact" panose="020B0806030902050204" pitchFamily="34" charset="0"/>
              </a:rPr>
              <a:t>02</a:t>
            </a:r>
          </a:p>
        </p:txBody>
      </p:sp>
      <p:sp>
        <p:nvSpPr>
          <p:cNvPr id="9" name="íşḷïḓè">
            <a:extLst>
              <a:ext uri="{FF2B5EF4-FFF2-40B4-BE49-F238E27FC236}">
                <a16:creationId xmlns:a16="http://schemas.microsoft.com/office/drawing/2014/main" id="{BDF7288A-2673-4047-AE9F-0F2D4CC3CEE7}"/>
              </a:ext>
            </a:extLst>
          </p:cNvPr>
          <p:cNvSpPr/>
          <p:nvPr/>
        </p:nvSpPr>
        <p:spPr bwMode="auto">
          <a:xfrm>
            <a:off x="5367787" y="2366380"/>
            <a:ext cx="5346994" cy="595554"/>
          </a:xfrm>
          <a:prstGeom prst="parallelogram">
            <a:avLst/>
          </a:prstGeom>
          <a:noFill/>
          <a:ln w="12700" cap="flat" cmpd="sng" algn="ctr">
            <a:solidFill>
              <a:schemeClr val="accent3"/>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pPr>
              <a:lnSpc>
                <a:spcPct val="120000"/>
              </a:lnSpc>
            </a:pPr>
            <a:r>
              <a:rPr lang="zh-CN" altLang="en-US" dirty="0"/>
              <a:t>项目的实际进度曲线、燃尽图</a:t>
            </a:r>
            <a:endParaRPr lang="en-US" altLang="zh-CN" sz="1100" dirty="0"/>
          </a:p>
        </p:txBody>
      </p:sp>
      <p:sp>
        <p:nvSpPr>
          <p:cNvPr id="10" name="ï$1ïḋê">
            <a:extLst>
              <a:ext uri="{FF2B5EF4-FFF2-40B4-BE49-F238E27FC236}">
                <a16:creationId xmlns:a16="http://schemas.microsoft.com/office/drawing/2014/main" id="{3034E914-23DE-4AEC-BDEA-B2267A628AB9}"/>
              </a:ext>
            </a:extLst>
          </p:cNvPr>
          <p:cNvSpPr/>
          <p:nvPr/>
        </p:nvSpPr>
        <p:spPr bwMode="auto">
          <a:xfrm>
            <a:off x="4810125" y="3187271"/>
            <a:ext cx="828092" cy="595554"/>
          </a:xfrm>
          <a:prstGeom prst="parallelogram">
            <a:avLst/>
          </a:prstGeom>
          <a:solidFill>
            <a:schemeClr val="accent3">
              <a:lumMod val="100000"/>
            </a:schemeClr>
          </a:solidFill>
          <a:ln w="12700" cap="flat" cmpd="sng" algn="ctr">
            <a:solidFill>
              <a:schemeClr val="accent3">
                <a:lumMod val="100000"/>
              </a:schemeClr>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2400">
                <a:solidFill>
                  <a:schemeClr val="bg1">
                    <a:lumMod val="100000"/>
                  </a:schemeClr>
                </a:solidFill>
                <a:latin typeface="Impact" panose="020B0806030902050204" pitchFamily="34" charset="0"/>
              </a:rPr>
              <a:t>03</a:t>
            </a:r>
          </a:p>
        </p:txBody>
      </p:sp>
      <p:sp>
        <p:nvSpPr>
          <p:cNvPr id="11" name="iS1iḑè">
            <a:extLst>
              <a:ext uri="{FF2B5EF4-FFF2-40B4-BE49-F238E27FC236}">
                <a16:creationId xmlns:a16="http://schemas.microsoft.com/office/drawing/2014/main" id="{CD7E4E32-A35D-4AAF-BFE0-B9BAE84F38C1}"/>
              </a:ext>
            </a:extLst>
          </p:cNvPr>
          <p:cNvSpPr/>
          <p:nvPr/>
        </p:nvSpPr>
        <p:spPr bwMode="auto">
          <a:xfrm>
            <a:off x="5367787" y="3187271"/>
            <a:ext cx="5346994" cy="595554"/>
          </a:xfrm>
          <a:prstGeom prst="parallelogram">
            <a:avLst/>
          </a:prstGeom>
          <a:noFill/>
          <a:ln w="12700" cap="flat" cmpd="sng" algn="ctr">
            <a:solidFill>
              <a:schemeClr val="accent3">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pPr>
              <a:lnSpc>
                <a:spcPct val="120000"/>
              </a:lnSpc>
            </a:pPr>
            <a:r>
              <a:rPr lang="zh-CN" altLang="en-US" dirty="0"/>
              <a:t>遇到的问题及解决方案</a:t>
            </a:r>
            <a:endParaRPr lang="en-US" altLang="zh-CN" sz="1100" dirty="0"/>
          </a:p>
        </p:txBody>
      </p:sp>
      <p:sp>
        <p:nvSpPr>
          <p:cNvPr id="12" name="îsḷîḓé">
            <a:extLst>
              <a:ext uri="{FF2B5EF4-FFF2-40B4-BE49-F238E27FC236}">
                <a16:creationId xmlns:a16="http://schemas.microsoft.com/office/drawing/2014/main" id="{74016073-E304-4E15-A124-BDFBCDEC7EC9}"/>
              </a:ext>
            </a:extLst>
          </p:cNvPr>
          <p:cNvSpPr/>
          <p:nvPr/>
        </p:nvSpPr>
        <p:spPr bwMode="auto">
          <a:xfrm>
            <a:off x="4810125" y="4008162"/>
            <a:ext cx="828092" cy="595554"/>
          </a:xfrm>
          <a:prstGeom prst="parallelogram">
            <a:avLst/>
          </a:prstGeom>
          <a:solidFill>
            <a:schemeClr val="accent3"/>
          </a:solidFill>
          <a:ln w="12700" cap="flat" cmpd="sng" algn="ctr">
            <a:solidFill>
              <a:schemeClr val="accent3"/>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2400" dirty="0">
                <a:solidFill>
                  <a:schemeClr val="bg1">
                    <a:lumMod val="100000"/>
                  </a:schemeClr>
                </a:solidFill>
                <a:latin typeface="Impact" panose="020B0806030902050204" pitchFamily="34" charset="0"/>
              </a:rPr>
              <a:t>04</a:t>
            </a:r>
          </a:p>
        </p:txBody>
      </p:sp>
      <p:sp>
        <p:nvSpPr>
          <p:cNvPr id="13" name="ís1ïďé">
            <a:extLst>
              <a:ext uri="{FF2B5EF4-FFF2-40B4-BE49-F238E27FC236}">
                <a16:creationId xmlns:a16="http://schemas.microsoft.com/office/drawing/2014/main" id="{CB0F570E-9084-4877-BF29-6C40B1FFEE7D}"/>
              </a:ext>
            </a:extLst>
          </p:cNvPr>
          <p:cNvSpPr/>
          <p:nvPr/>
        </p:nvSpPr>
        <p:spPr bwMode="auto">
          <a:xfrm>
            <a:off x="5367787" y="4008162"/>
            <a:ext cx="5346994" cy="595554"/>
          </a:xfrm>
          <a:prstGeom prst="parallelogram">
            <a:avLst/>
          </a:prstGeom>
          <a:noFill/>
          <a:ln w="12700" cap="flat" cmpd="sng" algn="ctr">
            <a:solidFill>
              <a:schemeClr val="accent3"/>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pPr>
              <a:lnSpc>
                <a:spcPct val="120000"/>
              </a:lnSpc>
            </a:pPr>
            <a:r>
              <a:rPr lang="zh-CN" altLang="en-US" dirty="0"/>
              <a:t>项目的实际架构</a:t>
            </a:r>
            <a:endParaRPr lang="en-US" altLang="zh-CN" sz="1100" dirty="0"/>
          </a:p>
        </p:txBody>
      </p:sp>
      <p:cxnSp>
        <p:nvCxnSpPr>
          <p:cNvPr id="18" name="直接连接符 17">
            <a:extLst>
              <a:ext uri="{FF2B5EF4-FFF2-40B4-BE49-F238E27FC236}">
                <a16:creationId xmlns:a16="http://schemas.microsoft.com/office/drawing/2014/main" id="{6937FC55-DDF9-4B49-BBE8-797A80D8A897}"/>
              </a:ext>
            </a:extLst>
          </p:cNvPr>
          <p:cNvCxnSpPr/>
          <p:nvPr/>
        </p:nvCxnSpPr>
        <p:spPr>
          <a:xfrm>
            <a:off x="686294" y="3327167"/>
            <a:ext cx="2972663" cy="0"/>
          </a:xfrm>
          <a:prstGeom prst="line">
            <a:avLst/>
          </a:prstGeom>
          <a:ln w="19050"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 name="îŝliḑé">
            <a:extLst>
              <a:ext uri="{FF2B5EF4-FFF2-40B4-BE49-F238E27FC236}">
                <a16:creationId xmlns:a16="http://schemas.microsoft.com/office/drawing/2014/main" id="{BE011881-D85B-46AA-9DA4-04DD25976AC7}"/>
              </a:ext>
            </a:extLst>
          </p:cNvPr>
          <p:cNvSpPr txBox="1"/>
          <p:nvPr/>
        </p:nvSpPr>
        <p:spPr>
          <a:xfrm>
            <a:off x="1477219" y="2321985"/>
            <a:ext cx="2181738" cy="1005703"/>
          </a:xfrm>
          <a:prstGeom prst="rect">
            <a:avLst/>
          </a:prstGeom>
        </p:spPr>
        <p:txBody>
          <a:bodyPr wrap="none" anchor="b">
            <a:normAutofit/>
          </a:bodyPr>
          <a:lstStyle/>
          <a:p>
            <a:pPr marL="0" indent="0" algn="r">
              <a:buNone/>
            </a:pPr>
            <a:r>
              <a:rPr lang="en-US" altLang="zh-CN" sz="2800" b="1" dirty="0"/>
              <a:t>CONTENTS</a:t>
            </a:r>
            <a:endParaRPr lang="zh-CN" altLang="en-US" sz="2800" b="1" dirty="0"/>
          </a:p>
        </p:txBody>
      </p:sp>
      <p:sp>
        <p:nvSpPr>
          <p:cNvPr id="14" name="ï$1ïḋê">
            <a:extLst>
              <a:ext uri="{FF2B5EF4-FFF2-40B4-BE49-F238E27FC236}">
                <a16:creationId xmlns:a16="http://schemas.microsoft.com/office/drawing/2014/main" id="{7E31ED4C-FF68-4846-9714-4B04B64691F9}"/>
              </a:ext>
            </a:extLst>
          </p:cNvPr>
          <p:cNvSpPr/>
          <p:nvPr/>
        </p:nvSpPr>
        <p:spPr bwMode="auto">
          <a:xfrm>
            <a:off x="4731519" y="4802707"/>
            <a:ext cx="828092" cy="595554"/>
          </a:xfrm>
          <a:prstGeom prst="parallelogram">
            <a:avLst/>
          </a:prstGeom>
          <a:solidFill>
            <a:schemeClr val="accent3">
              <a:lumMod val="100000"/>
            </a:schemeClr>
          </a:solidFill>
          <a:ln w="12700" cap="flat" cmpd="sng" algn="ctr">
            <a:solidFill>
              <a:schemeClr val="accent3">
                <a:lumMod val="100000"/>
              </a:schemeClr>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2400" dirty="0">
                <a:solidFill>
                  <a:schemeClr val="bg1">
                    <a:lumMod val="100000"/>
                  </a:schemeClr>
                </a:solidFill>
                <a:latin typeface="Impact" panose="020B0806030902050204" pitchFamily="34" charset="0"/>
              </a:rPr>
              <a:t>05</a:t>
            </a:r>
          </a:p>
        </p:txBody>
      </p:sp>
      <p:sp>
        <p:nvSpPr>
          <p:cNvPr id="15" name="iS1iḑè">
            <a:extLst>
              <a:ext uri="{FF2B5EF4-FFF2-40B4-BE49-F238E27FC236}">
                <a16:creationId xmlns:a16="http://schemas.microsoft.com/office/drawing/2014/main" id="{40211A34-41E9-4B6B-B5E8-25FE8F175CA9}"/>
              </a:ext>
            </a:extLst>
          </p:cNvPr>
          <p:cNvSpPr/>
          <p:nvPr/>
        </p:nvSpPr>
        <p:spPr bwMode="auto">
          <a:xfrm>
            <a:off x="5289181" y="4802707"/>
            <a:ext cx="5346994" cy="595554"/>
          </a:xfrm>
          <a:prstGeom prst="parallelogram">
            <a:avLst/>
          </a:prstGeom>
          <a:noFill/>
          <a:ln w="12700" cap="flat" cmpd="sng" algn="ctr">
            <a:solidFill>
              <a:schemeClr val="accent3">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pPr>
              <a:lnSpc>
                <a:spcPct val="120000"/>
              </a:lnSpc>
            </a:pPr>
            <a:r>
              <a:rPr lang="zh-CN" altLang="en-US" dirty="0"/>
              <a:t>测试工作安排</a:t>
            </a:r>
            <a:endParaRPr lang="en-US" altLang="zh-CN" dirty="0"/>
          </a:p>
        </p:txBody>
      </p:sp>
      <p:sp>
        <p:nvSpPr>
          <p:cNvPr id="16" name="îsḷîḓé">
            <a:extLst>
              <a:ext uri="{FF2B5EF4-FFF2-40B4-BE49-F238E27FC236}">
                <a16:creationId xmlns:a16="http://schemas.microsoft.com/office/drawing/2014/main" id="{84093E3B-E739-42F0-8C80-11B062B9A5D4}"/>
              </a:ext>
            </a:extLst>
          </p:cNvPr>
          <p:cNvSpPr/>
          <p:nvPr/>
        </p:nvSpPr>
        <p:spPr bwMode="auto">
          <a:xfrm>
            <a:off x="4731519" y="5623598"/>
            <a:ext cx="828092" cy="595554"/>
          </a:xfrm>
          <a:prstGeom prst="parallelogram">
            <a:avLst/>
          </a:prstGeom>
          <a:solidFill>
            <a:schemeClr val="accent3"/>
          </a:solidFill>
          <a:ln w="12700" cap="flat" cmpd="sng" algn="ctr">
            <a:solidFill>
              <a:schemeClr val="accent3"/>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2400" dirty="0">
                <a:solidFill>
                  <a:schemeClr val="bg1">
                    <a:lumMod val="100000"/>
                  </a:schemeClr>
                </a:solidFill>
                <a:latin typeface="Impact" panose="020B0806030902050204" pitchFamily="34" charset="0"/>
              </a:rPr>
              <a:t>06</a:t>
            </a:r>
          </a:p>
        </p:txBody>
      </p:sp>
      <p:sp>
        <p:nvSpPr>
          <p:cNvPr id="17" name="ís1ïďé">
            <a:extLst>
              <a:ext uri="{FF2B5EF4-FFF2-40B4-BE49-F238E27FC236}">
                <a16:creationId xmlns:a16="http://schemas.microsoft.com/office/drawing/2014/main" id="{9E7775F6-9B24-4501-9C69-E78971172415}"/>
              </a:ext>
            </a:extLst>
          </p:cNvPr>
          <p:cNvSpPr/>
          <p:nvPr/>
        </p:nvSpPr>
        <p:spPr bwMode="auto">
          <a:xfrm>
            <a:off x="5289181" y="5623598"/>
            <a:ext cx="5346994" cy="595554"/>
          </a:xfrm>
          <a:prstGeom prst="parallelogram">
            <a:avLst/>
          </a:prstGeom>
          <a:noFill/>
          <a:ln w="12700" cap="flat" cmpd="sng" algn="ctr">
            <a:solidFill>
              <a:schemeClr val="accent3"/>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pPr>
              <a:lnSpc>
                <a:spcPct val="120000"/>
              </a:lnSpc>
            </a:pPr>
            <a:r>
              <a:rPr lang="zh-CN" altLang="en-US" dirty="0"/>
              <a:t>过程体会</a:t>
            </a:r>
            <a:endParaRPr lang="en-US" altLang="zh-CN" dirty="0"/>
          </a:p>
        </p:txBody>
      </p:sp>
    </p:spTree>
    <p:extLst>
      <p:ext uri="{BB962C8B-B14F-4D97-AF65-F5344CB8AC3E}">
        <p14:creationId xmlns:p14="http://schemas.microsoft.com/office/powerpoint/2010/main" val="1751722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1FC67-06C6-42D6-B638-58131D743CE3}"/>
              </a:ext>
            </a:extLst>
          </p:cNvPr>
          <p:cNvSpPr>
            <a:spLocks noGrp="1"/>
          </p:cNvSpPr>
          <p:nvPr>
            <p:ph type="title"/>
          </p:nvPr>
        </p:nvSpPr>
        <p:spPr/>
        <p:txBody>
          <a:bodyPr/>
          <a:lstStyle/>
          <a:p>
            <a:r>
              <a:rPr lang="zh-CN" altLang="en-US" dirty="0"/>
              <a:t>过程体会</a:t>
            </a:r>
          </a:p>
        </p:txBody>
      </p:sp>
      <p:sp>
        <p:nvSpPr>
          <p:cNvPr id="4" name="灯片编号占位符 3">
            <a:extLst>
              <a:ext uri="{FF2B5EF4-FFF2-40B4-BE49-F238E27FC236}">
                <a16:creationId xmlns:a16="http://schemas.microsoft.com/office/drawing/2014/main" id="{915C90A7-ED92-4BA4-81D2-594AA97F7A90}"/>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a:p>
        </p:txBody>
      </p:sp>
      <p:sp>
        <p:nvSpPr>
          <p:cNvPr id="8" name="îšḻîḓe">
            <a:extLst>
              <a:ext uri="{FF2B5EF4-FFF2-40B4-BE49-F238E27FC236}">
                <a16:creationId xmlns:a16="http://schemas.microsoft.com/office/drawing/2014/main" id="{E00CCC0C-EBC5-4E2C-ACE8-8C307C2FE02C}"/>
              </a:ext>
            </a:extLst>
          </p:cNvPr>
          <p:cNvSpPr/>
          <p:nvPr/>
        </p:nvSpPr>
        <p:spPr>
          <a:xfrm>
            <a:off x="5496128" y="3868247"/>
            <a:ext cx="4959034" cy="1530604"/>
          </a:xfrm>
          <a:prstGeom prst="wedgeRectCallout">
            <a:avLst>
              <a:gd name="adj1" fmla="val 57272"/>
              <a:gd name="adj2" fmla="val 71357"/>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endParaRPr lang="zh-CN" altLang="en-US" sz="2000" b="1" dirty="0"/>
          </a:p>
        </p:txBody>
      </p:sp>
      <p:sp>
        <p:nvSpPr>
          <p:cNvPr id="9" name="iSḻide">
            <a:extLst>
              <a:ext uri="{FF2B5EF4-FFF2-40B4-BE49-F238E27FC236}">
                <a16:creationId xmlns:a16="http://schemas.microsoft.com/office/drawing/2014/main" id="{09C9F91A-8D80-4E03-9970-6659D6C87F2E}"/>
              </a:ext>
            </a:extLst>
          </p:cNvPr>
          <p:cNvSpPr/>
          <p:nvPr/>
        </p:nvSpPr>
        <p:spPr bwMode="auto">
          <a:xfrm>
            <a:off x="5690681" y="4056139"/>
            <a:ext cx="4678432" cy="120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300" dirty="0"/>
              <a:t>在这次冲刺过程中，感受到了团队的力量，队友们（尤其是队长）都超</a:t>
            </a:r>
            <a:r>
              <a:rPr lang="en-US" altLang="zh-CN" sz="1300" dirty="0"/>
              <a:t>nice</a:t>
            </a:r>
            <a:r>
              <a:rPr lang="zh-CN" altLang="en-US" sz="1300" dirty="0"/>
              <a:t>。由于对于</a:t>
            </a:r>
            <a:r>
              <a:rPr lang="en-US" altLang="zh-CN" sz="1300" dirty="0"/>
              <a:t>HTML</a:t>
            </a:r>
            <a:r>
              <a:rPr lang="zh-CN" altLang="en-US" sz="1300" dirty="0"/>
              <a:t>以及调用后端数据的不熟悉，中途走了一些弯路，最终还是完成了后台页前端设计（虽然一些部分还有待完善）。未来还要继续学习、实践。</a:t>
            </a:r>
          </a:p>
        </p:txBody>
      </p:sp>
      <p:sp>
        <p:nvSpPr>
          <p:cNvPr id="10" name="ïŝḻiḍè">
            <a:extLst>
              <a:ext uri="{FF2B5EF4-FFF2-40B4-BE49-F238E27FC236}">
                <a16:creationId xmlns:a16="http://schemas.microsoft.com/office/drawing/2014/main" id="{35EEE242-35FF-4B87-A31A-F784DCB680FD}"/>
              </a:ext>
            </a:extLst>
          </p:cNvPr>
          <p:cNvSpPr txBox="1"/>
          <p:nvPr/>
        </p:nvSpPr>
        <p:spPr bwMode="auto">
          <a:xfrm>
            <a:off x="5916787" y="3683581"/>
            <a:ext cx="867843" cy="369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rIns="90000">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b="1" dirty="0">
                <a:solidFill>
                  <a:schemeClr val="accent3"/>
                </a:solidFill>
              </a:rPr>
              <a:t>吴姗姗</a:t>
            </a:r>
            <a:endParaRPr lang="en-US" altLang="zh-CN" sz="1800" b="1" dirty="0">
              <a:solidFill>
                <a:schemeClr val="accent3"/>
              </a:solidFill>
            </a:endParaRPr>
          </a:p>
        </p:txBody>
      </p:sp>
      <p:sp>
        <p:nvSpPr>
          <p:cNvPr id="11" name="iṥľïďè">
            <a:extLst>
              <a:ext uri="{FF2B5EF4-FFF2-40B4-BE49-F238E27FC236}">
                <a16:creationId xmlns:a16="http://schemas.microsoft.com/office/drawing/2014/main" id="{D5F24E52-569A-48A7-934F-CA16A5C0C3DF}"/>
              </a:ext>
            </a:extLst>
          </p:cNvPr>
          <p:cNvSpPr/>
          <p:nvPr/>
        </p:nvSpPr>
        <p:spPr>
          <a:xfrm>
            <a:off x="1741251" y="1595688"/>
            <a:ext cx="5494049" cy="1833312"/>
          </a:xfrm>
          <a:prstGeom prst="wedgeRectCallout">
            <a:avLst>
              <a:gd name="adj1" fmla="val -55980"/>
              <a:gd name="adj2" fmla="val 71019"/>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endParaRPr lang="zh-CN" altLang="en-US" sz="2000" b="1" dirty="0"/>
          </a:p>
        </p:txBody>
      </p:sp>
      <p:sp>
        <p:nvSpPr>
          <p:cNvPr id="12" name="iṧḻîḓê">
            <a:extLst>
              <a:ext uri="{FF2B5EF4-FFF2-40B4-BE49-F238E27FC236}">
                <a16:creationId xmlns:a16="http://schemas.microsoft.com/office/drawing/2014/main" id="{F3222F6D-066F-48CA-A260-9E6E848563BA}"/>
              </a:ext>
            </a:extLst>
          </p:cNvPr>
          <p:cNvSpPr/>
          <p:nvPr/>
        </p:nvSpPr>
        <p:spPr bwMode="auto">
          <a:xfrm>
            <a:off x="1994170" y="1759210"/>
            <a:ext cx="5107966" cy="1394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300" dirty="0"/>
              <a:t>本次冲刺过程中，出现了很多难以预料的问题（排版布局等奇奇怪怪的问题，后努力纠错改进了）。也有因为一开始没有充足沟通，导致走了歪路的情况发生（如预留接口不恰当，后进行了修正）。在过程中，学习接触了一点新知识。同时感谢队友们完成了许多</a:t>
            </a:r>
            <a:r>
              <a:rPr lang="en-US" altLang="zh-CN" sz="1300" dirty="0"/>
              <a:t>part</a:t>
            </a:r>
            <a:r>
              <a:rPr lang="zh-CN" altLang="en-US" sz="1300" dirty="0"/>
              <a:t>，提出意见并一起修正。</a:t>
            </a:r>
          </a:p>
        </p:txBody>
      </p:sp>
      <p:sp>
        <p:nvSpPr>
          <p:cNvPr id="13" name="íšļîde">
            <a:extLst>
              <a:ext uri="{FF2B5EF4-FFF2-40B4-BE49-F238E27FC236}">
                <a16:creationId xmlns:a16="http://schemas.microsoft.com/office/drawing/2014/main" id="{F595A731-1424-4D3F-A3A5-006A26BD07E2}"/>
              </a:ext>
            </a:extLst>
          </p:cNvPr>
          <p:cNvSpPr txBox="1"/>
          <p:nvPr/>
        </p:nvSpPr>
        <p:spPr bwMode="auto">
          <a:xfrm>
            <a:off x="2197048" y="1392735"/>
            <a:ext cx="643423" cy="369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rIns="90000">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1800" b="1" dirty="0">
                <a:solidFill>
                  <a:schemeClr val="accent1"/>
                </a:solidFill>
              </a:rPr>
              <a:t>邹旖</a:t>
            </a:r>
            <a:endParaRPr lang="en-US" altLang="zh-CN" sz="1800" b="1" dirty="0">
              <a:solidFill>
                <a:schemeClr val="accent1"/>
              </a:solidFill>
            </a:endParaRPr>
          </a:p>
        </p:txBody>
      </p:sp>
    </p:spTree>
    <p:extLst>
      <p:ext uri="{BB962C8B-B14F-4D97-AF65-F5344CB8AC3E}">
        <p14:creationId xmlns:p14="http://schemas.microsoft.com/office/powerpoint/2010/main" val="1470696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1FC67-06C6-42D6-B638-58131D743CE3}"/>
              </a:ext>
            </a:extLst>
          </p:cNvPr>
          <p:cNvSpPr>
            <a:spLocks noGrp="1"/>
          </p:cNvSpPr>
          <p:nvPr>
            <p:ph type="title"/>
          </p:nvPr>
        </p:nvSpPr>
        <p:spPr/>
        <p:txBody>
          <a:bodyPr/>
          <a:lstStyle/>
          <a:p>
            <a:r>
              <a:rPr lang="zh-CN" altLang="en-US" dirty="0"/>
              <a:t>过程体会</a:t>
            </a:r>
          </a:p>
        </p:txBody>
      </p:sp>
      <p:sp>
        <p:nvSpPr>
          <p:cNvPr id="4" name="灯片编号占位符 3">
            <a:extLst>
              <a:ext uri="{FF2B5EF4-FFF2-40B4-BE49-F238E27FC236}">
                <a16:creationId xmlns:a16="http://schemas.microsoft.com/office/drawing/2014/main" id="{915C90A7-ED92-4BA4-81D2-594AA97F7A90}"/>
              </a:ext>
            </a:extLst>
          </p:cNvPr>
          <p:cNvSpPr>
            <a:spLocks noGrp="1"/>
          </p:cNvSpPr>
          <p:nvPr>
            <p:ph type="sldNum" sz="quarter" idx="12"/>
          </p:nvPr>
        </p:nvSpPr>
        <p:spPr>
          <a:xfrm>
            <a:off x="8734886" y="6096175"/>
            <a:ext cx="2909888" cy="206381"/>
          </a:xfrm>
        </p:spPr>
        <p:txBody>
          <a:bodyPr/>
          <a:lstStyle/>
          <a:p>
            <a:fld id="{5DD3DB80-B894-403A-B48E-6FDC1A72010E}" type="slidenum">
              <a:rPr lang="zh-CN" altLang="en-US" smtClean="0"/>
              <a:pPr/>
              <a:t>21</a:t>
            </a:fld>
            <a:endParaRPr lang="zh-CN" altLang="en-US" dirty="0"/>
          </a:p>
        </p:txBody>
      </p:sp>
      <p:sp>
        <p:nvSpPr>
          <p:cNvPr id="8" name="îšḻîḓe">
            <a:extLst>
              <a:ext uri="{FF2B5EF4-FFF2-40B4-BE49-F238E27FC236}">
                <a16:creationId xmlns:a16="http://schemas.microsoft.com/office/drawing/2014/main" id="{E00CCC0C-EBC5-4E2C-ACE8-8C307C2FE02C}"/>
              </a:ext>
            </a:extLst>
          </p:cNvPr>
          <p:cNvSpPr/>
          <p:nvPr/>
        </p:nvSpPr>
        <p:spPr>
          <a:xfrm>
            <a:off x="3365770" y="3959240"/>
            <a:ext cx="7324928" cy="2323860"/>
          </a:xfrm>
          <a:prstGeom prst="wedgeRectCallout">
            <a:avLst>
              <a:gd name="adj1" fmla="val 55044"/>
              <a:gd name="adj2" fmla="val 66470"/>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endParaRPr lang="zh-CN" altLang="en-US" sz="2000" b="1" dirty="0"/>
          </a:p>
        </p:txBody>
      </p:sp>
      <p:sp>
        <p:nvSpPr>
          <p:cNvPr id="9" name="iSḻide">
            <a:extLst>
              <a:ext uri="{FF2B5EF4-FFF2-40B4-BE49-F238E27FC236}">
                <a16:creationId xmlns:a16="http://schemas.microsoft.com/office/drawing/2014/main" id="{09C9F91A-8D80-4E03-9970-6659D6C87F2E}"/>
              </a:ext>
            </a:extLst>
          </p:cNvPr>
          <p:cNvSpPr/>
          <p:nvPr/>
        </p:nvSpPr>
        <p:spPr bwMode="auto">
          <a:xfrm>
            <a:off x="3443592" y="4060009"/>
            <a:ext cx="7149829" cy="2242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300" dirty="0"/>
              <a:t>我们前端的工作从一开始</a:t>
            </a:r>
            <a:r>
              <a:rPr lang="en-US" altLang="zh-CN" sz="1300" dirty="0"/>
              <a:t>html</a:t>
            </a:r>
            <a:r>
              <a:rPr lang="zh-CN" altLang="en-US" sz="1300" dirty="0"/>
              <a:t>的完全不熟悉，</a:t>
            </a:r>
            <a:r>
              <a:rPr lang="en-US" altLang="zh-CN" sz="1300" dirty="0" err="1"/>
              <a:t>css</a:t>
            </a:r>
            <a:r>
              <a:rPr lang="zh-CN" altLang="en-US" sz="1300" dirty="0"/>
              <a:t>设置的无从下手到现在即使不懂得怎么解决问题也能一个个试过去，在这段泡创意空间的日子里体会到最多的就是创意空间的椅子太不舒服了坐久会腰酸（不是），过程中体会到最多的就是成品与预期不符的挫败感和团队磨合沟通及其他学业工作夹杂的时间分配的困难。现在看到成品也了解到还有很多不足，有很多成品效果并不是符合预期的。这次项目经历也让我体会到要完成一个项目，要考虑的并不只是做好自己部分的工作，包括团队沟通、工作的交付都是很耗费时间精力的，尤其我们团队的消息沟通很难进行，经常出现成员了解消息时间不到位造成开会不按时等情况，希望我们团队能够在磨合中越做越好。</a:t>
            </a:r>
          </a:p>
        </p:txBody>
      </p:sp>
      <p:sp>
        <p:nvSpPr>
          <p:cNvPr id="10" name="ïŝḻiḍè">
            <a:extLst>
              <a:ext uri="{FF2B5EF4-FFF2-40B4-BE49-F238E27FC236}">
                <a16:creationId xmlns:a16="http://schemas.microsoft.com/office/drawing/2014/main" id="{35EEE242-35FF-4B87-A31A-F784DCB680FD}"/>
              </a:ext>
            </a:extLst>
          </p:cNvPr>
          <p:cNvSpPr txBox="1"/>
          <p:nvPr/>
        </p:nvSpPr>
        <p:spPr bwMode="auto">
          <a:xfrm>
            <a:off x="4032543" y="3758407"/>
            <a:ext cx="867843" cy="369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rIns="90000">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b="1" dirty="0">
                <a:solidFill>
                  <a:schemeClr val="accent3"/>
                </a:solidFill>
              </a:rPr>
              <a:t>叶艳玲</a:t>
            </a:r>
            <a:endParaRPr lang="en-US" altLang="zh-CN" sz="1800" b="1" dirty="0">
              <a:solidFill>
                <a:schemeClr val="accent3"/>
              </a:solidFill>
            </a:endParaRPr>
          </a:p>
        </p:txBody>
      </p:sp>
      <p:sp>
        <p:nvSpPr>
          <p:cNvPr id="11" name="iṥľïďè">
            <a:extLst>
              <a:ext uri="{FF2B5EF4-FFF2-40B4-BE49-F238E27FC236}">
                <a16:creationId xmlns:a16="http://schemas.microsoft.com/office/drawing/2014/main" id="{D5F24E52-569A-48A7-934F-CA16A5C0C3DF}"/>
              </a:ext>
            </a:extLst>
          </p:cNvPr>
          <p:cNvSpPr/>
          <p:nvPr/>
        </p:nvSpPr>
        <p:spPr>
          <a:xfrm>
            <a:off x="1756800" y="1471397"/>
            <a:ext cx="7175768" cy="1978683"/>
          </a:xfrm>
          <a:prstGeom prst="wedgeRectCallout">
            <a:avLst>
              <a:gd name="adj1" fmla="val -54974"/>
              <a:gd name="adj2" fmla="val 67570"/>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endParaRPr lang="zh-CN" altLang="en-US" sz="2000" b="1" dirty="0"/>
          </a:p>
        </p:txBody>
      </p:sp>
      <p:sp>
        <p:nvSpPr>
          <p:cNvPr id="12" name="iṧḻîḓê">
            <a:extLst>
              <a:ext uri="{FF2B5EF4-FFF2-40B4-BE49-F238E27FC236}">
                <a16:creationId xmlns:a16="http://schemas.microsoft.com/office/drawing/2014/main" id="{F3222F6D-066F-48CA-A260-9E6E848563BA}"/>
              </a:ext>
            </a:extLst>
          </p:cNvPr>
          <p:cNvSpPr/>
          <p:nvPr/>
        </p:nvSpPr>
        <p:spPr bwMode="auto">
          <a:xfrm>
            <a:off x="1877438" y="1576772"/>
            <a:ext cx="7042825" cy="1978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300" dirty="0"/>
              <a:t>我跟叶子这次在团队项目里主要负责前端的工作（还是熟悉的配方还是熟悉的味道还是熟悉的创意空间</a:t>
            </a:r>
            <a:r>
              <a:rPr lang="en-US" altLang="zh-CN" sz="1300" dirty="0" err="1"/>
              <a:t>allday</a:t>
            </a:r>
            <a:r>
              <a:rPr lang="zh-CN" altLang="en-US" sz="1300" dirty="0"/>
              <a:t>），前中期的过程简直就是结对作业第二次</a:t>
            </a:r>
            <a:r>
              <a:rPr lang="en-US" altLang="zh-CN" sz="1300" dirty="0"/>
              <a:t>plus</a:t>
            </a:r>
            <a:r>
              <a:rPr lang="zh-CN" altLang="en-US" sz="1300" dirty="0"/>
              <a:t>版本。值得庆幸的是经验丰富的组长一开始就告诉我们用什么框架，负责原型设计的同学也做的很完美，给我们减轻了一些负担。但即使如此我们还是遇到了各种</a:t>
            </a:r>
            <a:r>
              <a:rPr lang="en-US" altLang="zh-CN" sz="1300" dirty="0"/>
              <a:t>bug</a:t>
            </a:r>
            <a:r>
              <a:rPr lang="zh-CN" altLang="en-US" sz="1300" dirty="0"/>
              <a:t>经历了多次崩溃以及在自以为没有</a:t>
            </a:r>
            <a:r>
              <a:rPr lang="en-US" altLang="zh-CN" sz="1300" dirty="0"/>
              <a:t>bug</a:t>
            </a:r>
            <a:r>
              <a:rPr lang="zh-CN" altLang="en-US" sz="1300" dirty="0"/>
              <a:t>了交给后端又生出了一万个异端</a:t>
            </a:r>
            <a:r>
              <a:rPr lang="en-US" altLang="zh-CN" sz="1300" dirty="0"/>
              <a:t>...</a:t>
            </a:r>
            <a:r>
              <a:rPr lang="zh-CN" altLang="en-US" sz="1300" dirty="0"/>
              <a:t>总而言之这次冲刺做出完整前端还挺有成就感，最后试用整合起来的</a:t>
            </a:r>
            <a:r>
              <a:rPr lang="en-US" altLang="zh-CN" sz="1300" dirty="0"/>
              <a:t>release</a:t>
            </a:r>
            <a:r>
              <a:rPr lang="zh-CN" altLang="en-US" sz="1300" dirty="0"/>
              <a:t>版本也挺让人激动的，感谢可靠的组长和一起奋斗的队友们。今后我也会继续啃前端继续学习。</a:t>
            </a:r>
          </a:p>
        </p:txBody>
      </p:sp>
      <p:sp>
        <p:nvSpPr>
          <p:cNvPr id="13" name="íšļîde">
            <a:extLst>
              <a:ext uri="{FF2B5EF4-FFF2-40B4-BE49-F238E27FC236}">
                <a16:creationId xmlns:a16="http://schemas.microsoft.com/office/drawing/2014/main" id="{F595A731-1424-4D3F-A3A5-006A26BD07E2}"/>
              </a:ext>
            </a:extLst>
          </p:cNvPr>
          <p:cNvSpPr txBox="1"/>
          <p:nvPr/>
        </p:nvSpPr>
        <p:spPr bwMode="auto">
          <a:xfrm>
            <a:off x="2385179" y="1268445"/>
            <a:ext cx="874255" cy="369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rIns="90000">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1800" b="1" dirty="0">
                <a:solidFill>
                  <a:schemeClr val="accent1"/>
                </a:solidFill>
              </a:rPr>
              <a:t>王星雨</a:t>
            </a:r>
            <a:endParaRPr lang="en-US" altLang="zh-CN" sz="1800" b="1" dirty="0">
              <a:solidFill>
                <a:schemeClr val="accent1"/>
              </a:solidFill>
            </a:endParaRPr>
          </a:p>
        </p:txBody>
      </p:sp>
    </p:spTree>
    <p:extLst>
      <p:ext uri="{BB962C8B-B14F-4D97-AF65-F5344CB8AC3E}">
        <p14:creationId xmlns:p14="http://schemas.microsoft.com/office/powerpoint/2010/main" val="3585779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1FC67-06C6-42D6-B638-58131D743CE3}"/>
              </a:ext>
            </a:extLst>
          </p:cNvPr>
          <p:cNvSpPr>
            <a:spLocks noGrp="1"/>
          </p:cNvSpPr>
          <p:nvPr>
            <p:ph type="title"/>
          </p:nvPr>
        </p:nvSpPr>
        <p:spPr/>
        <p:txBody>
          <a:bodyPr/>
          <a:lstStyle/>
          <a:p>
            <a:r>
              <a:rPr lang="zh-CN" altLang="en-US" dirty="0"/>
              <a:t>过程体会</a:t>
            </a:r>
          </a:p>
        </p:txBody>
      </p:sp>
      <p:sp>
        <p:nvSpPr>
          <p:cNvPr id="4" name="灯片编号占位符 3">
            <a:extLst>
              <a:ext uri="{FF2B5EF4-FFF2-40B4-BE49-F238E27FC236}">
                <a16:creationId xmlns:a16="http://schemas.microsoft.com/office/drawing/2014/main" id="{915C90A7-ED92-4BA4-81D2-594AA97F7A90}"/>
              </a:ext>
            </a:extLst>
          </p:cNvPr>
          <p:cNvSpPr>
            <a:spLocks noGrp="1"/>
          </p:cNvSpPr>
          <p:nvPr>
            <p:ph type="sldNum" sz="quarter" idx="12"/>
          </p:nvPr>
        </p:nvSpPr>
        <p:spPr/>
        <p:txBody>
          <a:bodyPr/>
          <a:lstStyle/>
          <a:p>
            <a:fld id="{5DD3DB80-B894-403A-B48E-6FDC1A72010E}" type="slidenum">
              <a:rPr lang="zh-CN" altLang="en-US" smtClean="0"/>
              <a:pPr/>
              <a:t>22</a:t>
            </a:fld>
            <a:endParaRPr lang="zh-CN" altLang="en-US"/>
          </a:p>
        </p:txBody>
      </p:sp>
      <p:sp>
        <p:nvSpPr>
          <p:cNvPr id="8" name="îšḻîḓe">
            <a:extLst>
              <a:ext uri="{FF2B5EF4-FFF2-40B4-BE49-F238E27FC236}">
                <a16:creationId xmlns:a16="http://schemas.microsoft.com/office/drawing/2014/main" id="{E00CCC0C-EBC5-4E2C-ACE8-8C307C2FE02C}"/>
              </a:ext>
            </a:extLst>
          </p:cNvPr>
          <p:cNvSpPr/>
          <p:nvPr/>
        </p:nvSpPr>
        <p:spPr>
          <a:xfrm>
            <a:off x="4925462" y="3247960"/>
            <a:ext cx="5588771" cy="1484988"/>
          </a:xfrm>
          <a:prstGeom prst="wedgeRectCallout">
            <a:avLst>
              <a:gd name="adj1" fmla="val 57452"/>
              <a:gd name="adj2" fmla="val 70358"/>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endParaRPr lang="zh-CN" altLang="en-US" sz="2000" b="1" dirty="0"/>
          </a:p>
        </p:txBody>
      </p:sp>
      <p:sp>
        <p:nvSpPr>
          <p:cNvPr id="9" name="iSḻide">
            <a:extLst>
              <a:ext uri="{FF2B5EF4-FFF2-40B4-BE49-F238E27FC236}">
                <a16:creationId xmlns:a16="http://schemas.microsoft.com/office/drawing/2014/main" id="{09C9F91A-8D80-4E03-9970-6659D6C87F2E}"/>
              </a:ext>
            </a:extLst>
          </p:cNvPr>
          <p:cNvSpPr/>
          <p:nvPr/>
        </p:nvSpPr>
        <p:spPr bwMode="auto">
          <a:xfrm>
            <a:off x="5057858" y="3409218"/>
            <a:ext cx="5370326" cy="120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300" dirty="0"/>
              <a:t>通过本次冲刺，学到了很多，软件的团队开发，远不同于个人开发，需要有相应的编码规范和相应的接口注释，团队间还要有团队成员之间的沟通联系，这样才能促进项目的完善。还有就是队长和队友都超级优秀，在这么优秀的团队中，自己需要学习的还有很多。</a:t>
            </a:r>
          </a:p>
        </p:txBody>
      </p:sp>
      <p:sp>
        <p:nvSpPr>
          <p:cNvPr id="10" name="ïŝḻiḍè">
            <a:extLst>
              <a:ext uri="{FF2B5EF4-FFF2-40B4-BE49-F238E27FC236}">
                <a16:creationId xmlns:a16="http://schemas.microsoft.com/office/drawing/2014/main" id="{35EEE242-35FF-4B87-A31A-F784DCB680FD}"/>
              </a:ext>
            </a:extLst>
          </p:cNvPr>
          <p:cNvSpPr txBox="1"/>
          <p:nvPr/>
        </p:nvSpPr>
        <p:spPr bwMode="auto">
          <a:xfrm>
            <a:off x="5311556" y="3066520"/>
            <a:ext cx="890181" cy="369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rIns="90000">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b="1" dirty="0">
                <a:solidFill>
                  <a:schemeClr val="accent3"/>
                </a:solidFill>
              </a:rPr>
              <a:t>林国钦</a:t>
            </a:r>
            <a:endParaRPr lang="en-US" altLang="zh-CN" sz="1800" b="1" dirty="0">
              <a:solidFill>
                <a:schemeClr val="accent3"/>
              </a:solidFill>
            </a:endParaRPr>
          </a:p>
        </p:txBody>
      </p:sp>
      <p:sp>
        <p:nvSpPr>
          <p:cNvPr id="11" name="iṥľïďè">
            <a:extLst>
              <a:ext uri="{FF2B5EF4-FFF2-40B4-BE49-F238E27FC236}">
                <a16:creationId xmlns:a16="http://schemas.microsoft.com/office/drawing/2014/main" id="{D5F24E52-569A-48A7-934F-CA16A5C0C3DF}"/>
              </a:ext>
            </a:extLst>
          </p:cNvPr>
          <p:cNvSpPr/>
          <p:nvPr/>
        </p:nvSpPr>
        <p:spPr>
          <a:xfrm>
            <a:off x="1757780" y="1595687"/>
            <a:ext cx="5760592" cy="1307311"/>
          </a:xfrm>
          <a:prstGeom prst="wedgeRectCallout">
            <a:avLst>
              <a:gd name="adj1" fmla="val -57483"/>
              <a:gd name="adj2" fmla="val 77266"/>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endParaRPr lang="zh-CN" altLang="en-US" sz="2000" b="1" dirty="0"/>
          </a:p>
        </p:txBody>
      </p:sp>
      <p:sp>
        <p:nvSpPr>
          <p:cNvPr id="12" name="iṧḻîḓê">
            <a:extLst>
              <a:ext uri="{FF2B5EF4-FFF2-40B4-BE49-F238E27FC236}">
                <a16:creationId xmlns:a16="http://schemas.microsoft.com/office/drawing/2014/main" id="{F3222F6D-066F-48CA-A260-9E6E848563BA}"/>
              </a:ext>
            </a:extLst>
          </p:cNvPr>
          <p:cNvSpPr/>
          <p:nvPr/>
        </p:nvSpPr>
        <p:spPr bwMode="auto">
          <a:xfrm>
            <a:off x="1833330" y="1769781"/>
            <a:ext cx="5685041" cy="143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300" dirty="0"/>
              <a:t>通过本次冲刺，学到了很多，感谢队长悉心的照顾，在我们不懂得地方站出来引领我们的方向。包括技术和心态，遇到难题时不轻易放弃，尝试去解决它。结论是队长是真的牛，队友也给劲，自己还很差劲，需要继续学习。</a:t>
            </a:r>
          </a:p>
        </p:txBody>
      </p:sp>
      <p:sp>
        <p:nvSpPr>
          <p:cNvPr id="13" name="íšļîde">
            <a:extLst>
              <a:ext uri="{FF2B5EF4-FFF2-40B4-BE49-F238E27FC236}">
                <a16:creationId xmlns:a16="http://schemas.microsoft.com/office/drawing/2014/main" id="{F595A731-1424-4D3F-A3A5-006A26BD07E2}"/>
              </a:ext>
            </a:extLst>
          </p:cNvPr>
          <p:cNvSpPr txBox="1"/>
          <p:nvPr/>
        </p:nvSpPr>
        <p:spPr bwMode="auto">
          <a:xfrm>
            <a:off x="2258720" y="1411021"/>
            <a:ext cx="874255" cy="369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rIns="90000">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b="1" dirty="0">
                <a:solidFill>
                  <a:schemeClr val="accent1"/>
                </a:solidFill>
              </a:rPr>
              <a:t>黄槟鸿</a:t>
            </a:r>
            <a:endParaRPr lang="en-US" altLang="zh-CN" sz="1800" b="1" dirty="0">
              <a:solidFill>
                <a:schemeClr val="accent1"/>
              </a:solidFill>
            </a:endParaRPr>
          </a:p>
        </p:txBody>
      </p:sp>
      <p:sp>
        <p:nvSpPr>
          <p:cNvPr id="14" name="iṥľïďè">
            <a:extLst>
              <a:ext uri="{FF2B5EF4-FFF2-40B4-BE49-F238E27FC236}">
                <a16:creationId xmlns:a16="http://schemas.microsoft.com/office/drawing/2014/main" id="{7377603F-E04F-4677-8680-36917FCFEDDB}"/>
              </a:ext>
            </a:extLst>
          </p:cNvPr>
          <p:cNvSpPr/>
          <p:nvPr/>
        </p:nvSpPr>
        <p:spPr>
          <a:xfrm>
            <a:off x="1757780" y="5032231"/>
            <a:ext cx="5760591" cy="1208232"/>
          </a:xfrm>
          <a:prstGeom prst="wedgeRectCallout">
            <a:avLst>
              <a:gd name="adj1" fmla="val -55743"/>
              <a:gd name="adj2" fmla="val 74912"/>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endParaRPr lang="zh-CN" altLang="en-US" sz="2000" b="1" dirty="0"/>
          </a:p>
        </p:txBody>
      </p:sp>
      <p:sp>
        <p:nvSpPr>
          <p:cNvPr id="15" name="iṧḻîḓê">
            <a:extLst>
              <a:ext uri="{FF2B5EF4-FFF2-40B4-BE49-F238E27FC236}">
                <a16:creationId xmlns:a16="http://schemas.microsoft.com/office/drawing/2014/main" id="{4500DC9E-2742-4247-88EB-D337A2ECEC91}"/>
              </a:ext>
            </a:extLst>
          </p:cNvPr>
          <p:cNvSpPr/>
          <p:nvPr/>
        </p:nvSpPr>
        <p:spPr bwMode="auto">
          <a:xfrm>
            <a:off x="1899821" y="5169118"/>
            <a:ext cx="5512018" cy="1143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300" dirty="0"/>
              <a:t>在这七天的冲刺中，我感受到了队友的强大。由于</a:t>
            </a:r>
            <a:r>
              <a:rPr lang="en-US" altLang="zh-CN" sz="1300" dirty="0"/>
              <a:t>code</a:t>
            </a:r>
            <a:r>
              <a:rPr lang="zh-CN" altLang="en-US" sz="1300" dirty="0"/>
              <a:t>能力不是很强，我只能打打博客。每天的任务虽然让时间变得紧张，但是跟队友一起冲刺让我感觉到了学习的动力，自己需要学习的地方还有很多，继续加油。</a:t>
            </a:r>
          </a:p>
        </p:txBody>
      </p:sp>
      <p:sp>
        <p:nvSpPr>
          <p:cNvPr id="16" name="íšļîde">
            <a:extLst>
              <a:ext uri="{FF2B5EF4-FFF2-40B4-BE49-F238E27FC236}">
                <a16:creationId xmlns:a16="http://schemas.microsoft.com/office/drawing/2014/main" id="{4194F733-5B3B-4A46-85C7-5DF28F91C249}"/>
              </a:ext>
            </a:extLst>
          </p:cNvPr>
          <p:cNvSpPr txBox="1"/>
          <p:nvPr/>
        </p:nvSpPr>
        <p:spPr bwMode="auto">
          <a:xfrm>
            <a:off x="2196033" y="4829277"/>
            <a:ext cx="874255" cy="369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rIns="90000">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b="1" dirty="0">
                <a:solidFill>
                  <a:schemeClr val="accent1"/>
                </a:solidFill>
              </a:rPr>
              <a:t>邱炜旭</a:t>
            </a:r>
            <a:endParaRPr lang="en-US" altLang="zh-CN" sz="1800" b="1" dirty="0">
              <a:solidFill>
                <a:schemeClr val="accent1"/>
              </a:solidFill>
            </a:endParaRPr>
          </a:p>
        </p:txBody>
      </p:sp>
    </p:spTree>
    <p:extLst>
      <p:ext uri="{BB962C8B-B14F-4D97-AF65-F5344CB8AC3E}">
        <p14:creationId xmlns:p14="http://schemas.microsoft.com/office/powerpoint/2010/main" val="109070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1289048" y="1130300"/>
            <a:ext cx="5957208" cy="1458321"/>
          </a:xfrm>
        </p:spPr>
        <p:txBody>
          <a:bodyPr/>
          <a:lstStyle/>
          <a:p>
            <a:r>
              <a:rPr lang="en-US" altLang="zh-CN" dirty="0"/>
              <a:t>Thanks.</a:t>
            </a:r>
            <a:br>
              <a:rPr lang="en-US" altLang="zh-CN" dirty="0"/>
            </a:br>
            <a:r>
              <a:rPr lang="zh-CN" altLang="en-US" dirty="0"/>
              <a:t>感谢您对我们项目的关注</a:t>
            </a:r>
            <a:endParaRPr lang="zh-CN" altLang="en-US" sz="2800" b="0" dirty="0"/>
          </a:p>
        </p:txBody>
      </p:sp>
      <p:cxnSp>
        <p:nvCxnSpPr>
          <p:cNvPr id="24" name="直接连接符 23">
            <a:extLst>
              <a:ext uri="{FF2B5EF4-FFF2-40B4-BE49-F238E27FC236}">
                <a16:creationId xmlns:a16="http://schemas.microsoft.com/office/drawing/2014/main" id="{3D18A265-B84D-462A-8027-7FB6E096B493}"/>
              </a:ext>
            </a:extLst>
          </p:cNvPr>
          <p:cNvCxnSpPr>
            <a:cxnSpLocks/>
          </p:cNvCxnSpPr>
          <p:nvPr/>
        </p:nvCxnSpPr>
        <p:spPr>
          <a:xfrm>
            <a:off x="7531100" y="1274805"/>
            <a:ext cx="0" cy="1313816"/>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6">
            <a:extLst>
              <a:ext uri="{FF2B5EF4-FFF2-40B4-BE49-F238E27FC236}">
                <a16:creationId xmlns:a16="http://schemas.microsoft.com/office/drawing/2014/main" id="{FA38461B-926C-432E-B4A5-FD0881C60FB1}"/>
              </a:ext>
            </a:extLst>
          </p:cNvPr>
          <p:cNvSpPr txBox="1"/>
          <p:nvPr/>
        </p:nvSpPr>
        <p:spPr>
          <a:xfrm>
            <a:off x="7815942" y="1968869"/>
            <a:ext cx="3077028" cy="619752"/>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600" b="1" dirty="0">
                <a:solidFill>
                  <a:schemeClr val="tx2">
                    <a:alpha val="28000"/>
                  </a:schemeClr>
                </a:solidFill>
                <a:latin typeface="+mn-lt"/>
              </a:rPr>
              <a:t>THANKS</a:t>
            </a:r>
            <a:endParaRPr lang="zh-CN" altLang="en-US" sz="16600" b="1" dirty="0">
              <a:solidFill>
                <a:schemeClr val="tx2">
                  <a:alpha val="28000"/>
                </a:schemeClr>
              </a:solidFill>
              <a:latin typeface="+mn-lt"/>
            </a:endParaRPr>
          </a:p>
        </p:txBody>
      </p:sp>
    </p:spTree>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a:xfrm>
            <a:off x="1311728" y="2808720"/>
            <a:ext cx="6034572" cy="1172717"/>
          </a:xfrm>
        </p:spPr>
        <p:txBody>
          <a:bodyPr>
            <a:noAutofit/>
          </a:bodyPr>
          <a:lstStyle/>
          <a:p>
            <a:r>
              <a:rPr lang="zh-CN" altLang="en-US" sz="4400" dirty="0"/>
              <a:t>成员分工和预期计划</a:t>
            </a:r>
            <a:endParaRPr lang="zh-CN" altLang="en-US" sz="4400" b="0" dirty="0"/>
          </a:p>
        </p:txBody>
      </p:sp>
      <p:grpSp>
        <p:nvGrpSpPr>
          <p:cNvPr id="2" name="组合 1"/>
          <p:cNvGrpSpPr/>
          <p:nvPr/>
        </p:nvGrpSpPr>
        <p:grpSpPr>
          <a:xfrm>
            <a:off x="8200571" y="2808720"/>
            <a:ext cx="3381829" cy="4049280"/>
            <a:chOff x="8200571" y="2808720"/>
            <a:chExt cx="3381829" cy="4049280"/>
          </a:xfrm>
        </p:grpSpPr>
        <p:sp>
          <p:nvSpPr>
            <p:cNvPr id="28" name="文本框 27">
              <a:extLst>
                <a:ext uri="{FF2B5EF4-FFF2-40B4-BE49-F238E27FC236}">
                  <a16:creationId xmlns:a16="http://schemas.microsoft.com/office/drawing/2014/main" id="{2EFB42E7-B9E4-4C8A-8C19-2A7343C21262}"/>
                </a:ext>
              </a:extLst>
            </p:cNvPr>
            <p:cNvSpPr txBox="1"/>
            <p:nvPr/>
          </p:nvSpPr>
          <p:spPr>
            <a:xfrm>
              <a:off x="8426045" y="3056138"/>
              <a:ext cx="3156355" cy="3791225"/>
            </a:xfrm>
            <a:prstGeom prst="rect">
              <a:avLst/>
            </a:prstGeom>
            <a:noFill/>
          </p:spPr>
          <p:txBody>
            <a:bodyPr wrap="none" rtlCol="0">
              <a:prstTxWarp prst="textPlain">
                <a:avLst/>
              </a:prstTxWarp>
              <a:spAutoFit/>
            </a:bodyPr>
            <a:lstStyle/>
            <a:p>
              <a:r>
                <a:rPr lang="en-US" altLang="zh-CN" dirty="0">
                  <a:solidFill>
                    <a:schemeClr val="accent2">
                      <a:alpha val="57000"/>
                    </a:schemeClr>
                  </a:solidFill>
                  <a:latin typeface="Impact" panose="020B0806030902050204" pitchFamily="34" charset="0"/>
                  <a:cs typeface="Arial" panose="020B0604020202020204" pitchFamily="34" charset="0"/>
                </a:rPr>
                <a:t>01</a:t>
              </a:r>
              <a:endParaRPr lang="zh-CN" altLang="en-US" dirty="0">
                <a:solidFill>
                  <a:schemeClr val="accent2">
                    <a:alpha val="57000"/>
                  </a:schemeClr>
                </a:solidFill>
                <a:latin typeface="Impact" panose="020B080603090205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EC315528-2ED6-42CA-AA94-8BEF2CF3B9EB}"/>
                </a:ext>
              </a:extLst>
            </p:cNvPr>
            <p:cNvSpPr txBox="1"/>
            <p:nvPr/>
          </p:nvSpPr>
          <p:spPr>
            <a:xfrm>
              <a:off x="8200571" y="2808720"/>
              <a:ext cx="3371197" cy="4049280"/>
            </a:xfrm>
            <a:prstGeom prst="rect">
              <a:avLst/>
            </a:prstGeom>
            <a:noFill/>
            <a:ln w="19050">
              <a:noFill/>
            </a:ln>
          </p:spPr>
          <p:txBody>
            <a:bodyPr wrap="none" rtlCol="0">
              <a:prstTxWarp prst="textPlain">
                <a:avLst/>
              </a:prstTxWarp>
              <a:spAutoFit/>
            </a:bodyPr>
            <a:lstStyle/>
            <a:p>
              <a:r>
                <a:rPr lang="en-US" altLang="zh-CN" dirty="0">
                  <a:ln w="22225">
                    <a:solidFill>
                      <a:schemeClr val="accent1">
                        <a:lumMod val="75000"/>
                      </a:schemeClr>
                    </a:solidFill>
                  </a:ln>
                  <a:noFill/>
                  <a:latin typeface="Impact" panose="020B0806030902050204" pitchFamily="34" charset="0"/>
                  <a:cs typeface="Arial" panose="020B0604020202020204" pitchFamily="34" charset="0"/>
                </a:rPr>
                <a:t>01</a:t>
              </a:r>
              <a:endParaRPr lang="zh-CN" altLang="en-US" dirty="0">
                <a:ln w="22225">
                  <a:solidFill>
                    <a:schemeClr val="accent1">
                      <a:lumMod val="75000"/>
                    </a:schemeClr>
                  </a:solidFill>
                </a:ln>
                <a:noFill/>
                <a:latin typeface="Impact" panose="020B0806030902050204" pitchFamily="34" charset="0"/>
                <a:cs typeface="Arial" panose="020B0604020202020204" pitchFamily="34" charset="0"/>
              </a:endParaRPr>
            </a:p>
          </p:txBody>
        </p:sp>
      </p:grpSp>
    </p:spTree>
    <p:extLst>
      <p:ext uri="{BB962C8B-B14F-4D97-AF65-F5344CB8AC3E}">
        <p14:creationId xmlns:p14="http://schemas.microsoft.com/office/powerpoint/2010/main" val="3343938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3" name="组合 192">
            <a:extLst>
              <a:ext uri="{FF2B5EF4-FFF2-40B4-BE49-F238E27FC236}">
                <a16:creationId xmlns:a16="http://schemas.microsoft.com/office/drawing/2014/main" id="{9AD8E0BA-65C2-47DF-9D74-375AB7DEF132}"/>
              </a:ext>
            </a:extLst>
          </p:cNvPr>
          <p:cNvGrpSpPr/>
          <p:nvPr/>
        </p:nvGrpSpPr>
        <p:grpSpPr>
          <a:xfrm>
            <a:off x="7429689" y="-11547"/>
            <a:ext cx="4771937" cy="1476946"/>
            <a:chOff x="6268729" y="-11548"/>
            <a:chExt cx="5923271" cy="2704140"/>
          </a:xfrm>
          <a:solidFill>
            <a:schemeClr val="tx2">
              <a:lumMod val="20000"/>
              <a:lumOff val="80000"/>
            </a:schemeClr>
          </a:solidFill>
        </p:grpSpPr>
        <p:sp>
          <p:nvSpPr>
            <p:cNvPr id="194" name="任意多边形: 形状 193">
              <a:extLst>
                <a:ext uri="{FF2B5EF4-FFF2-40B4-BE49-F238E27FC236}">
                  <a16:creationId xmlns:a16="http://schemas.microsoft.com/office/drawing/2014/main" id="{E32BFF35-09A1-4D9B-AACA-445B104FB980}"/>
                </a:ext>
              </a:extLst>
            </p:cNvPr>
            <p:cNvSpPr/>
            <p:nvPr userDrawn="1"/>
          </p:nvSpPr>
          <p:spPr>
            <a:xfrm>
              <a:off x="6268729" y="-11548"/>
              <a:ext cx="5918871" cy="2704140"/>
            </a:xfrm>
            <a:custGeom>
              <a:avLst/>
              <a:gdLst>
                <a:gd name="connsiteX0" fmla="*/ 0 w 6570490"/>
                <a:gd name="connsiteY0" fmla="*/ 0 h 2798314"/>
                <a:gd name="connsiteX1" fmla="*/ 6570490 w 6570490"/>
                <a:gd name="connsiteY1" fmla="*/ 0 h 2798314"/>
                <a:gd name="connsiteX2" fmla="*/ 6570490 w 6570490"/>
                <a:gd name="connsiteY2" fmla="*/ 2798314 h 2798314"/>
              </a:gdLst>
              <a:ahLst/>
              <a:cxnLst>
                <a:cxn ang="0">
                  <a:pos x="connsiteX0" y="connsiteY0"/>
                </a:cxn>
                <a:cxn ang="0">
                  <a:pos x="connsiteX1" y="connsiteY1"/>
                </a:cxn>
                <a:cxn ang="0">
                  <a:pos x="connsiteX2" y="connsiteY2"/>
                </a:cxn>
              </a:cxnLst>
              <a:rect l="l" t="t" r="r" b="b"/>
              <a:pathLst>
                <a:path w="6570490" h="2798314">
                  <a:moveTo>
                    <a:pt x="0" y="0"/>
                  </a:moveTo>
                  <a:lnTo>
                    <a:pt x="6570490" y="0"/>
                  </a:lnTo>
                  <a:lnTo>
                    <a:pt x="6570490" y="27983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95" name="直接连接符 194">
              <a:extLst>
                <a:ext uri="{FF2B5EF4-FFF2-40B4-BE49-F238E27FC236}">
                  <a16:creationId xmlns:a16="http://schemas.microsoft.com/office/drawing/2014/main" id="{0C510D5A-8333-408E-9C7B-6F1020C92CE4}"/>
                </a:ext>
              </a:extLst>
            </p:cNvPr>
            <p:cNvCxnSpPr>
              <a:cxnSpLocks/>
            </p:cNvCxnSpPr>
            <p:nvPr userDrawn="1"/>
          </p:nvCxnSpPr>
          <p:spPr>
            <a:xfrm>
              <a:off x="7837714" y="0"/>
              <a:ext cx="3753817" cy="1727200"/>
            </a:xfrm>
            <a:prstGeom prst="line">
              <a:avLst/>
            </a:prstGeom>
            <a:grpFill/>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6" name="直接连接符 195">
              <a:extLst>
                <a:ext uri="{FF2B5EF4-FFF2-40B4-BE49-F238E27FC236}">
                  <a16:creationId xmlns:a16="http://schemas.microsoft.com/office/drawing/2014/main" id="{5CEB9673-E6F3-48DE-93EB-8C7B49D88C85}"/>
                </a:ext>
              </a:extLst>
            </p:cNvPr>
            <p:cNvCxnSpPr>
              <a:cxnSpLocks/>
            </p:cNvCxnSpPr>
            <p:nvPr userDrawn="1"/>
          </p:nvCxnSpPr>
          <p:spPr>
            <a:xfrm>
              <a:off x="10740571" y="1553029"/>
              <a:ext cx="1451429" cy="667829"/>
            </a:xfrm>
            <a:prstGeom prst="line">
              <a:avLst/>
            </a:prstGeom>
            <a:grpFill/>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灯片编号占位符 3">
            <a:extLst>
              <a:ext uri="{FF2B5EF4-FFF2-40B4-BE49-F238E27FC236}">
                <a16:creationId xmlns:a16="http://schemas.microsoft.com/office/drawing/2014/main" id="{A067270D-8649-41A1-A585-31F2AC29D84D}"/>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grpSp>
        <p:nvGrpSpPr>
          <p:cNvPr id="76" name="ïṩlíḋé">
            <a:extLst>
              <a:ext uri="{FF2B5EF4-FFF2-40B4-BE49-F238E27FC236}">
                <a16:creationId xmlns:a16="http://schemas.microsoft.com/office/drawing/2014/main" id="{021C9B1F-ADF0-4B4F-894B-802E6C106FE9}"/>
              </a:ext>
            </a:extLst>
          </p:cNvPr>
          <p:cNvGrpSpPr/>
          <p:nvPr/>
        </p:nvGrpSpPr>
        <p:grpSpPr>
          <a:xfrm>
            <a:off x="4697671" y="2479167"/>
            <a:ext cx="2566755" cy="2576176"/>
            <a:chOff x="4822800" y="2209663"/>
            <a:chExt cx="2566755" cy="2576176"/>
          </a:xfrm>
        </p:grpSpPr>
        <p:sp>
          <p:nvSpPr>
            <p:cNvPr id="77" name="iṣliḍé">
              <a:extLst>
                <a:ext uri="{FF2B5EF4-FFF2-40B4-BE49-F238E27FC236}">
                  <a16:creationId xmlns:a16="http://schemas.microsoft.com/office/drawing/2014/main" id="{88F6BA96-0A1F-4268-8498-6BBA55149F63}"/>
                </a:ext>
              </a:extLst>
            </p:cNvPr>
            <p:cNvSpPr/>
            <p:nvPr/>
          </p:nvSpPr>
          <p:spPr bwMode="auto">
            <a:xfrm>
              <a:off x="4822800" y="2209663"/>
              <a:ext cx="2566755" cy="2576176"/>
            </a:xfrm>
            <a:prstGeom prst="ellipse">
              <a:avLst/>
            </a:prstGeom>
            <a:solidFill>
              <a:schemeClr val="accent2">
                <a:lumMod val="20000"/>
                <a:lumOff val="80000"/>
              </a:schemeClr>
            </a:solidFill>
            <a:ln w="9525">
              <a:solidFill>
                <a:schemeClr val="accent6">
                  <a:lumMod val="60000"/>
                  <a:lumOff val="40000"/>
                </a:schemeClr>
              </a:solidFill>
              <a:round/>
              <a:headEnd/>
              <a:tailEnd/>
            </a:ln>
          </p:spPr>
          <p:txBody>
            <a:bodyPr anchor="ctr"/>
            <a:lstStyle/>
            <a:p>
              <a:pPr algn="ctr"/>
              <a:endParaRPr u="sng"/>
            </a:p>
          </p:txBody>
        </p:sp>
        <p:sp>
          <p:nvSpPr>
            <p:cNvPr id="78" name="ïṡľîdé">
              <a:extLst>
                <a:ext uri="{FF2B5EF4-FFF2-40B4-BE49-F238E27FC236}">
                  <a16:creationId xmlns:a16="http://schemas.microsoft.com/office/drawing/2014/main" id="{070DD18E-D631-48BA-9740-89A93EE5D26A}"/>
                </a:ext>
              </a:extLst>
            </p:cNvPr>
            <p:cNvSpPr/>
            <p:nvPr/>
          </p:nvSpPr>
          <p:spPr bwMode="auto">
            <a:xfrm>
              <a:off x="5114875" y="2660562"/>
              <a:ext cx="22882" cy="30958"/>
            </a:xfrm>
            <a:custGeom>
              <a:avLst/>
              <a:gdLst/>
              <a:ahLst/>
              <a:cxnLst>
                <a:cxn ang="0">
                  <a:pos x="0" y="4"/>
                </a:cxn>
                <a:cxn ang="0">
                  <a:pos x="0" y="4"/>
                </a:cxn>
                <a:cxn ang="0">
                  <a:pos x="0" y="4"/>
                </a:cxn>
                <a:cxn ang="0">
                  <a:pos x="2" y="1"/>
                </a:cxn>
                <a:cxn ang="0">
                  <a:pos x="2" y="1"/>
                </a:cxn>
                <a:cxn ang="0">
                  <a:pos x="3" y="0"/>
                </a:cxn>
                <a:cxn ang="0">
                  <a:pos x="2" y="1"/>
                </a:cxn>
                <a:cxn ang="0">
                  <a:pos x="2" y="1"/>
                </a:cxn>
                <a:cxn ang="0">
                  <a:pos x="1" y="2"/>
                </a:cxn>
                <a:cxn ang="0">
                  <a:pos x="1" y="2"/>
                </a:cxn>
                <a:cxn ang="0">
                  <a:pos x="1" y="3"/>
                </a:cxn>
                <a:cxn ang="0">
                  <a:pos x="0" y="3"/>
                </a:cxn>
                <a:cxn ang="0">
                  <a:pos x="0" y="3"/>
                </a:cxn>
                <a:cxn ang="0">
                  <a:pos x="0" y="4"/>
                </a:cxn>
                <a:cxn ang="0">
                  <a:pos x="2" y="1"/>
                </a:cxn>
                <a:cxn ang="0">
                  <a:pos x="3" y="0"/>
                </a:cxn>
              </a:cxnLst>
              <a:rect l="0" t="0" r="r" b="b"/>
              <a:pathLst>
                <a:path w="3" h="4">
                  <a:moveTo>
                    <a:pt x="0" y="4"/>
                  </a:moveTo>
                  <a:cubicBezTo>
                    <a:pt x="0" y="4"/>
                    <a:pt x="0" y="4"/>
                    <a:pt x="0" y="4"/>
                  </a:cubicBezTo>
                  <a:cubicBezTo>
                    <a:pt x="0" y="4"/>
                    <a:pt x="0" y="4"/>
                    <a:pt x="0" y="4"/>
                  </a:cubicBezTo>
                  <a:moveTo>
                    <a:pt x="2" y="1"/>
                  </a:moveTo>
                  <a:cubicBezTo>
                    <a:pt x="2" y="1"/>
                    <a:pt x="2" y="1"/>
                    <a:pt x="2" y="1"/>
                  </a:cubicBezTo>
                  <a:moveTo>
                    <a:pt x="3" y="0"/>
                  </a:moveTo>
                  <a:cubicBezTo>
                    <a:pt x="2" y="1"/>
                    <a:pt x="2" y="1"/>
                    <a:pt x="2" y="1"/>
                  </a:cubicBezTo>
                  <a:cubicBezTo>
                    <a:pt x="2" y="1"/>
                    <a:pt x="2" y="1"/>
                    <a:pt x="2" y="1"/>
                  </a:cubicBezTo>
                  <a:cubicBezTo>
                    <a:pt x="1" y="2"/>
                    <a:pt x="1" y="2"/>
                    <a:pt x="1" y="2"/>
                  </a:cubicBezTo>
                  <a:cubicBezTo>
                    <a:pt x="1" y="2"/>
                    <a:pt x="1" y="2"/>
                    <a:pt x="1" y="2"/>
                  </a:cubicBezTo>
                  <a:cubicBezTo>
                    <a:pt x="1" y="3"/>
                    <a:pt x="1" y="3"/>
                    <a:pt x="1" y="3"/>
                  </a:cubicBezTo>
                  <a:cubicBezTo>
                    <a:pt x="0" y="3"/>
                    <a:pt x="0" y="3"/>
                    <a:pt x="0" y="3"/>
                  </a:cubicBezTo>
                  <a:cubicBezTo>
                    <a:pt x="0" y="3"/>
                    <a:pt x="0" y="3"/>
                    <a:pt x="0" y="3"/>
                  </a:cubicBezTo>
                  <a:cubicBezTo>
                    <a:pt x="0" y="4"/>
                    <a:pt x="0" y="4"/>
                    <a:pt x="0" y="4"/>
                  </a:cubicBezTo>
                  <a:cubicBezTo>
                    <a:pt x="0" y="4"/>
                    <a:pt x="0" y="3"/>
                    <a:pt x="2" y="1"/>
                  </a:cubicBezTo>
                  <a:cubicBezTo>
                    <a:pt x="3" y="0"/>
                    <a:pt x="3" y="0"/>
                    <a:pt x="3"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79" name="ïṧḻiḋè">
              <a:extLst>
                <a:ext uri="{FF2B5EF4-FFF2-40B4-BE49-F238E27FC236}">
                  <a16:creationId xmlns:a16="http://schemas.microsoft.com/office/drawing/2014/main" id="{97E35FF4-0C51-48B9-A626-55EAD5329DC2}"/>
                </a:ext>
              </a:extLst>
            </p:cNvPr>
            <p:cNvSpPr/>
            <p:nvPr/>
          </p:nvSpPr>
          <p:spPr bwMode="auto">
            <a:xfrm>
              <a:off x="6546981" y="2320032"/>
              <a:ext cx="47109" cy="24227"/>
            </a:xfrm>
            <a:custGeom>
              <a:avLst/>
              <a:gdLst/>
              <a:ahLst/>
              <a:cxnLst>
                <a:cxn ang="0">
                  <a:pos x="0" y="0"/>
                </a:cxn>
                <a:cxn ang="0">
                  <a:pos x="0" y="0"/>
                </a:cxn>
                <a:cxn ang="0">
                  <a:pos x="0" y="1"/>
                </a:cxn>
                <a:cxn ang="0">
                  <a:pos x="1" y="1"/>
                </a:cxn>
                <a:cxn ang="0">
                  <a:pos x="1" y="1"/>
                </a:cxn>
                <a:cxn ang="0">
                  <a:pos x="2" y="2"/>
                </a:cxn>
                <a:cxn ang="0">
                  <a:pos x="3" y="2"/>
                </a:cxn>
                <a:cxn ang="0">
                  <a:pos x="3" y="2"/>
                </a:cxn>
                <a:cxn ang="0">
                  <a:pos x="6" y="3"/>
                </a:cxn>
                <a:cxn ang="0">
                  <a:pos x="6" y="3"/>
                </a:cxn>
                <a:cxn ang="0">
                  <a:pos x="2" y="0"/>
                </a:cxn>
                <a:cxn ang="0">
                  <a:pos x="2" y="0"/>
                </a:cxn>
                <a:cxn ang="0">
                  <a:pos x="2" y="0"/>
                </a:cxn>
                <a:cxn ang="0">
                  <a:pos x="2" y="1"/>
                </a:cxn>
                <a:cxn ang="0">
                  <a:pos x="2" y="1"/>
                </a:cxn>
                <a:cxn ang="0">
                  <a:pos x="1" y="1"/>
                </a:cxn>
                <a:cxn ang="0">
                  <a:pos x="0" y="0"/>
                </a:cxn>
              </a:cxnLst>
              <a:rect l="0" t="0" r="r" b="b"/>
              <a:pathLst>
                <a:path w="6" h="3">
                  <a:moveTo>
                    <a:pt x="0" y="0"/>
                  </a:moveTo>
                  <a:cubicBezTo>
                    <a:pt x="0" y="0"/>
                    <a:pt x="0" y="0"/>
                    <a:pt x="0" y="0"/>
                  </a:cubicBezTo>
                  <a:cubicBezTo>
                    <a:pt x="0" y="1"/>
                    <a:pt x="0" y="1"/>
                    <a:pt x="0" y="1"/>
                  </a:cubicBezTo>
                  <a:cubicBezTo>
                    <a:pt x="1" y="1"/>
                    <a:pt x="1" y="1"/>
                    <a:pt x="1" y="1"/>
                  </a:cubicBezTo>
                  <a:cubicBezTo>
                    <a:pt x="1" y="1"/>
                    <a:pt x="1" y="1"/>
                    <a:pt x="1" y="1"/>
                  </a:cubicBezTo>
                  <a:cubicBezTo>
                    <a:pt x="2" y="1"/>
                    <a:pt x="2" y="1"/>
                    <a:pt x="2" y="2"/>
                  </a:cubicBezTo>
                  <a:cubicBezTo>
                    <a:pt x="3" y="2"/>
                    <a:pt x="3" y="2"/>
                    <a:pt x="3" y="2"/>
                  </a:cubicBezTo>
                  <a:cubicBezTo>
                    <a:pt x="3" y="2"/>
                    <a:pt x="3" y="2"/>
                    <a:pt x="3" y="2"/>
                  </a:cubicBezTo>
                  <a:cubicBezTo>
                    <a:pt x="5" y="2"/>
                    <a:pt x="5" y="2"/>
                    <a:pt x="6" y="3"/>
                  </a:cubicBezTo>
                  <a:cubicBezTo>
                    <a:pt x="6" y="3"/>
                    <a:pt x="6" y="3"/>
                    <a:pt x="6" y="3"/>
                  </a:cubicBezTo>
                  <a:cubicBezTo>
                    <a:pt x="6" y="2"/>
                    <a:pt x="2" y="0"/>
                    <a:pt x="2" y="0"/>
                  </a:cubicBezTo>
                  <a:cubicBezTo>
                    <a:pt x="2" y="0"/>
                    <a:pt x="2" y="0"/>
                    <a:pt x="2" y="0"/>
                  </a:cubicBezTo>
                  <a:cubicBezTo>
                    <a:pt x="2" y="0"/>
                    <a:pt x="2" y="0"/>
                    <a:pt x="2" y="0"/>
                  </a:cubicBezTo>
                  <a:cubicBezTo>
                    <a:pt x="2" y="1"/>
                    <a:pt x="2" y="1"/>
                    <a:pt x="2" y="1"/>
                  </a:cubicBezTo>
                  <a:cubicBezTo>
                    <a:pt x="2" y="1"/>
                    <a:pt x="2" y="1"/>
                    <a:pt x="2" y="1"/>
                  </a:cubicBezTo>
                  <a:cubicBezTo>
                    <a:pt x="2" y="1"/>
                    <a:pt x="2" y="1"/>
                    <a:pt x="1" y="1"/>
                  </a:cubicBezTo>
                  <a:cubicBezTo>
                    <a:pt x="1" y="0"/>
                    <a:pt x="0" y="0"/>
                    <a:pt x="0"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80" name="ísḻîḓè">
              <a:extLst>
                <a:ext uri="{FF2B5EF4-FFF2-40B4-BE49-F238E27FC236}">
                  <a16:creationId xmlns:a16="http://schemas.microsoft.com/office/drawing/2014/main" id="{046BC9D8-360C-4AD8-8057-E70B9277955C}"/>
                </a:ext>
              </a:extLst>
            </p:cNvPr>
            <p:cNvSpPr/>
            <p:nvPr/>
          </p:nvSpPr>
          <p:spPr bwMode="auto">
            <a:xfrm>
              <a:off x="6538905" y="2320032"/>
              <a:ext cx="24227" cy="16152"/>
            </a:xfrm>
            <a:custGeom>
              <a:avLst/>
              <a:gdLst/>
              <a:ahLst/>
              <a:cxnLst>
                <a:cxn ang="0">
                  <a:pos x="0" y="0"/>
                </a:cxn>
                <a:cxn ang="0">
                  <a:pos x="0" y="1"/>
                </a:cxn>
                <a:cxn ang="0">
                  <a:pos x="3" y="2"/>
                </a:cxn>
                <a:cxn ang="0">
                  <a:pos x="3" y="2"/>
                </a:cxn>
                <a:cxn ang="0">
                  <a:pos x="1" y="0"/>
                </a:cxn>
                <a:cxn ang="0">
                  <a:pos x="0" y="0"/>
                </a:cxn>
              </a:cxnLst>
              <a:rect l="0" t="0" r="r" b="b"/>
              <a:pathLst>
                <a:path w="3" h="2">
                  <a:moveTo>
                    <a:pt x="0" y="0"/>
                  </a:moveTo>
                  <a:cubicBezTo>
                    <a:pt x="0" y="1"/>
                    <a:pt x="0" y="1"/>
                    <a:pt x="0" y="1"/>
                  </a:cubicBezTo>
                  <a:cubicBezTo>
                    <a:pt x="1" y="1"/>
                    <a:pt x="2" y="2"/>
                    <a:pt x="3" y="2"/>
                  </a:cubicBezTo>
                  <a:cubicBezTo>
                    <a:pt x="3" y="2"/>
                    <a:pt x="3" y="2"/>
                    <a:pt x="3" y="2"/>
                  </a:cubicBezTo>
                  <a:cubicBezTo>
                    <a:pt x="3" y="1"/>
                    <a:pt x="1" y="1"/>
                    <a:pt x="1" y="0"/>
                  </a:cubicBezTo>
                  <a:cubicBezTo>
                    <a:pt x="0" y="0"/>
                    <a:pt x="0" y="0"/>
                    <a:pt x="0"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81" name="iṩlíḋe">
              <a:extLst>
                <a:ext uri="{FF2B5EF4-FFF2-40B4-BE49-F238E27FC236}">
                  <a16:creationId xmlns:a16="http://schemas.microsoft.com/office/drawing/2014/main" id="{D5999762-E6E3-476F-88B0-9C27A8958852}"/>
                </a:ext>
              </a:extLst>
            </p:cNvPr>
            <p:cNvSpPr/>
            <p:nvPr/>
          </p:nvSpPr>
          <p:spPr bwMode="auto">
            <a:xfrm>
              <a:off x="6514678" y="2328108"/>
              <a:ext cx="32303" cy="8076"/>
            </a:xfrm>
            <a:custGeom>
              <a:avLst/>
              <a:gdLst/>
              <a:ahLst/>
              <a:cxnLst>
                <a:cxn ang="0">
                  <a:pos x="1" y="0"/>
                </a:cxn>
                <a:cxn ang="0">
                  <a:pos x="1" y="0"/>
                </a:cxn>
                <a:cxn ang="0">
                  <a:pos x="1" y="0"/>
                </a:cxn>
                <a:cxn ang="0">
                  <a:pos x="0" y="0"/>
                </a:cxn>
                <a:cxn ang="0">
                  <a:pos x="1" y="0"/>
                </a:cxn>
                <a:cxn ang="0">
                  <a:pos x="1" y="0"/>
                </a:cxn>
                <a:cxn ang="0">
                  <a:pos x="3" y="1"/>
                </a:cxn>
                <a:cxn ang="0">
                  <a:pos x="2" y="0"/>
                </a:cxn>
                <a:cxn ang="0">
                  <a:pos x="2" y="0"/>
                </a:cxn>
                <a:cxn ang="0">
                  <a:pos x="1" y="0"/>
                </a:cxn>
              </a:cxnLst>
              <a:rect l="0" t="0" r="r" b="b"/>
              <a:pathLst>
                <a:path w="4" h="1">
                  <a:moveTo>
                    <a:pt x="1" y="0"/>
                  </a:moveTo>
                  <a:cubicBezTo>
                    <a:pt x="1" y="0"/>
                    <a:pt x="1" y="0"/>
                    <a:pt x="1" y="0"/>
                  </a:cubicBezTo>
                  <a:cubicBezTo>
                    <a:pt x="1" y="0"/>
                    <a:pt x="1" y="0"/>
                    <a:pt x="1" y="0"/>
                  </a:cubicBezTo>
                  <a:cubicBezTo>
                    <a:pt x="0" y="0"/>
                    <a:pt x="0" y="0"/>
                    <a:pt x="0" y="0"/>
                  </a:cubicBezTo>
                  <a:cubicBezTo>
                    <a:pt x="1" y="0"/>
                    <a:pt x="1" y="0"/>
                    <a:pt x="1" y="0"/>
                  </a:cubicBezTo>
                  <a:cubicBezTo>
                    <a:pt x="1" y="0"/>
                    <a:pt x="1" y="0"/>
                    <a:pt x="1" y="0"/>
                  </a:cubicBezTo>
                  <a:cubicBezTo>
                    <a:pt x="2" y="1"/>
                    <a:pt x="2" y="1"/>
                    <a:pt x="3" y="1"/>
                  </a:cubicBezTo>
                  <a:cubicBezTo>
                    <a:pt x="4" y="0"/>
                    <a:pt x="2" y="0"/>
                    <a:pt x="2" y="0"/>
                  </a:cubicBezTo>
                  <a:cubicBezTo>
                    <a:pt x="2" y="0"/>
                    <a:pt x="2" y="0"/>
                    <a:pt x="2" y="0"/>
                  </a:cubicBezTo>
                  <a:cubicBezTo>
                    <a:pt x="2" y="0"/>
                    <a:pt x="2" y="0"/>
                    <a:pt x="1"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82" name="îṩḻîdé">
              <a:extLst>
                <a:ext uri="{FF2B5EF4-FFF2-40B4-BE49-F238E27FC236}">
                  <a16:creationId xmlns:a16="http://schemas.microsoft.com/office/drawing/2014/main" id="{2A0A7AF9-0C9A-43D6-AC20-2D3A5AC4A592}"/>
                </a:ext>
              </a:extLst>
            </p:cNvPr>
            <p:cNvSpPr/>
            <p:nvPr/>
          </p:nvSpPr>
          <p:spPr bwMode="auto">
            <a:xfrm>
              <a:off x="6310091" y="2352335"/>
              <a:ext cx="40379" cy="14806"/>
            </a:xfrm>
            <a:custGeom>
              <a:avLst/>
              <a:gdLst/>
              <a:ahLst/>
              <a:cxnLst>
                <a:cxn ang="0">
                  <a:pos x="1" y="0"/>
                </a:cxn>
                <a:cxn ang="0">
                  <a:pos x="0" y="1"/>
                </a:cxn>
                <a:cxn ang="0">
                  <a:pos x="0" y="1"/>
                </a:cxn>
                <a:cxn ang="0">
                  <a:pos x="1" y="1"/>
                </a:cxn>
                <a:cxn ang="0">
                  <a:pos x="4" y="2"/>
                </a:cxn>
                <a:cxn ang="0">
                  <a:pos x="5" y="2"/>
                </a:cxn>
                <a:cxn ang="0">
                  <a:pos x="1" y="0"/>
                </a:cxn>
                <a:cxn ang="0">
                  <a:pos x="1" y="0"/>
                </a:cxn>
              </a:cxnLst>
              <a:rect l="0" t="0" r="r" b="b"/>
              <a:pathLst>
                <a:path w="5" h="2">
                  <a:moveTo>
                    <a:pt x="1" y="0"/>
                  </a:moveTo>
                  <a:cubicBezTo>
                    <a:pt x="1" y="0"/>
                    <a:pt x="1" y="0"/>
                    <a:pt x="0" y="1"/>
                  </a:cubicBezTo>
                  <a:cubicBezTo>
                    <a:pt x="0" y="1"/>
                    <a:pt x="0" y="1"/>
                    <a:pt x="0" y="1"/>
                  </a:cubicBezTo>
                  <a:cubicBezTo>
                    <a:pt x="0" y="1"/>
                    <a:pt x="0" y="1"/>
                    <a:pt x="1" y="1"/>
                  </a:cubicBezTo>
                  <a:cubicBezTo>
                    <a:pt x="1" y="1"/>
                    <a:pt x="3" y="2"/>
                    <a:pt x="4" y="2"/>
                  </a:cubicBezTo>
                  <a:cubicBezTo>
                    <a:pt x="5" y="2"/>
                    <a:pt x="5" y="2"/>
                    <a:pt x="5" y="2"/>
                  </a:cubicBezTo>
                  <a:cubicBezTo>
                    <a:pt x="5" y="2"/>
                    <a:pt x="4" y="0"/>
                    <a:pt x="1" y="0"/>
                  </a:cubicBezTo>
                  <a:cubicBezTo>
                    <a:pt x="1" y="0"/>
                    <a:pt x="1" y="0"/>
                    <a:pt x="1"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83" name="íŝḻîḍê">
              <a:extLst>
                <a:ext uri="{FF2B5EF4-FFF2-40B4-BE49-F238E27FC236}">
                  <a16:creationId xmlns:a16="http://schemas.microsoft.com/office/drawing/2014/main" id="{E4E3A348-7A91-432A-B7EE-804146BA7F2F}"/>
                </a:ext>
              </a:extLst>
            </p:cNvPr>
            <p:cNvSpPr/>
            <p:nvPr/>
          </p:nvSpPr>
          <p:spPr bwMode="auto">
            <a:xfrm>
              <a:off x="7302068" y="3624272"/>
              <a:ext cx="71337" cy="165554"/>
            </a:xfrm>
            <a:custGeom>
              <a:avLst/>
              <a:gdLst/>
              <a:ahLst/>
              <a:cxnLst>
                <a:cxn ang="0">
                  <a:pos x="9" y="0"/>
                </a:cxn>
                <a:cxn ang="0">
                  <a:pos x="8" y="0"/>
                </a:cxn>
                <a:cxn ang="0">
                  <a:pos x="8" y="0"/>
                </a:cxn>
                <a:cxn ang="0">
                  <a:pos x="7" y="2"/>
                </a:cxn>
                <a:cxn ang="0">
                  <a:pos x="7" y="3"/>
                </a:cxn>
                <a:cxn ang="0">
                  <a:pos x="6" y="5"/>
                </a:cxn>
                <a:cxn ang="0">
                  <a:pos x="6" y="6"/>
                </a:cxn>
                <a:cxn ang="0">
                  <a:pos x="4" y="9"/>
                </a:cxn>
                <a:cxn ang="0">
                  <a:pos x="4" y="11"/>
                </a:cxn>
                <a:cxn ang="0">
                  <a:pos x="3" y="11"/>
                </a:cxn>
                <a:cxn ang="0">
                  <a:pos x="3" y="12"/>
                </a:cxn>
                <a:cxn ang="0">
                  <a:pos x="2" y="14"/>
                </a:cxn>
                <a:cxn ang="0">
                  <a:pos x="2" y="14"/>
                </a:cxn>
                <a:cxn ang="0">
                  <a:pos x="2" y="15"/>
                </a:cxn>
                <a:cxn ang="0">
                  <a:pos x="0" y="21"/>
                </a:cxn>
                <a:cxn ang="0">
                  <a:pos x="2" y="21"/>
                </a:cxn>
                <a:cxn ang="0">
                  <a:pos x="4" y="15"/>
                </a:cxn>
                <a:cxn ang="0">
                  <a:pos x="5" y="13"/>
                </a:cxn>
                <a:cxn ang="0">
                  <a:pos x="6" y="10"/>
                </a:cxn>
                <a:cxn ang="0">
                  <a:pos x="7" y="8"/>
                </a:cxn>
                <a:cxn ang="0">
                  <a:pos x="7" y="6"/>
                </a:cxn>
                <a:cxn ang="0">
                  <a:pos x="7" y="6"/>
                </a:cxn>
                <a:cxn ang="0">
                  <a:pos x="8" y="4"/>
                </a:cxn>
                <a:cxn ang="0">
                  <a:pos x="9" y="2"/>
                </a:cxn>
                <a:cxn ang="0">
                  <a:pos x="9" y="0"/>
                </a:cxn>
              </a:cxnLst>
              <a:rect l="0" t="0" r="r" b="b"/>
              <a:pathLst>
                <a:path w="9" h="21">
                  <a:moveTo>
                    <a:pt x="9" y="0"/>
                  </a:moveTo>
                  <a:cubicBezTo>
                    <a:pt x="9" y="0"/>
                    <a:pt x="9" y="0"/>
                    <a:pt x="8" y="0"/>
                  </a:cubicBezTo>
                  <a:cubicBezTo>
                    <a:pt x="8" y="0"/>
                    <a:pt x="8" y="0"/>
                    <a:pt x="8" y="0"/>
                  </a:cubicBezTo>
                  <a:cubicBezTo>
                    <a:pt x="8" y="0"/>
                    <a:pt x="8" y="1"/>
                    <a:pt x="7" y="2"/>
                  </a:cubicBezTo>
                  <a:cubicBezTo>
                    <a:pt x="7" y="3"/>
                    <a:pt x="7" y="3"/>
                    <a:pt x="7" y="3"/>
                  </a:cubicBezTo>
                  <a:cubicBezTo>
                    <a:pt x="6" y="5"/>
                    <a:pt x="6" y="5"/>
                    <a:pt x="6" y="5"/>
                  </a:cubicBezTo>
                  <a:cubicBezTo>
                    <a:pt x="6" y="6"/>
                    <a:pt x="6" y="6"/>
                    <a:pt x="6" y="6"/>
                  </a:cubicBezTo>
                  <a:cubicBezTo>
                    <a:pt x="4" y="9"/>
                    <a:pt x="4" y="9"/>
                    <a:pt x="4" y="9"/>
                  </a:cubicBezTo>
                  <a:cubicBezTo>
                    <a:pt x="4" y="11"/>
                    <a:pt x="4" y="11"/>
                    <a:pt x="4" y="11"/>
                  </a:cubicBezTo>
                  <a:cubicBezTo>
                    <a:pt x="3" y="11"/>
                    <a:pt x="3" y="11"/>
                    <a:pt x="3" y="11"/>
                  </a:cubicBezTo>
                  <a:cubicBezTo>
                    <a:pt x="3" y="12"/>
                    <a:pt x="3" y="12"/>
                    <a:pt x="3" y="12"/>
                  </a:cubicBezTo>
                  <a:cubicBezTo>
                    <a:pt x="2" y="14"/>
                    <a:pt x="2" y="14"/>
                    <a:pt x="2" y="14"/>
                  </a:cubicBezTo>
                  <a:cubicBezTo>
                    <a:pt x="2" y="14"/>
                    <a:pt x="2" y="14"/>
                    <a:pt x="2" y="14"/>
                  </a:cubicBezTo>
                  <a:cubicBezTo>
                    <a:pt x="2" y="15"/>
                    <a:pt x="2" y="15"/>
                    <a:pt x="2" y="15"/>
                  </a:cubicBezTo>
                  <a:cubicBezTo>
                    <a:pt x="0" y="21"/>
                    <a:pt x="0" y="21"/>
                    <a:pt x="0" y="21"/>
                  </a:cubicBezTo>
                  <a:cubicBezTo>
                    <a:pt x="2" y="21"/>
                    <a:pt x="2" y="21"/>
                    <a:pt x="2" y="21"/>
                  </a:cubicBezTo>
                  <a:cubicBezTo>
                    <a:pt x="4" y="15"/>
                    <a:pt x="4" y="15"/>
                    <a:pt x="4" y="15"/>
                  </a:cubicBezTo>
                  <a:cubicBezTo>
                    <a:pt x="5" y="13"/>
                    <a:pt x="5" y="13"/>
                    <a:pt x="5" y="13"/>
                  </a:cubicBezTo>
                  <a:cubicBezTo>
                    <a:pt x="6" y="10"/>
                    <a:pt x="6" y="10"/>
                    <a:pt x="6" y="10"/>
                  </a:cubicBezTo>
                  <a:cubicBezTo>
                    <a:pt x="6" y="9"/>
                    <a:pt x="6" y="8"/>
                    <a:pt x="7" y="8"/>
                  </a:cubicBezTo>
                  <a:cubicBezTo>
                    <a:pt x="7" y="6"/>
                    <a:pt x="7" y="6"/>
                    <a:pt x="7" y="6"/>
                  </a:cubicBezTo>
                  <a:cubicBezTo>
                    <a:pt x="7" y="6"/>
                    <a:pt x="7" y="6"/>
                    <a:pt x="7" y="6"/>
                  </a:cubicBezTo>
                  <a:cubicBezTo>
                    <a:pt x="8" y="4"/>
                    <a:pt x="8" y="4"/>
                    <a:pt x="8" y="4"/>
                  </a:cubicBezTo>
                  <a:cubicBezTo>
                    <a:pt x="9" y="2"/>
                    <a:pt x="9" y="2"/>
                    <a:pt x="9" y="2"/>
                  </a:cubicBezTo>
                  <a:cubicBezTo>
                    <a:pt x="9" y="0"/>
                    <a:pt x="9" y="0"/>
                    <a:pt x="9"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84" name="iṥľide">
              <a:extLst>
                <a:ext uri="{FF2B5EF4-FFF2-40B4-BE49-F238E27FC236}">
                  <a16:creationId xmlns:a16="http://schemas.microsoft.com/office/drawing/2014/main" id="{463ED4BE-4FE0-473A-93E9-B23B614ECDF5}"/>
                </a:ext>
              </a:extLst>
            </p:cNvPr>
            <p:cNvSpPr/>
            <p:nvPr/>
          </p:nvSpPr>
          <p:spPr bwMode="auto">
            <a:xfrm>
              <a:off x="7238807" y="3789825"/>
              <a:ext cx="63261" cy="32303"/>
            </a:xfrm>
            <a:custGeom>
              <a:avLst/>
              <a:gdLst/>
              <a:ahLst/>
              <a:cxnLst>
                <a:cxn ang="0">
                  <a:pos x="4" y="0"/>
                </a:cxn>
                <a:cxn ang="0">
                  <a:pos x="3" y="1"/>
                </a:cxn>
                <a:cxn ang="0">
                  <a:pos x="2" y="2"/>
                </a:cxn>
                <a:cxn ang="0">
                  <a:pos x="2" y="1"/>
                </a:cxn>
                <a:cxn ang="0">
                  <a:pos x="1" y="2"/>
                </a:cxn>
                <a:cxn ang="0">
                  <a:pos x="0" y="3"/>
                </a:cxn>
                <a:cxn ang="0">
                  <a:pos x="1" y="4"/>
                </a:cxn>
                <a:cxn ang="0">
                  <a:pos x="2" y="4"/>
                </a:cxn>
                <a:cxn ang="0">
                  <a:pos x="4" y="4"/>
                </a:cxn>
                <a:cxn ang="0">
                  <a:pos x="5" y="3"/>
                </a:cxn>
                <a:cxn ang="0">
                  <a:pos x="6" y="4"/>
                </a:cxn>
                <a:cxn ang="0">
                  <a:pos x="7" y="3"/>
                </a:cxn>
                <a:cxn ang="0">
                  <a:pos x="8" y="2"/>
                </a:cxn>
                <a:cxn ang="0">
                  <a:pos x="8" y="1"/>
                </a:cxn>
                <a:cxn ang="0">
                  <a:pos x="7" y="0"/>
                </a:cxn>
                <a:cxn ang="0">
                  <a:pos x="7" y="0"/>
                </a:cxn>
                <a:cxn ang="0">
                  <a:pos x="6" y="1"/>
                </a:cxn>
                <a:cxn ang="0">
                  <a:pos x="6" y="2"/>
                </a:cxn>
                <a:cxn ang="0">
                  <a:pos x="5" y="0"/>
                </a:cxn>
                <a:cxn ang="0">
                  <a:pos x="4" y="0"/>
                </a:cxn>
              </a:cxnLst>
              <a:rect l="0" t="0" r="r" b="b"/>
              <a:pathLst>
                <a:path w="8" h="4">
                  <a:moveTo>
                    <a:pt x="4" y="0"/>
                  </a:moveTo>
                  <a:cubicBezTo>
                    <a:pt x="3" y="1"/>
                    <a:pt x="3" y="1"/>
                    <a:pt x="3" y="1"/>
                  </a:cubicBezTo>
                  <a:cubicBezTo>
                    <a:pt x="3" y="1"/>
                    <a:pt x="3" y="2"/>
                    <a:pt x="2" y="2"/>
                  </a:cubicBezTo>
                  <a:cubicBezTo>
                    <a:pt x="2" y="2"/>
                    <a:pt x="2" y="2"/>
                    <a:pt x="2" y="1"/>
                  </a:cubicBezTo>
                  <a:cubicBezTo>
                    <a:pt x="1" y="2"/>
                    <a:pt x="1" y="2"/>
                    <a:pt x="1" y="2"/>
                  </a:cubicBezTo>
                  <a:cubicBezTo>
                    <a:pt x="0" y="3"/>
                    <a:pt x="0" y="3"/>
                    <a:pt x="0" y="3"/>
                  </a:cubicBezTo>
                  <a:cubicBezTo>
                    <a:pt x="1" y="4"/>
                    <a:pt x="1" y="4"/>
                    <a:pt x="1" y="4"/>
                  </a:cubicBezTo>
                  <a:cubicBezTo>
                    <a:pt x="2" y="4"/>
                    <a:pt x="2" y="4"/>
                    <a:pt x="2" y="4"/>
                  </a:cubicBezTo>
                  <a:cubicBezTo>
                    <a:pt x="4" y="4"/>
                    <a:pt x="4" y="4"/>
                    <a:pt x="4" y="4"/>
                  </a:cubicBezTo>
                  <a:cubicBezTo>
                    <a:pt x="5" y="3"/>
                    <a:pt x="5" y="3"/>
                    <a:pt x="5" y="3"/>
                  </a:cubicBezTo>
                  <a:cubicBezTo>
                    <a:pt x="6" y="4"/>
                    <a:pt x="6" y="4"/>
                    <a:pt x="6" y="4"/>
                  </a:cubicBezTo>
                  <a:cubicBezTo>
                    <a:pt x="7" y="3"/>
                    <a:pt x="7" y="3"/>
                    <a:pt x="7" y="3"/>
                  </a:cubicBezTo>
                  <a:cubicBezTo>
                    <a:pt x="8" y="2"/>
                    <a:pt x="8" y="2"/>
                    <a:pt x="8" y="2"/>
                  </a:cubicBezTo>
                  <a:cubicBezTo>
                    <a:pt x="8" y="1"/>
                    <a:pt x="8" y="1"/>
                    <a:pt x="8" y="1"/>
                  </a:cubicBezTo>
                  <a:cubicBezTo>
                    <a:pt x="8" y="0"/>
                    <a:pt x="7" y="0"/>
                    <a:pt x="7" y="0"/>
                  </a:cubicBezTo>
                  <a:cubicBezTo>
                    <a:pt x="7" y="0"/>
                    <a:pt x="7" y="0"/>
                    <a:pt x="7" y="0"/>
                  </a:cubicBezTo>
                  <a:cubicBezTo>
                    <a:pt x="7" y="0"/>
                    <a:pt x="7" y="0"/>
                    <a:pt x="6" y="1"/>
                  </a:cubicBezTo>
                  <a:cubicBezTo>
                    <a:pt x="6" y="2"/>
                    <a:pt x="6" y="2"/>
                    <a:pt x="6" y="2"/>
                  </a:cubicBezTo>
                  <a:cubicBezTo>
                    <a:pt x="5" y="2"/>
                    <a:pt x="5" y="1"/>
                    <a:pt x="5" y="0"/>
                  </a:cubicBezTo>
                  <a:cubicBezTo>
                    <a:pt x="4" y="0"/>
                    <a:pt x="4" y="0"/>
                    <a:pt x="4"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85" name="iṩḻiḑé">
              <a:extLst>
                <a:ext uri="{FF2B5EF4-FFF2-40B4-BE49-F238E27FC236}">
                  <a16:creationId xmlns:a16="http://schemas.microsoft.com/office/drawing/2014/main" id="{FB0C307C-388A-43C2-A2C5-502A3C3177E5}"/>
                </a:ext>
              </a:extLst>
            </p:cNvPr>
            <p:cNvSpPr/>
            <p:nvPr/>
          </p:nvSpPr>
          <p:spPr bwMode="auto">
            <a:xfrm>
              <a:off x="7318219" y="3718490"/>
              <a:ext cx="1346" cy="8076"/>
            </a:xfrm>
            <a:custGeom>
              <a:avLst/>
              <a:gdLst/>
              <a:ahLst/>
              <a:cxnLst>
                <a:cxn ang="0">
                  <a:pos x="0" y="0"/>
                </a:cxn>
                <a:cxn ang="0">
                  <a:pos x="0" y="1"/>
                </a:cxn>
                <a:cxn ang="0">
                  <a:pos x="0" y="1"/>
                </a:cxn>
                <a:cxn ang="0">
                  <a:pos x="0" y="1"/>
                </a:cxn>
                <a:cxn ang="0">
                  <a:pos x="0" y="0"/>
                </a:cxn>
                <a:cxn ang="0">
                  <a:pos x="0" y="0"/>
                </a:cxn>
              </a:cxnLst>
              <a:rect l="0" t="0" r="r" b="b"/>
              <a:pathLst>
                <a:path h="1">
                  <a:moveTo>
                    <a:pt x="0" y="0"/>
                  </a:moveTo>
                  <a:cubicBezTo>
                    <a:pt x="0" y="0"/>
                    <a:pt x="0" y="1"/>
                    <a:pt x="0" y="1"/>
                  </a:cubicBezTo>
                  <a:cubicBezTo>
                    <a:pt x="0" y="1"/>
                    <a:pt x="0" y="1"/>
                    <a:pt x="0" y="1"/>
                  </a:cubicBezTo>
                  <a:cubicBezTo>
                    <a:pt x="0" y="1"/>
                    <a:pt x="0" y="1"/>
                    <a:pt x="0" y="1"/>
                  </a:cubicBezTo>
                  <a:cubicBezTo>
                    <a:pt x="0" y="0"/>
                    <a:pt x="0" y="0"/>
                    <a:pt x="0" y="0"/>
                  </a:cubicBezTo>
                  <a:cubicBezTo>
                    <a:pt x="0" y="0"/>
                    <a:pt x="0" y="0"/>
                    <a:pt x="0"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86" name="ïṩḷïḋe">
              <a:extLst>
                <a:ext uri="{FF2B5EF4-FFF2-40B4-BE49-F238E27FC236}">
                  <a16:creationId xmlns:a16="http://schemas.microsoft.com/office/drawing/2014/main" id="{C433D356-3BB0-479B-9F7E-3529B99B8ABC}"/>
                </a:ext>
              </a:extLst>
            </p:cNvPr>
            <p:cNvSpPr/>
            <p:nvPr/>
          </p:nvSpPr>
          <p:spPr bwMode="auto">
            <a:xfrm>
              <a:off x="7310144" y="3734641"/>
              <a:ext cx="8076" cy="8076"/>
            </a:xfrm>
            <a:custGeom>
              <a:avLst/>
              <a:gdLst/>
              <a:ahLst/>
              <a:cxnLst>
                <a:cxn ang="0">
                  <a:pos x="0" y="0"/>
                </a:cxn>
                <a:cxn ang="0">
                  <a:pos x="0" y="1"/>
                </a:cxn>
                <a:cxn ang="0">
                  <a:pos x="0" y="1"/>
                </a:cxn>
                <a:cxn ang="0">
                  <a:pos x="0" y="1"/>
                </a:cxn>
                <a:cxn ang="0">
                  <a:pos x="0" y="1"/>
                </a:cxn>
                <a:cxn ang="0">
                  <a:pos x="1" y="0"/>
                </a:cxn>
                <a:cxn ang="0">
                  <a:pos x="0" y="0"/>
                </a:cxn>
                <a:cxn ang="0">
                  <a:pos x="0" y="0"/>
                </a:cxn>
              </a:cxnLst>
              <a:rect l="0" t="0" r="r" b="b"/>
              <a:pathLst>
                <a:path w="1" h="1">
                  <a:moveTo>
                    <a:pt x="0" y="0"/>
                  </a:moveTo>
                  <a:cubicBezTo>
                    <a:pt x="0" y="0"/>
                    <a:pt x="0" y="0"/>
                    <a:pt x="0" y="1"/>
                  </a:cubicBezTo>
                  <a:cubicBezTo>
                    <a:pt x="0" y="1"/>
                    <a:pt x="0" y="1"/>
                    <a:pt x="0" y="1"/>
                  </a:cubicBezTo>
                  <a:cubicBezTo>
                    <a:pt x="0" y="1"/>
                    <a:pt x="0" y="1"/>
                    <a:pt x="0" y="1"/>
                  </a:cubicBezTo>
                  <a:cubicBezTo>
                    <a:pt x="0" y="1"/>
                    <a:pt x="0" y="1"/>
                    <a:pt x="0" y="1"/>
                  </a:cubicBezTo>
                  <a:cubicBezTo>
                    <a:pt x="1" y="0"/>
                    <a:pt x="1" y="0"/>
                    <a:pt x="1" y="0"/>
                  </a:cubicBezTo>
                  <a:cubicBezTo>
                    <a:pt x="0" y="0"/>
                    <a:pt x="0" y="0"/>
                    <a:pt x="0" y="0"/>
                  </a:cubicBezTo>
                  <a:cubicBezTo>
                    <a:pt x="0" y="0"/>
                    <a:pt x="0" y="0"/>
                    <a:pt x="0"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87" name="íṡ1iďé">
              <a:extLst>
                <a:ext uri="{FF2B5EF4-FFF2-40B4-BE49-F238E27FC236}">
                  <a16:creationId xmlns:a16="http://schemas.microsoft.com/office/drawing/2014/main" id="{44ACB387-8EC1-4885-AA70-11465024BB55}"/>
                </a:ext>
              </a:extLst>
            </p:cNvPr>
            <p:cNvSpPr/>
            <p:nvPr/>
          </p:nvSpPr>
          <p:spPr bwMode="auto">
            <a:xfrm>
              <a:off x="7302068" y="3726565"/>
              <a:ext cx="8076" cy="24227"/>
            </a:xfrm>
            <a:custGeom>
              <a:avLst/>
              <a:gdLst/>
              <a:ahLst/>
              <a:cxnLst>
                <a:cxn ang="0">
                  <a:pos x="1" y="0"/>
                </a:cxn>
                <a:cxn ang="0">
                  <a:pos x="0" y="0"/>
                </a:cxn>
                <a:cxn ang="0">
                  <a:pos x="0" y="2"/>
                </a:cxn>
                <a:cxn ang="0">
                  <a:pos x="0" y="3"/>
                </a:cxn>
                <a:cxn ang="0">
                  <a:pos x="0" y="3"/>
                </a:cxn>
                <a:cxn ang="0">
                  <a:pos x="1" y="0"/>
                </a:cxn>
                <a:cxn ang="0">
                  <a:pos x="1" y="0"/>
                </a:cxn>
              </a:cxnLst>
              <a:rect l="0" t="0" r="r" b="b"/>
              <a:pathLst>
                <a:path w="1" h="3">
                  <a:moveTo>
                    <a:pt x="1" y="0"/>
                  </a:moveTo>
                  <a:cubicBezTo>
                    <a:pt x="0" y="0"/>
                    <a:pt x="0" y="0"/>
                    <a:pt x="0" y="0"/>
                  </a:cubicBezTo>
                  <a:cubicBezTo>
                    <a:pt x="0" y="1"/>
                    <a:pt x="0" y="1"/>
                    <a:pt x="0" y="2"/>
                  </a:cubicBezTo>
                  <a:cubicBezTo>
                    <a:pt x="0" y="3"/>
                    <a:pt x="0" y="3"/>
                    <a:pt x="0" y="3"/>
                  </a:cubicBezTo>
                  <a:cubicBezTo>
                    <a:pt x="0" y="3"/>
                    <a:pt x="0" y="3"/>
                    <a:pt x="0" y="3"/>
                  </a:cubicBezTo>
                  <a:cubicBezTo>
                    <a:pt x="1" y="3"/>
                    <a:pt x="1" y="2"/>
                    <a:pt x="1" y="0"/>
                  </a:cubicBezTo>
                  <a:cubicBezTo>
                    <a:pt x="1" y="0"/>
                    <a:pt x="1" y="0"/>
                    <a:pt x="1"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88" name="îśḷiḑé">
              <a:extLst>
                <a:ext uri="{FF2B5EF4-FFF2-40B4-BE49-F238E27FC236}">
                  <a16:creationId xmlns:a16="http://schemas.microsoft.com/office/drawing/2014/main" id="{1D71C348-1D01-4C01-8F2B-9BE74AE2AABD}"/>
                </a:ext>
              </a:extLst>
            </p:cNvPr>
            <p:cNvSpPr/>
            <p:nvPr/>
          </p:nvSpPr>
          <p:spPr bwMode="auto">
            <a:xfrm>
              <a:off x="7246883" y="3544860"/>
              <a:ext cx="63261" cy="189781"/>
            </a:xfrm>
            <a:custGeom>
              <a:avLst/>
              <a:gdLst/>
              <a:ahLst/>
              <a:cxnLst>
                <a:cxn ang="0">
                  <a:pos x="3" y="0"/>
                </a:cxn>
                <a:cxn ang="0">
                  <a:pos x="1" y="3"/>
                </a:cxn>
                <a:cxn ang="0">
                  <a:pos x="1" y="3"/>
                </a:cxn>
                <a:cxn ang="0">
                  <a:pos x="2" y="4"/>
                </a:cxn>
                <a:cxn ang="0">
                  <a:pos x="2" y="5"/>
                </a:cxn>
                <a:cxn ang="0">
                  <a:pos x="2" y="6"/>
                </a:cxn>
                <a:cxn ang="0">
                  <a:pos x="2" y="7"/>
                </a:cxn>
                <a:cxn ang="0">
                  <a:pos x="1" y="12"/>
                </a:cxn>
                <a:cxn ang="0">
                  <a:pos x="1" y="14"/>
                </a:cxn>
                <a:cxn ang="0">
                  <a:pos x="1" y="14"/>
                </a:cxn>
                <a:cxn ang="0">
                  <a:pos x="1" y="17"/>
                </a:cxn>
                <a:cxn ang="0">
                  <a:pos x="2" y="19"/>
                </a:cxn>
                <a:cxn ang="0">
                  <a:pos x="1" y="21"/>
                </a:cxn>
                <a:cxn ang="0">
                  <a:pos x="1" y="24"/>
                </a:cxn>
                <a:cxn ang="0">
                  <a:pos x="2" y="24"/>
                </a:cxn>
                <a:cxn ang="0">
                  <a:pos x="2" y="24"/>
                </a:cxn>
                <a:cxn ang="0">
                  <a:pos x="3" y="23"/>
                </a:cxn>
                <a:cxn ang="0">
                  <a:pos x="3" y="23"/>
                </a:cxn>
                <a:cxn ang="0">
                  <a:pos x="4" y="24"/>
                </a:cxn>
                <a:cxn ang="0">
                  <a:pos x="5" y="23"/>
                </a:cxn>
                <a:cxn ang="0">
                  <a:pos x="6" y="23"/>
                </a:cxn>
                <a:cxn ang="0">
                  <a:pos x="6" y="23"/>
                </a:cxn>
                <a:cxn ang="0">
                  <a:pos x="8" y="17"/>
                </a:cxn>
                <a:cxn ang="0">
                  <a:pos x="8" y="17"/>
                </a:cxn>
                <a:cxn ang="0">
                  <a:pos x="8" y="17"/>
                </a:cxn>
                <a:cxn ang="0">
                  <a:pos x="8" y="17"/>
                </a:cxn>
                <a:cxn ang="0">
                  <a:pos x="8" y="16"/>
                </a:cxn>
                <a:cxn ang="0">
                  <a:pos x="8" y="16"/>
                </a:cxn>
                <a:cxn ang="0">
                  <a:pos x="8" y="16"/>
                </a:cxn>
                <a:cxn ang="0">
                  <a:pos x="8" y="16"/>
                </a:cxn>
                <a:cxn ang="0">
                  <a:pos x="8" y="16"/>
                </a:cxn>
                <a:cxn ang="0">
                  <a:pos x="8" y="14"/>
                </a:cxn>
                <a:cxn ang="0">
                  <a:pos x="7" y="14"/>
                </a:cxn>
                <a:cxn ang="0">
                  <a:pos x="7" y="14"/>
                </a:cxn>
                <a:cxn ang="0">
                  <a:pos x="7" y="14"/>
                </a:cxn>
                <a:cxn ang="0">
                  <a:pos x="7" y="12"/>
                </a:cxn>
                <a:cxn ang="0">
                  <a:pos x="7" y="10"/>
                </a:cxn>
                <a:cxn ang="0">
                  <a:pos x="6" y="9"/>
                </a:cxn>
                <a:cxn ang="0">
                  <a:pos x="5" y="7"/>
                </a:cxn>
                <a:cxn ang="0">
                  <a:pos x="5" y="7"/>
                </a:cxn>
                <a:cxn ang="0">
                  <a:pos x="5" y="6"/>
                </a:cxn>
                <a:cxn ang="0">
                  <a:pos x="5" y="6"/>
                </a:cxn>
                <a:cxn ang="0">
                  <a:pos x="4" y="1"/>
                </a:cxn>
                <a:cxn ang="0">
                  <a:pos x="3" y="0"/>
                </a:cxn>
                <a:cxn ang="0">
                  <a:pos x="3" y="0"/>
                </a:cxn>
              </a:cxnLst>
              <a:rect l="0" t="0" r="r" b="b"/>
              <a:pathLst>
                <a:path w="8" h="24">
                  <a:moveTo>
                    <a:pt x="3" y="0"/>
                  </a:moveTo>
                  <a:cubicBezTo>
                    <a:pt x="2" y="3"/>
                    <a:pt x="2" y="3"/>
                    <a:pt x="1" y="3"/>
                  </a:cubicBezTo>
                  <a:cubicBezTo>
                    <a:pt x="1" y="3"/>
                    <a:pt x="1" y="3"/>
                    <a:pt x="1" y="3"/>
                  </a:cubicBezTo>
                  <a:cubicBezTo>
                    <a:pt x="1" y="4"/>
                    <a:pt x="1" y="4"/>
                    <a:pt x="2" y="4"/>
                  </a:cubicBezTo>
                  <a:cubicBezTo>
                    <a:pt x="2" y="5"/>
                    <a:pt x="2" y="5"/>
                    <a:pt x="2" y="5"/>
                  </a:cubicBezTo>
                  <a:cubicBezTo>
                    <a:pt x="1" y="5"/>
                    <a:pt x="1" y="5"/>
                    <a:pt x="2" y="6"/>
                  </a:cubicBezTo>
                  <a:cubicBezTo>
                    <a:pt x="2" y="7"/>
                    <a:pt x="2" y="7"/>
                    <a:pt x="2" y="7"/>
                  </a:cubicBezTo>
                  <a:cubicBezTo>
                    <a:pt x="2" y="8"/>
                    <a:pt x="3" y="9"/>
                    <a:pt x="1" y="12"/>
                  </a:cubicBezTo>
                  <a:cubicBezTo>
                    <a:pt x="0" y="13"/>
                    <a:pt x="1" y="13"/>
                    <a:pt x="1" y="14"/>
                  </a:cubicBezTo>
                  <a:cubicBezTo>
                    <a:pt x="1" y="14"/>
                    <a:pt x="1" y="14"/>
                    <a:pt x="1" y="14"/>
                  </a:cubicBezTo>
                  <a:cubicBezTo>
                    <a:pt x="2" y="15"/>
                    <a:pt x="1" y="16"/>
                    <a:pt x="1" y="17"/>
                  </a:cubicBezTo>
                  <a:cubicBezTo>
                    <a:pt x="2" y="19"/>
                    <a:pt x="2" y="19"/>
                    <a:pt x="2" y="19"/>
                  </a:cubicBezTo>
                  <a:cubicBezTo>
                    <a:pt x="2" y="19"/>
                    <a:pt x="2" y="20"/>
                    <a:pt x="1" y="21"/>
                  </a:cubicBezTo>
                  <a:cubicBezTo>
                    <a:pt x="1" y="22"/>
                    <a:pt x="1" y="23"/>
                    <a:pt x="1" y="24"/>
                  </a:cubicBezTo>
                  <a:cubicBezTo>
                    <a:pt x="1" y="24"/>
                    <a:pt x="1" y="24"/>
                    <a:pt x="2" y="24"/>
                  </a:cubicBezTo>
                  <a:cubicBezTo>
                    <a:pt x="2" y="24"/>
                    <a:pt x="2" y="24"/>
                    <a:pt x="2" y="24"/>
                  </a:cubicBezTo>
                  <a:cubicBezTo>
                    <a:pt x="3" y="23"/>
                    <a:pt x="3" y="23"/>
                    <a:pt x="3" y="23"/>
                  </a:cubicBezTo>
                  <a:cubicBezTo>
                    <a:pt x="3" y="23"/>
                    <a:pt x="3" y="23"/>
                    <a:pt x="3" y="23"/>
                  </a:cubicBezTo>
                  <a:cubicBezTo>
                    <a:pt x="4" y="23"/>
                    <a:pt x="4" y="24"/>
                    <a:pt x="4" y="24"/>
                  </a:cubicBezTo>
                  <a:cubicBezTo>
                    <a:pt x="5" y="24"/>
                    <a:pt x="5" y="23"/>
                    <a:pt x="5" y="23"/>
                  </a:cubicBezTo>
                  <a:cubicBezTo>
                    <a:pt x="5" y="23"/>
                    <a:pt x="6" y="23"/>
                    <a:pt x="6" y="23"/>
                  </a:cubicBezTo>
                  <a:cubicBezTo>
                    <a:pt x="6" y="23"/>
                    <a:pt x="6" y="23"/>
                    <a:pt x="6" y="23"/>
                  </a:cubicBezTo>
                  <a:cubicBezTo>
                    <a:pt x="7" y="21"/>
                    <a:pt x="7" y="21"/>
                    <a:pt x="8" y="17"/>
                  </a:cubicBezTo>
                  <a:cubicBezTo>
                    <a:pt x="8" y="17"/>
                    <a:pt x="8" y="17"/>
                    <a:pt x="8" y="17"/>
                  </a:cubicBezTo>
                  <a:cubicBezTo>
                    <a:pt x="8" y="17"/>
                    <a:pt x="8" y="17"/>
                    <a:pt x="8" y="17"/>
                  </a:cubicBezTo>
                  <a:cubicBezTo>
                    <a:pt x="8" y="17"/>
                    <a:pt x="8" y="17"/>
                    <a:pt x="8" y="17"/>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4"/>
                    <a:pt x="8" y="14"/>
                    <a:pt x="8" y="14"/>
                  </a:cubicBezTo>
                  <a:cubicBezTo>
                    <a:pt x="8" y="14"/>
                    <a:pt x="7" y="14"/>
                    <a:pt x="7" y="14"/>
                  </a:cubicBezTo>
                  <a:cubicBezTo>
                    <a:pt x="7" y="14"/>
                    <a:pt x="7" y="14"/>
                    <a:pt x="7" y="14"/>
                  </a:cubicBezTo>
                  <a:cubicBezTo>
                    <a:pt x="7" y="14"/>
                    <a:pt x="7" y="14"/>
                    <a:pt x="7" y="14"/>
                  </a:cubicBezTo>
                  <a:cubicBezTo>
                    <a:pt x="7" y="13"/>
                    <a:pt x="7" y="12"/>
                    <a:pt x="7" y="12"/>
                  </a:cubicBezTo>
                  <a:cubicBezTo>
                    <a:pt x="7" y="10"/>
                    <a:pt x="7" y="10"/>
                    <a:pt x="7" y="10"/>
                  </a:cubicBezTo>
                  <a:cubicBezTo>
                    <a:pt x="7" y="10"/>
                    <a:pt x="6" y="10"/>
                    <a:pt x="6" y="9"/>
                  </a:cubicBezTo>
                  <a:cubicBezTo>
                    <a:pt x="5" y="7"/>
                    <a:pt x="5" y="7"/>
                    <a:pt x="5" y="7"/>
                  </a:cubicBezTo>
                  <a:cubicBezTo>
                    <a:pt x="5" y="7"/>
                    <a:pt x="5" y="7"/>
                    <a:pt x="5" y="7"/>
                  </a:cubicBezTo>
                  <a:cubicBezTo>
                    <a:pt x="5" y="7"/>
                    <a:pt x="5" y="7"/>
                    <a:pt x="5" y="6"/>
                  </a:cubicBezTo>
                  <a:cubicBezTo>
                    <a:pt x="5" y="6"/>
                    <a:pt x="5" y="6"/>
                    <a:pt x="5" y="6"/>
                  </a:cubicBezTo>
                  <a:cubicBezTo>
                    <a:pt x="4" y="1"/>
                    <a:pt x="4" y="1"/>
                    <a:pt x="4" y="1"/>
                  </a:cubicBezTo>
                  <a:cubicBezTo>
                    <a:pt x="4" y="0"/>
                    <a:pt x="4" y="0"/>
                    <a:pt x="3" y="0"/>
                  </a:cubicBezTo>
                  <a:cubicBezTo>
                    <a:pt x="3" y="0"/>
                    <a:pt x="3" y="0"/>
                    <a:pt x="3"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89" name="íṧļiḑè">
              <a:extLst>
                <a:ext uri="{FF2B5EF4-FFF2-40B4-BE49-F238E27FC236}">
                  <a16:creationId xmlns:a16="http://schemas.microsoft.com/office/drawing/2014/main" id="{FA03CF60-F85A-49ED-8C3C-4444F6401322}"/>
                </a:ext>
              </a:extLst>
            </p:cNvPr>
            <p:cNvSpPr/>
            <p:nvPr/>
          </p:nvSpPr>
          <p:spPr bwMode="auto">
            <a:xfrm>
              <a:off x="6420460" y="4153236"/>
              <a:ext cx="87488" cy="110369"/>
            </a:xfrm>
            <a:custGeom>
              <a:avLst/>
              <a:gdLst/>
              <a:ahLst/>
              <a:cxnLst>
                <a:cxn ang="0">
                  <a:pos x="11" y="0"/>
                </a:cxn>
                <a:cxn ang="0">
                  <a:pos x="8" y="1"/>
                </a:cxn>
                <a:cxn ang="0">
                  <a:pos x="7" y="4"/>
                </a:cxn>
                <a:cxn ang="0">
                  <a:pos x="5" y="4"/>
                </a:cxn>
                <a:cxn ang="0">
                  <a:pos x="4" y="5"/>
                </a:cxn>
                <a:cxn ang="0">
                  <a:pos x="3" y="6"/>
                </a:cxn>
                <a:cxn ang="0">
                  <a:pos x="3" y="6"/>
                </a:cxn>
                <a:cxn ang="0">
                  <a:pos x="1" y="5"/>
                </a:cxn>
                <a:cxn ang="0">
                  <a:pos x="0" y="5"/>
                </a:cxn>
                <a:cxn ang="0">
                  <a:pos x="0" y="5"/>
                </a:cxn>
                <a:cxn ang="0">
                  <a:pos x="0" y="7"/>
                </a:cxn>
                <a:cxn ang="0">
                  <a:pos x="1" y="8"/>
                </a:cxn>
                <a:cxn ang="0">
                  <a:pos x="1" y="9"/>
                </a:cxn>
                <a:cxn ang="0">
                  <a:pos x="3" y="8"/>
                </a:cxn>
                <a:cxn ang="0">
                  <a:pos x="2" y="11"/>
                </a:cxn>
                <a:cxn ang="0">
                  <a:pos x="3" y="13"/>
                </a:cxn>
                <a:cxn ang="0">
                  <a:pos x="4" y="14"/>
                </a:cxn>
                <a:cxn ang="0">
                  <a:pos x="5" y="13"/>
                </a:cxn>
                <a:cxn ang="0">
                  <a:pos x="4" y="12"/>
                </a:cxn>
                <a:cxn ang="0">
                  <a:pos x="5" y="10"/>
                </a:cxn>
                <a:cxn ang="0">
                  <a:pos x="7" y="10"/>
                </a:cxn>
                <a:cxn ang="0">
                  <a:pos x="8" y="9"/>
                </a:cxn>
                <a:cxn ang="0">
                  <a:pos x="6" y="8"/>
                </a:cxn>
                <a:cxn ang="0">
                  <a:pos x="7" y="4"/>
                </a:cxn>
                <a:cxn ang="0">
                  <a:pos x="10" y="2"/>
                </a:cxn>
                <a:cxn ang="0">
                  <a:pos x="11" y="0"/>
                </a:cxn>
                <a:cxn ang="0">
                  <a:pos x="11" y="0"/>
                </a:cxn>
              </a:cxnLst>
              <a:rect l="0" t="0" r="r" b="b"/>
              <a:pathLst>
                <a:path w="11" h="14">
                  <a:moveTo>
                    <a:pt x="11" y="0"/>
                  </a:moveTo>
                  <a:cubicBezTo>
                    <a:pt x="10" y="0"/>
                    <a:pt x="8" y="1"/>
                    <a:pt x="8" y="1"/>
                  </a:cubicBezTo>
                  <a:cubicBezTo>
                    <a:pt x="8" y="1"/>
                    <a:pt x="7" y="3"/>
                    <a:pt x="7" y="4"/>
                  </a:cubicBezTo>
                  <a:cubicBezTo>
                    <a:pt x="5" y="4"/>
                    <a:pt x="5" y="4"/>
                    <a:pt x="5" y="4"/>
                  </a:cubicBezTo>
                  <a:cubicBezTo>
                    <a:pt x="4" y="5"/>
                    <a:pt x="4" y="5"/>
                    <a:pt x="4" y="5"/>
                  </a:cubicBezTo>
                  <a:cubicBezTo>
                    <a:pt x="3" y="6"/>
                    <a:pt x="3" y="6"/>
                    <a:pt x="3" y="6"/>
                  </a:cubicBezTo>
                  <a:cubicBezTo>
                    <a:pt x="3" y="6"/>
                    <a:pt x="3" y="6"/>
                    <a:pt x="3" y="6"/>
                  </a:cubicBezTo>
                  <a:cubicBezTo>
                    <a:pt x="2" y="6"/>
                    <a:pt x="2" y="6"/>
                    <a:pt x="1" y="5"/>
                  </a:cubicBezTo>
                  <a:cubicBezTo>
                    <a:pt x="1" y="5"/>
                    <a:pt x="1" y="5"/>
                    <a:pt x="0" y="5"/>
                  </a:cubicBezTo>
                  <a:cubicBezTo>
                    <a:pt x="0" y="5"/>
                    <a:pt x="0" y="5"/>
                    <a:pt x="0" y="5"/>
                  </a:cubicBezTo>
                  <a:cubicBezTo>
                    <a:pt x="0" y="5"/>
                    <a:pt x="0" y="6"/>
                    <a:pt x="0" y="7"/>
                  </a:cubicBezTo>
                  <a:cubicBezTo>
                    <a:pt x="1" y="8"/>
                    <a:pt x="1" y="8"/>
                    <a:pt x="1" y="8"/>
                  </a:cubicBezTo>
                  <a:cubicBezTo>
                    <a:pt x="1" y="9"/>
                    <a:pt x="1" y="9"/>
                    <a:pt x="1" y="9"/>
                  </a:cubicBezTo>
                  <a:cubicBezTo>
                    <a:pt x="3" y="8"/>
                    <a:pt x="3" y="8"/>
                    <a:pt x="3" y="8"/>
                  </a:cubicBezTo>
                  <a:cubicBezTo>
                    <a:pt x="2" y="11"/>
                    <a:pt x="2" y="11"/>
                    <a:pt x="2" y="11"/>
                  </a:cubicBezTo>
                  <a:cubicBezTo>
                    <a:pt x="3" y="13"/>
                    <a:pt x="3" y="13"/>
                    <a:pt x="3" y="13"/>
                  </a:cubicBezTo>
                  <a:cubicBezTo>
                    <a:pt x="4" y="14"/>
                    <a:pt x="4" y="14"/>
                    <a:pt x="4" y="14"/>
                  </a:cubicBezTo>
                  <a:cubicBezTo>
                    <a:pt x="5" y="13"/>
                    <a:pt x="5" y="13"/>
                    <a:pt x="5" y="13"/>
                  </a:cubicBezTo>
                  <a:cubicBezTo>
                    <a:pt x="4" y="12"/>
                    <a:pt x="4" y="12"/>
                    <a:pt x="4" y="12"/>
                  </a:cubicBezTo>
                  <a:cubicBezTo>
                    <a:pt x="4" y="11"/>
                    <a:pt x="5" y="11"/>
                    <a:pt x="5" y="10"/>
                  </a:cubicBezTo>
                  <a:cubicBezTo>
                    <a:pt x="7" y="10"/>
                    <a:pt x="7" y="10"/>
                    <a:pt x="7" y="10"/>
                  </a:cubicBezTo>
                  <a:cubicBezTo>
                    <a:pt x="8" y="9"/>
                    <a:pt x="8" y="9"/>
                    <a:pt x="8" y="9"/>
                  </a:cubicBezTo>
                  <a:cubicBezTo>
                    <a:pt x="6" y="8"/>
                    <a:pt x="6" y="8"/>
                    <a:pt x="6" y="8"/>
                  </a:cubicBezTo>
                  <a:cubicBezTo>
                    <a:pt x="7" y="4"/>
                    <a:pt x="7" y="4"/>
                    <a:pt x="7" y="4"/>
                  </a:cubicBezTo>
                  <a:cubicBezTo>
                    <a:pt x="10" y="2"/>
                    <a:pt x="10" y="2"/>
                    <a:pt x="10" y="2"/>
                  </a:cubicBezTo>
                  <a:cubicBezTo>
                    <a:pt x="11" y="1"/>
                    <a:pt x="11" y="0"/>
                    <a:pt x="11" y="0"/>
                  </a:cubicBezTo>
                  <a:cubicBezTo>
                    <a:pt x="11" y="0"/>
                    <a:pt x="11" y="0"/>
                    <a:pt x="11"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90" name="išľïḍê">
              <a:extLst>
                <a:ext uri="{FF2B5EF4-FFF2-40B4-BE49-F238E27FC236}">
                  <a16:creationId xmlns:a16="http://schemas.microsoft.com/office/drawing/2014/main" id="{3C6BD354-65E6-4610-8E49-04C7D6ACF63D}"/>
                </a:ext>
              </a:extLst>
            </p:cNvPr>
            <p:cNvSpPr/>
            <p:nvPr/>
          </p:nvSpPr>
          <p:spPr bwMode="auto">
            <a:xfrm>
              <a:off x="6460839" y="4248800"/>
              <a:ext cx="61914" cy="102293"/>
            </a:xfrm>
            <a:custGeom>
              <a:avLst/>
              <a:gdLst/>
              <a:ahLst/>
              <a:cxnLst>
                <a:cxn ang="0">
                  <a:pos x="3" y="0"/>
                </a:cxn>
                <a:cxn ang="0">
                  <a:pos x="2" y="1"/>
                </a:cxn>
                <a:cxn ang="0">
                  <a:pos x="0" y="1"/>
                </a:cxn>
                <a:cxn ang="0">
                  <a:pos x="0" y="3"/>
                </a:cxn>
                <a:cxn ang="0">
                  <a:pos x="1" y="5"/>
                </a:cxn>
                <a:cxn ang="0">
                  <a:pos x="0" y="7"/>
                </a:cxn>
                <a:cxn ang="0">
                  <a:pos x="2" y="7"/>
                </a:cxn>
                <a:cxn ang="0">
                  <a:pos x="3" y="8"/>
                </a:cxn>
                <a:cxn ang="0">
                  <a:pos x="2" y="10"/>
                </a:cxn>
                <a:cxn ang="0">
                  <a:pos x="4" y="13"/>
                </a:cxn>
                <a:cxn ang="0">
                  <a:pos x="5" y="13"/>
                </a:cxn>
                <a:cxn ang="0">
                  <a:pos x="6" y="12"/>
                </a:cxn>
                <a:cxn ang="0">
                  <a:pos x="8" y="12"/>
                </a:cxn>
                <a:cxn ang="0">
                  <a:pos x="8" y="11"/>
                </a:cxn>
                <a:cxn ang="0">
                  <a:pos x="8" y="7"/>
                </a:cxn>
                <a:cxn ang="0">
                  <a:pos x="6" y="7"/>
                </a:cxn>
                <a:cxn ang="0">
                  <a:pos x="6" y="6"/>
                </a:cxn>
                <a:cxn ang="0">
                  <a:pos x="5" y="6"/>
                </a:cxn>
                <a:cxn ang="0">
                  <a:pos x="4" y="3"/>
                </a:cxn>
                <a:cxn ang="0">
                  <a:pos x="3" y="2"/>
                </a:cxn>
                <a:cxn ang="0">
                  <a:pos x="4" y="1"/>
                </a:cxn>
                <a:cxn ang="0">
                  <a:pos x="3" y="0"/>
                </a:cxn>
              </a:cxnLst>
              <a:rect l="0" t="0" r="r" b="b"/>
              <a:pathLst>
                <a:path w="8" h="13">
                  <a:moveTo>
                    <a:pt x="3" y="0"/>
                  </a:moveTo>
                  <a:cubicBezTo>
                    <a:pt x="2" y="1"/>
                    <a:pt x="2" y="1"/>
                    <a:pt x="2" y="1"/>
                  </a:cubicBezTo>
                  <a:cubicBezTo>
                    <a:pt x="0" y="1"/>
                    <a:pt x="0" y="1"/>
                    <a:pt x="0" y="1"/>
                  </a:cubicBezTo>
                  <a:cubicBezTo>
                    <a:pt x="0" y="3"/>
                    <a:pt x="0" y="3"/>
                    <a:pt x="0" y="3"/>
                  </a:cubicBezTo>
                  <a:cubicBezTo>
                    <a:pt x="1" y="5"/>
                    <a:pt x="1" y="5"/>
                    <a:pt x="1" y="5"/>
                  </a:cubicBezTo>
                  <a:cubicBezTo>
                    <a:pt x="1" y="5"/>
                    <a:pt x="1" y="6"/>
                    <a:pt x="0" y="7"/>
                  </a:cubicBezTo>
                  <a:cubicBezTo>
                    <a:pt x="2" y="7"/>
                    <a:pt x="2" y="7"/>
                    <a:pt x="2" y="7"/>
                  </a:cubicBezTo>
                  <a:cubicBezTo>
                    <a:pt x="3" y="8"/>
                    <a:pt x="3" y="8"/>
                    <a:pt x="3" y="8"/>
                  </a:cubicBezTo>
                  <a:cubicBezTo>
                    <a:pt x="2" y="10"/>
                    <a:pt x="2" y="10"/>
                    <a:pt x="2" y="10"/>
                  </a:cubicBezTo>
                  <a:cubicBezTo>
                    <a:pt x="4" y="13"/>
                    <a:pt x="4" y="13"/>
                    <a:pt x="4" y="13"/>
                  </a:cubicBezTo>
                  <a:cubicBezTo>
                    <a:pt x="5" y="13"/>
                    <a:pt x="5" y="13"/>
                    <a:pt x="5" y="13"/>
                  </a:cubicBezTo>
                  <a:cubicBezTo>
                    <a:pt x="6" y="12"/>
                    <a:pt x="6" y="12"/>
                    <a:pt x="6" y="12"/>
                  </a:cubicBezTo>
                  <a:cubicBezTo>
                    <a:pt x="8" y="12"/>
                    <a:pt x="8" y="12"/>
                    <a:pt x="8" y="12"/>
                  </a:cubicBezTo>
                  <a:cubicBezTo>
                    <a:pt x="8" y="11"/>
                    <a:pt x="8" y="11"/>
                    <a:pt x="8" y="11"/>
                  </a:cubicBezTo>
                  <a:cubicBezTo>
                    <a:pt x="8" y="7"/>
                    <a:pt x="8" y="7"/>
                    <a:pt x="8" y="7"/>
                  </a:cubicBezTo>
                  <a:cubicBezTo>
                    <a:pt x="6" y="7"/>
                    <a:pt x="6" y="7"/>
                    <a:pt x="6" y="7"/>
                  </a:cubicBezTo>
                  <a:cubicBezTo>
                    <a:pt x="6" y="6"/>
                    <a:pt x="6" y="6"/>
                    <a:pt x="6" y="6"/>
                  </a:cubicBezTo>
                  <a:cubicBezTo>
                    <a:pt x="5" y="6"/>
                    <a:pt x="5" y="6"/>
                    <a:pt x="5" y="6"/>
                  </a:cubicBezTo>
                  <a:cubicBezTo>
                    <a:pt x="4" y="3"/>
                    <a:pt x="4" y="3"/>
                    <a:pt x="4" y="3"/>
                  </a:cubicBezTo>
                  <a:cubicBezTo>
                    <a:pt x="3" y="2"/>
                    <a:pt x="3" y="2"/>
                    <a:pt x="3" y="2"/>
                  </a:cubicBezTo>
                  <a:cubicBezTo>
                    <a:pt x="4" y="1"/>
                    <a:pt x="4" y="1"/>
                    <a:pt x="4" y="1"/>
                  </a:cubicBezTo>
                  <a:cubicBezTo>
                    <a:pt x="3" y="0"/>
                    <a:pt x="3" y="0"/>
                    <a:pt x="3"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91" name="iṩḷiḓé">
              <a:extLst>
                <a:ext uri="{FF2B5EF4-FFF2-40B4-BE49-F238E27FC236}">
                  <a16:creationId xmlns:a16="http://schemas.microsoft.com/office/drawing/2014/main" id="{2E4DE218-FBD5-43B5-943E-AA0A1B9254ED}"/>
                </a:ext>
              </a:extLst>
            </p:cNvPr>
            <p:cNvSpPr/>
            <p:nvPr/>
          </p:nvSpPr>
          <p:spPr bwMode="auto">
            <a:xfrm>
              <a:off x="7224002" y="3805977"/>
              <a:ext cx="14806" cy="16152"/>
            </a:xfrm>
            <a:custGeom>
              <a:avLst/>
              <a:gdLst/>
              <a:ahLst/>
              <a:cxnLst>
                <a:cxn ang="0">
                  <a:pos x="2" y="0"/>
                </a:cxn>
                <a:cxn ang="0">
                  <a:pos x="1" y="0"/>
                </a:cxn>
                <a:cxn ang="0">
                  <a:pos x="0" y="1"/>
                </a:cxn>
                <a:cxn ang="0">
                  <a:pos x="0" y="2"/>
                </a:cxn>
                <a:cxn ang="0">
                  <a:pos x="0" y="2"/>
                </a:cxn>
                <a:cxn ang="0">
                  <a:pos x="1" y="1"/>
                </a:cxn>
                <a:cxn ang="0">
                  <a:pos x="2" y="0"/>
                </a:cxn>
                <a:cxn ang="0">
                  <a:pos x="2" y="0"/>
                </a:cxn>
                <a:cxn ang="0">
                  <a:pos x="2" y="0"/>
                </a:cxn>
              </a:cxnLst>
              <a:rect l="0" t="0" r="r" b="b"/>
              <a:pathLst>
                <a:path w="2" h="2">
                  <a:moveTo>
                    <a:pt x="2" y="0"/>
                  </a:moveTo>
                  <a:cubicBezTo>
                    <a:pt x="1" y="0"/>
                    <a:pt x="1" y="0"/>
                    <a:pt x="1" y="0"/>
                  </a:cubicBezTo>
                  <a:cubicBezTo>
                    <a:pt x="0" y="1"/>
                    <a:pt x="0" y="1"/>
                    <a:pt x="0" y="1"/>
                  </a:cubicBezTo>
                  <a:cubicBezTo>
                    <a:pt x="0" y="2"/>
                    <a:pt x="0" y="2"/>
                    <a:pt x="0" y="2"/>
                  </a:cubicBezTo>
                  <a:cubicBezTo>
                    <a:pt x="0" y="2"/>
                    <a:pt x="0" y="2"/>
                    <a:pt x="0" y="2"/>
                  </a:cubicBezTo>
                  <a:cubicBezTo>
                    <a:pt x="1" y="2"/>
                    <a:pt x="1" y="1"/>
                    <a:pt x="1" y="1"/>
                  </a:cubicBezTo>
                  <a:cubicBezTo>
                    <a:pt x="2" y="0"/>
                    <a:pt x="2" y="0"/>
                    <a:pt x="2" y="0"/>
                  </a:cubicBezTo>
                  <a:cubicBezTo>
                    <a:pt x="2" y="0"/>
                    <a:pt x="2" y="0"/>
                    <a:pt x="2" y="0"/>
                  </a:cubicBezTo>
                  <a:cubicBezTo>
                    <a:pt x="2" y="0"/>
                    <a:pt x="2" y="0"/>
                    <a:pt x="2"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92" name="ïṣľïḋe">
              <a:extLst>
                <a:ext uri="{FF2B5EF4-FFF2-40B4-BE49-F238E27FC236}">
                  <a16:creationId xmlns:a16="http://schemas.microsoft.com/office/drawing/2014/main" id="{E34A383F-9D0D-4DB7-A445-83F4615A5662}"/>
                </a:ext>
              </a:extLst>
            </p:cNvPr>
            <p:cNvSpPr/>
            <p:nvPr/>
          </p:nvSpPr>
          <p:spPr bwMode="auto">
            <a:xfrm>
              <a:off x="7215926" y="3797901"/>
              <a:ext cx="8076" cy="8076"/>
            </a:xfrm>
            <a:custGeom>
              <a:avLst/>
              <a:gdLst/>
              <a:ahLst/>
              <a:cxnLst>
                <a:cxn ang="0">
                  <a:pos x="1" y="0"/>
                </a:cxn>
                <a:cxn ang="0">
                  <a:pos x="0" y="1"/>
                </a:cxn>
                <a:cxn ang="0">
                  <a:pos x="1" y="1"/>
                </a:cxn>
                <a:cxn ang="0">
                  <a:pos x="1" y="0"/>
                </a:cxn>
                <a:cxn ang="0">
                  <a:pos x="1" y="0"/>
                </a:cxn>
              </a:cxnLst>
              <a:rect l="0" t="0" r="r" b="b"/>
              <a:pathLst>
                <a:path w="1" h="1">
                  <a:moveTo>
                    <a:pt x="1" y="0"/>
                  </a:moveTo>
                  <a:cubicBezTo>
                    <a:pt x="0" y="1"/>
                    <a:pt x="0" y="1"/>
                    <a:pt x="0" y="1"/>
                  </a:cubicBezTo>
                  <a:cubicBezTo>
                    <a:pt x="1" y="1"/>
                    <a:pt x="1" y="1"/>
                    <a:pt x="1" y="1"/>
                  </a:cubicBezTo>
                  <a:cubicBezTo>
                    <a:pt x="1" y="1"/>
                    <a:pt x="1" y="0"/>
                    <a:pt x="1" y="0"/>
                  </a:cubicBezTo>
                  <a:cubicBezTo>
                    <a:pt x="1" y="0"/>
                    <a:pt x="1" y="0"/>
                    <a:pt x="1"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93" name="ïšļïḑê">
              <a:extLst>
                <a:ext uri="{FF2B5EF4-FFF2-40B4-BE49-F238E27FC236}">
                  <a16:creationId xmlns:a16="http://schemas.microsoft.com/office/drawing/2014/main" id="{6DE9DD84-12C9-4229-ABE0-B9BA9BB0A4DF}"/>
                </a:ext>
              </a:extLst>
            </p:cNvPr>
            <p:cNvSpPr/>
            <p:nvPr/>
          </p:nvSpPr>
          <p:spPr bwMode="auto">
            <a:xfrm>
              <a:off x="7199774" y="3814053"/>
              <a:ext cx="16152" cy="14806"/>
            </a:xfrm>
            <a:custGeom>
              <a:avLst/>
              <a:gdLst/>
              <a:ahLst/>
              <a:cxnLst>
                <a:cxn ang="0">
                  <a:pos x="1" y="0"/>
                </a:cxn>
                <a:cxn ang="0">
                  <a:pos x="0" y="2"/>
                </a:cxn>
                <a:cxn ang="0">
                  <a:pos x="0" y="2"/>
                </a:cxn>
                <a:cxn ang="0">
                  <a:pos x="1" y="2"/>
                </a:cxn>
                <a:cxn ang="0">
                  <a:pos x="2" y="0"/>
                </a:cxn>
                <a:cxn ang="0">
                  <a:pos x="1" y="0"/>
                </a:cxn>
              </a:cxnLst>
              <a:rect l="0" t="0" r="r" b="b"/>
              <a:pathLst>
                <a:path w="2" h="2">
                  <a:moveTo>
                    <a:pt x="1" y="0"/>
                  </a:moveTo>
                  <a:cubicBezTo>
                    <a:pt x="0" y="2"/>
                    <a:pt x="0" y="2"/>
                    <a:pt x="0" y="2"/>
                  </a:cubicBezTo>
                  <a:cubicBezTo>
                    <a:pt x="0" y="2"/>
                    <a:pt x="0" y="2"/>
                    <a:pt x="0" y="2"/>
                  </a:cubicBezTo>
                  <a:cubicBezTo>
                    <a:pt x="1" y="2"/>
                    <a:pt x="1" y="2"/>
                    <a:pt x="1" y="2"/>
                  </a:cubicBezTo>
                  <a:cubicBezTo>
                    <a:pt x="1" y="2"/>
                    <a:pt x="2" y="1"/>
                    <a:pt x="2" y="0"/>
                  </a:cubicBezTo>
                  <a:cubicBezTo>
                    <a:pt x="1" y="0"/>
                    <a:pt x="1" y="0"/>
                    <a:pt x="1"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94" name="íşḻíḑê">
              <a:extLst>
                <a:ext uri="{FF2B5EF4-FFF2-40B4-BE49-F238E27FC236}">
                  <a16:creationId xmlns:a16="http://schemas.microsoft.com/office/drawing/2014/main" id="{F9E3F179-281B-410A-A8FA-5762D4592DC3}"/>
                </a:ext>
              </a:extLst>
            </p:cNvPr>
            <p:cNvSpPr/>
            <p:nvPr/>
          </p:nvSpPr>
          <p:spPr bwMode="auto">
            <a:xfrm>
              <a:off x="7191699" y="3789825"/>
              <a:ext cx="16152" cy="16152"/>
            </a:xfrm>
            <a:custGeom>
              <a:avLst/>
              <a:gdLst/>
              <a:ahLst/>
              <a:cxnLst>
                <a:cxn ang="0">
                  <a:pos x="2" y="0"/>
                </a:cxn>
                <a:cxn ang="0">
                  <a:pos x="1" y="1"/>
                </a:cxn>
                <a:cxn ang="0">
                  <a:pos x="0" y="1"/>
                </a:cxn>
                <a:cxn ang="0">
                  <a:pos x="0" y="1"/>
                </a:cxn>
                <a:cxn ang="0">
                  <a:pos x="0" y="2"/>
                </a:cxn>
                <a:cxn ang="0">
                  <a:pos x="2" y="2"/>
                </a:cxn>
                <a:cxn ang="0">
                  <a:pos x="2" y="1"/>
                </a:cxn>
                <a:cxn ang="0">
                  <a:pos x="2" y="0"/>
                </a:cxn>
              </a:cxnLst>
              <a:rect l="0" t="0" r="r" b="b"/>
              <a:pathLst>
                <a:path w="2" h="2">
                  <a:moveTo>
                    <a:pt x="2" y="0"/>
                  </a:moveTo>
                  <a:cubicBezTo>
                    <a:pt x="1" y="1"/>
                    <a:pt x="1" y="1"/>
                    <a:pt x="1" y="1"/>
                  </a:cubicBezTo>
                  <a:cubicBezTo>
                    <a:pt x="0" y="1"/>
                    <a:pt x="0" y="1"/>
                    <a:pt x="0" y="1"/>
                  </a:cubicBezTo>
                  <a:cubicBezTo>
                    <a:pt x="0" y="1"/>
                    <a:pt x="0" y="1"/>
                    <a:pt x="0" y="1"/>
                  </a:cubicBezTo>
                  <a:cubicBezTo>
                    <a:pt x="0" y="2"/>
                    <a:pt x="0" y="2"/>
                    <a:pt x="0" y="2"/>
                  </a:cubicBezTo>
                  <a:cubicBezTo>
                    <a:pt x="0" y="2"/>
                    <a:pt x="1" y="2"/>
                    <a:pt x="2" y="2"/>
                  </a:cubicBezTo>
                  <a:cubicBezTo>
                    <a:pt x="2" y="1"/>
                    <a:pt x="2" y="1"/>
                    <a:pt x="2" y="1"/>
                  </a:cubicBezTo>
                  <a:cubicBezTo>
                    <a:pt x="2" y="0"/>
                    <a:pt x="2" y="0"/>
                    <a:pt x="2"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95" name="išḻîďè">
              <a:extLst>
                <a:ext uri="{FF2B5EF4-FFF2-40B4-BE49-F238E27FC236}">
                  <a16:creationId xmlns:a16="http://schemas.microsoft.com/office/drawing/2014/main" id="{3D7C5182-6A39-4A52-8A3F-5A29AC6A00D6}"/>
                </a:ext>
              </a:extLst>
            </p:cNvPr>
            <p:cNvSpPr/>
            <p:nvPr/>
          </p:nvSpPr>
          <p:spPr bwMode="auto">
            <a:xfrm>
              <a:off x="6633123" y="3924422"/>
              <a:ext cx="55185" cy="30958"/>
            </a:xfrm>
            <a:custGeom>
              <a:avLst/>
              <a:gdLst/>
              <a:ahLst/>
              <a:cxnLst>
                <a:cxn ang="0">
                  <a:pos x="6" y="0"/>
                </a:cxn>
                <a:cxn ang="0">
                  <a:pos x="5" y="0"/>
                </a:cxn>
                <a:cxn ang="0">
                  <a:pos x="3" y="2"/>
                </a:cxn>
                <a:cxn ang="0">
                  <a:pos x="1" y="3"/>
                </a:cxn>
                <a:cxn ang="0">
                  <a:pos x="1" y="3"/>
                </a:cxn>
                <a:cxn ang="0">
                  <a:pos x="0" y="4"/>
                </a:cxn>
                <a:cxn ang="0">
                  <a:pos x="2" y="4"/>
                </a:cxn>
                <a:cxn ang="0">
                  <a:pos x="4" y="2"/>
                </a:cxn>
                <a:cxn ang="0">
                  <a:pos x="6" y="1"/>
                </a:cxn>
                <a:cxn ang="0">
                  <a:pos x="7" y="0"/>
                </a:cxn>
                <a:cxn ang="0">
                  <a:pos x="6" y="0"/>
                </a:cxn>
                <a:cxn ang="0">
                  <a:pos x="6" y="0"/>
                </a:cxn>
              </a:cxnLst>
              <a:rect l="0" t="0" r="r" b="b"/>
              <a:pathLst>
                <a:path w="7" h="4">
                  <a:moveTo>
                    <a:pt x="6" y="0"/>
                  </a:moveTo>
                  <a:cubicBezTo>
                    <a:pt x="6" y="0"/>
                    <a:pt x="5" y="0"/>
                    <a:pt x="5" y="0"/>
                  </a:cubicBezTo>
                  <a:cubicBezTo>
                    <a:pt x="4" y="1"/>
                    <a:pt x="4" y="1"/>
                    <a:pt x="3" y="2"/>
                  </a:cubicBezTo>
                  <a:cubicBezTo>
                    <a:pt x="2" y="2"/>
                    <a:pt x="1" y="3"/>
                    <a:pt x="1" y="3"/>
                  </a:cubicBezTo>
                  <a:cubicBezTo>
                    <a:pt x="1" y="3"/>
                    <a:pt x="1" y="3"/>
                    <a:pt x="1" y="3"/>
                  </a:cubicBezTo>
                  <a:cubicBezTo>
                    <a:pt x="0" y="3"/>
                    <a:pt x="0" y="4"/>
                    <a:pt x="0" y="4"/>
                  </a:cubicBezTo>
                  <a:cubicBezTo>
                    <a:pt x="2" y="4"/>
                    <a:pt x="2" y="4"/>
                    <a:pt x="2" y="4"/>
                  </a:cubicBezTo>
                  <a:cubicBezTo>
                    <a:pt x="3" y="3"/>
                    <a:pt x="3" y="3"/>
                    <a:pt x="4" y="2"/>
                  </a:cubicBezTo>
                  <a:cubicBezTo>
                    <a:pt x="5" y="2"/>
                    <a:pt x="5" y="1"/>
                    <a:pt x="6" y="1"/>
                  </a:cubicBezTo>
                  <a:cubicBezTo>
                    <a:pt x="6" y="1"/>
                    <a:pt x="7" y="0"/>
                    <a:pt x="7" y="0"/>
                  </a:cubicBezTo>
                  <a:cubicBezTo>
                    <a:pt x="6" y="0"/>
                    <a:pt x="6" y="0"/>
                    <a:pt x="6" y="0"/>
                  </a:cubicBezTo>
                  <a:cubicBezTo>
                    <a:pt x="6" y="0"/>
                    <a:pt x="6" y="0"/>
                    <a:pt x="6"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96" name="îṩḻíďé">
              <a:extLst>
                <a:ext uri="{FF2B5EF4-FFF2-40B4-BE49-F238E27FC236}">
                  <a16:creationId xmlns:a16="http://schemas.microsoft.com/office/drawing/2014/main" id="{D51ACD53-A6EB-45FF-BBDA-342A9D84FF19}"/>
                </a:ext>
              </a:extLst>
            </p:cNvPr>
            <p:cNvSpPr/>
            <p:nvPr/>
          </p:nvSpPr>
          <p:spPr bwMode="auto">
            <a:xfrm>
              <a:off x="7373403" y="3347003"/>
              <a:ext cx="1346" cy="1346"/>
            </a:xfrm>
            <a:prstGeom prst="rect">
              <a:avLst/>
            </a:prstGeom>
            <a:solidFill>
              <a:schemeClr val="tx2">
                <a:lumMod val="40000"/>
                <a:lumOff val="60000"/>
              </a:schemeClr>
            </a:solidFill>
            <a:ln w="9525">
              <a:solidFill>
                <a:schemeClr val="accent6">
                  <a:lumMod val="60000"/>
                  <a:lumOff val="40000"/>
                </a:schemeClr>
              </a:solidFill>
              <a:miter lim="800000"/>
              <a:headEnd/>
              <a:tailEnd/>
            </a:ln>
          </p:spPr>
          <p:txBody>
            <a:bodyPr anchor="ctr"/>
            <a:lstStyle/>
            <a:p>
              <a:pPr algn="ctr"/>
              <a:endParaRPr u="sng"/>
            </a:p>
          </p:txBody>
        </p:sp>
        <p:sp>
          <p:nvSpPr>
            <p:cNvPr id="97" name="ïṡļiḋê">
              <a:extLst>
                <a:ext uri="{FF2B5EF4-FFF2-40B4-BE49-F238E27FC236}">
                  <a16:creationId xmlns:a16="http://schemas.microsoft.com/office/drawing/2014/main" id="{8B7D5D80-CB15-4548-BAD6-D81100DBBD99}"/>
                </a:ext>
              </a:extLst>
            </p:cNvPr>
            <p:cNvSpPr/>
            <p:nvPr/>
          </p:nvSpPr>
          <p:spPr bwMode="auto">
            <a:xfrm>
              <a:off x="7373403" y="3347003"/>
              <a:ext cx="1346" cy="1346"/>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98" name="iṣļîḋé">
              <a:extLst>
                <a:ext uri="{FF2B5EF4-FFF2-40B4-BE49-F238E27FC236}">
                  <a16:creationId xmlns:a16="http://schemas.microsoft.com/office/drawing/2014/main" id="{A5C8668A-36A7-4334-B146-CB1281CD1A53}"/>
                </a:ext>
              </a:extLst>
            </p:cNvPr>
            <p:cNvSpPr/>
            <p:nvPr/>
          </p:nvSpPr>
          <p:spPr bwMode="auto">
            <a:xfrm>
              <a:off x="4949322" y="2430401"/>
              <a:ext cx="1053891" cy="2236993"/>
            </a:xfrm>
            <a:custGeom>
              <a:avLst/>
              <a:gdLst/>
              <a:ahLst/>
              <a:cxnLst>
                <a:cxn ang="0">
                  <a:pos x="28" y="24"/>
                </a:cxn>
                <a:cxn ang="0">
                  <a:pos x="21" y="35"/>
                </a:cxn>
                <a:cxn ang="0">
                  <a:pos x="27" y="27"/>
                </a:cxn>
                <a:cxn ang="0">
                  <a:pos x="2" y="107"/>
                </a:cxn>
                <a:cxn ang="0">
                  <a:pos x="5" y="114"/>
                </a:cxn>
                <a:cxn ang="0">
                  <a:pos x="8" y="128"/>
                </a:cxn>
                <a:cxn ang="0">
                  <a:pos x="24" y="147"/>
                </a:cxn>
                <a:cxn ang="0">
                  <a:pos x="33" y="157"/>
                </a:cxn>
                <a:cxn ang="0">
                  <a:pos x="42" y="165"/>
                </a:cxn>
                <a:cxn ang="0">
                  <a:pos x="42" y="185"/>
                </a:cxn>
                <a:cxn ang="0">
                  <a:pos x="42" y="192"/>
                </a:cxn>
                <a:cxn ang="0">
                  <a:pos x="65" y="219"/>
                </a:cxn>
                <a:cxn ang="0">
                  <a:pos x="77" y="261"/>
                </a:cxn>
                <a:cxn ang="0">
                  <a:pos x="82" y="271"/>
                </a:cxn>
                <a:cxn ang="0">
                  <a:pos x="86" y="277"/>
                </a:cxn>
                <a:cxn ang="0">
                  <a:pos x="92" y="281"/>
                </a:cxn>
                <a:cxn ang="0">
                  <a:pos x="90" y="275"/>
                </a:cxn>
                <a:cxn ang="0">
                  <a:pos x="89" y="265"/>
                </a:cxn>
                <a:cxn ang="0">
                  <a:pos x="96" y="253"/>
                </a:cxn>
                <a:cxn ang="0">
                  <a:pos x="104" y="245"/>
                </a:cxn>
                <a:cxn ang="0">
                  <a:pos x="120" y="230"/>
                </a:cxn>
                <a:cxn ang="0">
                  <a:pos x="125" y="214"/>
                </a:cxn>
                <a:cxn ang="0">
                  <a:pos x="133" y="197"/>
                </a:cxn>
                <a:cxn ang="0">
                  <a:pos x="103" y="185"/>
                </a:cxn>
                <a:cxn ang="0">
                  <a:pos x="95" y="175"/>
                </a:cxn>
                <a:cxn ang="0">
                  <a:pos x="88" y="171"/>
                </a:cxn>
                <a:cxn ang="0">
                  <a:pos x="82" y="169"/>
                </a:cxn>
                <a:cxn ang="0">
                  <a:pos x="72" y="160"/>
                </a:cxn>
                <a:cxn ang="0">
                  <a:pos x="57" y="158"/>
                </a:cxn>
                <a:cxn ang="0">
                  <a:pos x="45" y="161"/>
                </a:cxn>
                <a:cxn ang="0">
                  <a:pos x="32" y="143"/>
                </a:cxn>
                <a:cxn ang="0">
                  <a:pos x="25" y="136"/>
                </a:cxn>
                <a:cxn ang="0">
                  <a:pos x="24" y="110"/>
                </a:cxn>
                <a:cxn ang="0">
                  <a:pos x="37" y="111"/>
                </a:cxn>
                <a:cxn ang="0">
                  <a:pos x="45" y="120"/>
                </a:cxn>
                <a:cxn ang="0">
                  <a:pos x="54" y="93"/>
                </a:cxn>
                <a:cxn ang="0">
                  <a:pos x="67" y="84"/>
                </a:cxn>
                <a:cxn ang="0">
                  <a:pos x="76" y="83"/>
                </a:cxn>
                <a:cxn ang="0">
                  <a:pos x="86" y="76"/>
                </a:cxn>
                <a:cxn ang="0">
                  <a:pos x="73" y="71"/>
                </a:cxn>
                <a:cxn ang="0">
                  <a:pos x="92" y="65"/>
                </a:cxn>
                <a:cxn ang="0">
                  <a:pos x="96" y="57"/>
                </a:cxn>
                <a:cxn ang="0">
                  <a:pos x="92" y="41"/>
                </a:cxn>
                <a:cxn ang="0">
                  <a:pos x="79" y="35"/>
                </a:cxn>
                <a:cxn ang="0">
                  <a:pos x="59" y="60"/>
                </a:cxn>
                <a:cxn ang="0">
                  <a:pos x="52" y="40"/>
                </a:cxn>
                <a:cxn ang="0">
                  <a:pos x="70" y="25"/>
                </a:cxn>
                <a:cxn ang="0">
                  <a:pos x="76" y="23"/>
                </a:cxn>
                <a:cxn ang="0">
                  <a:pos x="81" y="15"/>
                </a:cxn>
                <a:cxn ang="0">
                  <a:pos x="77" y="16"/>
                </a:cxn>
                <a:cxn ang="0">
                  <a:pos x="76" y="14"/>
                </a:cxn>
                <a:cxn ang="0">
                  <a:pos x="74" y="10"/>
                </a:cxn>
                <a:cxn ang="0">
                  <a:pos x="66" y="18"/>
                </a:cxn>
                <a:cxn ang="0">
                  <a:pos x="55" y="14"/>
                </a:cxn>
                <a:cxn ang="0">
                  <a:pos x="56" y="7"/>
                </a:cxn>
                <a:cxn ang="0">
                  <a:pos x="56" y="1"/>
                </a:cxn>
              </a:cxnLst>
              <a:rect l="0" t="0" r="r" b="b"/>
              <a:pathLst>
                <a:path w="134" h="283">
                  <a:moveTo>
                    <a:pt x="57" y="0"/>
                  </a:moveTo>
                  <a:cubicBezTo>
                    <a:pt x="57" y="0"/>
                    <a:pt x="56" y="0"/>
                    <a:pt x="56" y="1"/>
                  </a:cubicBezTo>
                  <a:cubicBezTo>
                    <a:pt x="55" y="1"/>
                    <a:pt x="55" y="1"/>
                    <a:pt x="55" y="1"/>
                  </a:cubicBezTo>
                  <a:cubicBezTo>
                    <a:pt x="55" y="2"/>
                    <a:pt x="54" y="2"/>
                    <a:pt x="53" y="3"/>
                  </a:cubicBezTo>
                  <a:cubicBezTo>
                    <a:pt x="50" y="5"/>
                    <a:pt x="47" y="7"/>
                    <a:pt x="44" y="10"/>
                  </a:cubicBezTo>
                  <a:cubicBezTo>
                    <a:pt x="39" y="14"/>
                    <a:pt x="34" y="18"/>
                    <a:pt x="28" y="24"/>
                  </a:cubicBezTo>
                  <a:cubicBezTo>
                    <a:pt x="28" y="25"/>
                    <a:pt x="27" y="25"/>
                    <a:pt x="27" y="26"/>
                  </a:cubicBezTo>
                  <a:cubicBezTo>
                    <a:pt x="24" y="29"/>
                    <a:pt x="24" y="29"/>
                    <a:pt x="22" y="31"/>
                  </a:cubicBezTo>
                  <a:cubicBezTo>
                    <a:pt x="22" y="32"/>
                    <a:pt x="22" y="32"/>
                    <a:pt x="21" y="33"/>
                  </a:cubicBezTo>
                  <a:cubicBezTo>
                    <a:pt x="22" y="33"/>
                    <a:pt x="22" y="33"/>
                    <a:pt x="22" y="33"/>
                  </a:cubicBezTo>
                  <a:cubicBezTo>
                    <a:pt x="21" y="34"/>
                    <a:pt x="21" y="34"/>
                    <a:pt x="21" y="35"/>
                  </a:cubicBezTo>
                  <a:cubicBezTo>
                    <a:pt x="21" y="35"/>
                    <a:pt x="21" y="35"/>
                    <a:pt x="21" y="35"/>
                  </a:cubicBezTo>
                  <a:cubicBezTo>
                    <a:pt x="22" y="34"/>
                    <a:pt x="22" y="33"/>
                    <a:pt x="22" y="33"/>
                  </a:cubicBezTo>
                  <a:cubicBezTo>
                    <a:pt x="24" y="30"/>
                    <a:pt x="24" y="29"/>
                    <a:pt x="26" y="27"/>
                  </a:cubicBezTo>
                  <a:cubicBezTo>
                    <a:pt x="26" y="27"/>
                    <a:pt x="26" y="27"/>
                    <a:pt x="26" y="27"/>
                  </a:cubicBezTo>
                  <a:cubicBezTo>
                    <a:pt x="26" y="27"/>
                    <a:pt x="26" y="27"/>
                    <a:pt x="26" y="27"/>
                  </a:cubicBezTo>
                  <a:cubicBezTo>
                    <a:pt x="27" y="26"/>
                    <a:pt x="27" y="26"/>
                    <a:pt x="27" y="26"/>
                  </a:cubicBezTo>
                  <a:cubicBezTo>
                    <a:pt x="27" y="27"/>
                    <a:pt x="27" y="27"/>
                    <a:pt x="27" y="27"/>
                  </a:cubicBezTo>
                  <a:cubicBezTo>
                    <a:pt x="28" y="26"/>
                    <a:pt x="28" y="26"/>
                    <a:pt x="28" y="26"/>
                  </a:cubicBezTo>
                  <a:cubicBezTo>
                    <a:pt x="27" y="27"/>
                    <a:pt x="27" y="27"/>
                    <a:pt x="27" y="27"/>
                  </a:cubicBezTo>
                  <a:cubicBezTo>
                    <a:pt x="21" y="39"/>
                    <a:pt x="18" y="52"/>
                    <a:pt x="11" y="63"/>
                  </a:cubicBezTo>
                  <a:cubicBezTo>
                    <a:pt x="12" y="60"/>
                    <a:pt x="12" y="60"/>
                    <a:pt x="12" y="60"/>
                  </a:cubicBezTo>
                  <a:cubicBezTo>
                    <a:pt x="12" y="61"/>
                    <a:pt x="12" y="61"/>
                    <a:pt x="12" y="61"/>
                  </a:cubicBezTo>
                  <a:cubicBezTo>
                    <a:pt x="0" y="91"/>
                    <a:pt x="0" y="91"/>
                    <a:pt x="2" y="107"/>
                  </a:cubicBezTo>
                  <a:cubicBezTo>
                    <a:pt x="2" y="107"/>
                    <a:pt x="1" y="120"/>
                    <a:pt x="4" y="122"/>
                  </a:cubicBezTo>
                  <a:cubicBezTo>
                    <a:pt x="4" y="119"/>
                    <a:pt x="4" y="119"/>
                    <a:pt x="4" y="119"/>
                  </a:cubicBezTo>
                  <a:cubicBezTo>
                    <a:pt x="4" y="119"/>
                    <a:pt x="3" y="108"/>
                    <a:pt x="3" y="103"/>
                  </a:cubicBezTo>
                  <a:cubicBezTo>
                    <a:pt x="3" y="102"/>
                    <a:pt x="4" y="102"/>
                    <a:pt x="4" y="102"/>
                  </a:cubicBezTo>
                  <a:cubicBezTo>
                    <a:pt x="4" y="105"/>
                    <a:pt x="4" y="106"/>
                    <a:pt x="4" y="110"/>
                  </a:cubicBezTo>
                  <a:cubicBezTo>
                    <a:pt x="5" y="114"/>
                    <a:pt x="5" y="114"/>
                    <a:pt x="5" y="114"/>
                  </a:cubicBezTo>
                  <a:cubicBezTo>
                    <a:pt x="6" y="118"/>
                    <a:pt x="7" y="121"/>
                    <a:pt x="8" y="125"/>
                  </a:cubicBezTo>
                  <a:cubicBezTo>
                    <a:pt x="8" y="126"/>
                    <a:pt x="8" y="126"/>
                    <a:pt x="8" y="126"/>
                  </a:cubicBezTo>
                  <a:cubicBezTo>
                    <a:pt x="8" y="127"/>
                    <a:pt x="8" y="127"/>
                    <a:pt x="8" y="127"/>
                  </a:cubicBezTo>
                  <a:cubicBezTo>
                    <a:pt x="8" y="127"/>
                    <a:pt x="8" y="127"/>
                    <a:pt x="8" y="127"/>
                  </a:cubicBezTo>
                  <a:cubicBezTo>
                    <a:pt x="8" y="128"/>
                    <a:pt x="8" y="128"/>
                    <a:pt x="8" y="128"/>
                  </a:cubicBezTo>
                  <a:cubicBezTo>
                    <a:pt x="8" y="128"/>
                    <a:pt x="8" y="128"/>
                    <a:pt x="8" y="128"/>
                  </a:cubicBezTo>
                  <a:cubicBezTo>
                    <a:pt x="7" y="129"/>
                    <a:pt x="7" y="129"/>
                    <a:pt x="7" y="129"/>
                  </a:cubicBezTo>
                  <a:cubicBezTo>
                    <a:pt x="7" y="129"/>
                    <a:pt x="7" y="129"/>
                    <a:pt x="7" y="129"/>
                  </a:cubicBezTo>
                  <a:cubicBezTo>
                    <a:pt x="7" y="129"/>
                    <a:pt x="7" y="129"/>
                    <a:pt x="7" y="129"/>
                  </a:cubicBezTo>
                  <a:cubicBezTo>
                    <a:pt x="12" y="139"/>
                    <a:pt x="16" y="141"/>
                    <a:pt x="17" y="142"/>
                  </a:cubicBezTo>
                  <a:cubicBezTo>
                    <a:pt x="17" y="141"/>
                    <a:pt x="18" y="141"/>
                    <a:pt x="18" y="141"/>
                  </a:cubicBezTo>
                  <a:cubicBezTo>
                    <a:pt x="19" y="141"/>
                    <a:pt x="19" y="141"/>
                    <a:pt x="24" y="147"/>
                  </a:cubicBezTo>
                  <a:cubicBezTo>
                    <a:pt x="26" y="148"/>
                    <a:pt x="26" y="148"/>
                    <a:pt x="26" y="148"/>
                  </a:cubicBezTo>
                  <a:cubicBezTo>
                    <a:pt x="28" y="150"/>
                    <a:pt x="28" y="150"/>
                    <a:pt x="28" y="150"/>
                  </a:cubicBezTo>
                  <a:cubicBezTo>
                    <a:pt x="30" y="149"/>
                    <a:pt x="30" y="149"/>
                    <a:pt x="30" y="149"/>
                  </a:cubicBezTo>
                  <a:cubicBezTo>
                    <a:pt x="31" y="153"/>
                    <a:pt x="31" y="153"/>
                    <a:pt x="31" y="153"/>
                  </a:cubicBezTo>
                  <a:cubicBezTo>
                    <a:pt x="32" y="155"/>
                    <a:pt x="32" y="155"/>
                    <a:pt x="32" y="155"/>
                  </a:cubicBezTo>
                  <a:cubicBezTo>
                    <a:pt x="33" y="157"/>
                    <a:pt x="33" y="157"/>
                    <a:pt x="33" y="157"/>
                  </a:cubicBezTo>
                  <a:cubicBezTo>
                    <a:pt x="34" y="159"/>
                    <a:pt x="34" y="159"/>
                    <a:pt x="34" y="159"/>
                  </a:cubicBezTo>
                  <a:cubicBezTo>
                    <a:pt x="35" y="159"/>
                    <a:pt x="35" y="159"/>
                    <a:pt x="35" y="159"/>
                  </a:cubicBezTo>
                  <a:cubicBezTo>
                    <a:pt x="36" y="161"/>
                    <a:pt x="36" y="161"/>
                    <a:pt x="36" y="161"/>
                  </a:cubicBezTo>
                  <a:cubicBezTo>
                    <a:pt x="39" y="163"/>
                    <a:pt x="39" y="163"/>
                    <a:pt x="39" y="163"/>
                  </a:cubicBezTo>
                  <a:cubicBezTo>
                    <a:pt x="41" y="165"/>
                    <a:pt x="41" y="165"/>
                    <a:pt x="41" y="165"/>
                  </a:cubicBezTo>
                  <a:cubicBezTo>
                    <a:pt x="42" y="165"/>
                    <a:pt x="42" y="165"/>
                    <a:pt x="42" y="165"/>
                  </a:cubicBezTo>
                  <a:cubicBezTo>
                    <a:pt x="41" y="162"/>
                    <a:pt x="41" y="162"/>
                    <a:pt x="41" y="162"/>
                  </a:cubicBezTo>
                  <a:cubicBezTo>
                    <a:pt x="44" y="161"/>
                    <a:pt x="44" y="161"/>
                    <a:pt x="44" y="161"/>
                  </a:cubicBezTo>
                  <a:cubicBezTo>
                    <a:pt x="44" y="165"/>
                    <a:pt x="44" y="165"/>
                    <a:pt x="44" y="165"/>
                  </a:cubicBezTo>
                  <a:cubicBezTo>
                    <a:pt x="48" y="170"/>
                    <a:pt x="46" y="175"/>
                    <a:pt x="46" y="176"/>
                  </a:cubicBezTo>
                  <a:cubicBezTo>
                    <a:pt x="45" y="175"/>
                    <a:pt x="45" y="175"/>
                    <a:pt x="44" y="175"/>
                  </a:cubicBezTo>
                  <a:cubicBezTo>
                    <a:pt x="42" y="180"/>
                    <a:pt x="42" y="180"/>
                    <a:pt x="42" y="185"/>
                  </a:cubicBezTo>
                  <a:cubicBezTo>
                    <a:pt x="44" y="185"/>
                    <a:pt x="44" y="185"/>
                    <a:pt x="44" y="185"/>
                  </a:cubicBezTo>
                  <a:cubicBezTo>
                    <a:pt x="43" y="187"/>
                    <a:pt x="42" y="188"/>
                    <a:pt x="42" y="189"/>
                  </a:cubicBezTo>
                  <a:cubicBezTo>
                    <a:pt x="42" y="190"/>
                    <a:pt x="42" y="190"/>
                    <a:pt x="42" y="190"/>
                  </a:cubicBezTo>
                  <a:cubicBezTo>
                    <a:pt x="42" y="191"/>
                    <a:pt x="42" y="191"/>
                    <a:pt x="42" y="191"/>
                  </a:cubicBezTo>
                  <a:cubicBezTo>
                    <a:pt x="42" y="191"/>
                    <a:pt x="42" y="191"/>
                    <a:pt x="42" y="191"/>
                  </a:cubicBezTo>
                  <a:cubicBezTo>
                    <a:pt x="42" y="192"/>
                    <a:pt x="42" y="192"/>
                    <a:pt x="42" y="192"/>
                  </a:cubicBezTo>
                  <a:cubicBezTo>
                    <a:pt x="42" y="192"/>
                    <a:pt x="42" y="192"/>
                    <a:pt x="42" y="192"/>
                  </a:cubicBezTo>
                  <a:cubicBezTo>
                    <a:pt x="42" y="193"/>
                    <a:pt x="42" y="193"/>
                    <a:pt x="42" y="193"/>
                  </a:cubicBezTo>
                  <a:cubicBezTo>
                    <a:pt x="42" y="193"/>
                    <a:pt x="42" y="193"/>
                    <a:pt x="42" y="193"/>
                  </a:cubicBezTo>
                  <a:cubicBezTo>
                    <a:pt x="42" y="193"/>
                    <a:pt x="42" y="193"/>
                    <a:pt x="43" y="193"/>
                  </a:cubicBezTo>
                  <a:cubicBezTo>
                    <a:pt x="46" y="196"/>
                    <a:pt x="53" y="209"/>
                    <a:pt x="53" y="209"/>
                  </a:cubicBezTo>
                  <a:cubicBezTo>
                    <a:pt x="55" y="215"/>
                    <a:pt x="62" y="214"/>
                    <a:pt x="65" y="219"/>
                  </a:cubicBezTo>
                  <a:cubicBezTo>
                    <a:pt x="65" y="220"/>
                    <a:pt x="67" y="227"/>
                    <a:pt x="69" y="240"/>
                  </a:cubicBezTo>
                  <a:cubicBezTo>
                    <a:pt x="69" y="245"/>
                    <a:pt x="71" y="249"/>
                    <a:pt x="72" y="253"/>
                  </a:cubicBezTo>
                  <a:cubicBezTo>
                    <a:pt x="73" y="256"/>
                    <a:pt x="73" y="256"/>
                    <a:pt x="73" y="256"/>
                  </a:cubicBezTo>
                  <a:cubicBezTo>
                    <a:pt x="73" y="256"/>
                    <a:pt x="74" y="260"/>
                    <a:pt x="76" y="263"/>
                  </a:cubicBezTo>
                  <a:cubicBezTo>
                    <a:pt x="76" y="261"/>
                    <a:pt x="76" y="261"/>
                    <a:pt x="76" y="261"/>
                  </a:cubicBezTo>
                  <a:cubicBezTo>
                    <a:pt x="77" y="261"/>
                    <a:pt x="77" y="261"/>
                    <a:pt x="77" y="261"/>
                  </a:cubicBezTo>
                  <a:cubicBezTo>
                    <a:pt x="78" y="263"/>
                    <a:pt x="79" y="265"/>
                    <a:pt x="80" y="267"/>
                  </a:cubicBezTo>
                  <a:cubicBezTo>
                    <a:pt x="78" y="267"/>
                    <a:pt x="78" y="267"/>
                    <a:pt x="78" y="267"/>
                  </a:cubicBezTo>
                  <a:cubicBezTo>
                    <a:pt x="78" y="269"/>
                    <a:pt x="78" y="269"/>
                    <a:pt x="78" y="269"/>
                  </a:cubicBezTo>
                  <a:cubicBezTo>
                    <a:pt x="80" y="269"/>
                    <a:pt x="80" y="269"/>
                    <a:pt x="80" y="269"/>
                  </a:cubicBezTo>
                  <a:cubicBezTo>
                    <a:pt x="81" y="271"/>
                    <a:pt x="81" y="271"/>
                    <a:pt x="81" y="271"/>
                  </a:cubicBezTo>
                  <a:cubicBezTo>
                    <a:pt x="82" y="271"/>
                    <a:pt x="82" y="271"/>
                    <a:pt x="82" y="271"/>
                  </a:cubicBezTo>
                  <a:cubicBezTo>
                    <a:pt x="82" y="272"/>
                    <a:pt x="82" y="272"/>
                    <a:pt x="82" y="272"/>
                  </a:cubicBezTo>
                  <a:cubicBezTo>
                    <a:pt x="80" y="271"/>
                    <a:pt x="80" y="271"/>
                    <a:pt x="80" y="271"/>
                  </a:cubicBezTo>
                  <a:cubicBezTo>
                    <a:pt x="81" y="272"/>
                    <a:pt x="81" y="272"/>
                    <a:pt x="81" y="272"/>
                  </a:cubicBezTo>
                  <a:cubicBezTo>
                    <a:pt x="83" y="274"/>
                    <a:pt x="83" y="274"/>
                    <a:pt x="83" y="274"/>
                  </a:cubicBezTo>
                  <a:cubicBezTo>
                    <a:pt x="85" y="276"/>
                    <a:pt x="85" y="276"/>
                    <a:pt x="85" y="276"/>
                  </a:cubicBezTo>
                  <a:cubicBezTo>
                    <a:pt x="86" y="277"/>
                    <a:pt x="86" y="277"/>
                    <a:pt x="86" y="277"/>
                  </a:cubicBezTo>
                  <a:cubicBezTo>
                    <a:pt x="87" y="278"/>
                    <a:pt x="87" y="278"/>
                    <a:pt x="87" y="278"/>
                  </a:cubicBezTo>
                  <a:cubicBezTo>
                    <a:pt x="89" y="278"/>
                    <a:pt x="89" y="278"/>
                    <a:pt x="89" y="278"/>
                  </a:cubicBezTo>
                  <a:cubicBezTo>
                    <a:pt x="90" y="279"/>
                    <a:pt x="90" y="279"/>
                    <a:pt x="90" y="279"/>
                  </a:cubicBezTo>
                  <a:cubicBezTo>
                    <a:pt x="91" y="279"/>
                    <a:pt x="91" y="279"/>
                    <a:pt x="91" y="279"/>
                  </a:cubicBezTo>
                  <a:cubicBezTo>
                    <a:pt x="93" y="281"/>
                    <a:pt x="93" y="281"/>
                    <a:pt x="93" y="281"/>
                  </a:cubicBezTo>
                  <a:cubicBezTo>
                    <a:pt x="92" y="281"/>
                    <a:pt x="92" y="281"/>
                    <a:pt x="92" y="281"/>
                  </a:cubicBezTo>
                  <a:cubicBezTo>
                    <a:pt x="94" y="282"/>
                    <a:pt x="94" y="282"/>
                    <a:pt x="94" y="282"/>
                  </a:cubicBezTo>
                  <a:cubicBezTo>
                    <a:pt x="96" y="283"/>
                    <a:pt x="96" y="283"/>
                    <a:pt x="96" y="283"/>
                  </a:cubicBezTo>
                  <a:cubicBezTo>
                    <a:pt x="100" y="282"/>
                    <a:pt x="100" y="282"/>
                    <a:pt x="100" y="282"/>
                  </a:cubicBezTo>
                  <a:cubicBezTo>
                    <a:pt x="94" y="279"/>
                    <a:pt x="94" y="279"/>
                    <a:pt x="94" y="279"/>
                  </a:cubicBezTo>
                  <a:cubicBezTo>
                    <a:pt x="91" y="277"/>
                    <a:pt x="91" y="277"/>
                    <a:pt x="91" y="277"/>
                  </a:cubicBezTo>
                  <a:cubicBezTo>
                    <a:pt x="90" y="275"/>
                    <a:pt x="90" y="275"/>
                    <a:pt x="90" y="275"/>
                  </a:cubicBezTo>
                  <a:cubicBezTo>
                    <a:pt x="91" y="274"/>
                    <a:pt x="91" y="274"/>
                    <a:pt x="91" y="274"/>
                  </a:cubicBezTo>
                  <a:cubicBezTo>
                    <a:pt x="91" y="272"/>
                    <a:pt x="91" y="272"/>
                    <a:pt x="91" y="272"/>
                  </a:cubicBezTo>
                  <a:cubicBezTo>
                    <a:pt x="92" y="271"/>
                    <a:pt x="92" y="271"/>
                    <a:pt x="92" y="271"/>
                  </a:cubicBezTo>
                  <a:cubicBezTo>
                    <a:pt x="92" y="271"/>
                    <a:pt x="91" y="271"/>
                    <a:pt x="90" y="270"/>
                  </a:cubicBezTo>
                  <a:cubicBezTo>
                    <a:pt x="89" y="269"/>
                    <a:pt x="88" y="269"/>
                    <a:pt x="87" y="268"/>
                  </a:cubicBezTo>
                  <a:cubicBezTo>
                    <a:pt x="88" y="267"/>
                    <a:pt x="89" y="266"/>
                    <a:pt x="89" y="265"/>
                  </a:cubicBezTo>
                  <a:cubicBezTo>
                    <a:pt x="89" y="262"/>
                    <a:pt x="89" y="262"/>
                    <a:pt x="89" y="262"/>
                  </a:cubicBezTo>
                  <a:cubicBezTo>
                    <a:pt x="87" y="260"/>
                    <a:pt x="87" y="260"/>
                    <a:pt x="87" y="260"/>
                  </a:cubicBezTo>
                  <a:cubicBezTo>
                    <a:pt x="90" y="261"/>
                    <a:pt x="90" y="261"/>
                    <a:pt x="90" y="261"/>
                  </a:cubicBezTo>
                  <a:cubicBezTo>
                    <a:pt x="90" y="260"/>
                    <a:pt x="91" y="259"/>
                    <a:pt x="91" y="258"/>
                  </a:cubicBezTo>
                  <a:cubicBezTo>
                    <a:pt x="97" y="257"/>
                    <a:pt x="97" y="257"/>
                    <a:pt x="98" y="255"/>
                  </a:cubicBezTo>
                  <a:cubicBezTo>
                    <a:pt x="96" y="253"/>
                    <a:pt x="96" y="253"/>
                    <a:pt x="96" y="253"/>
                  </a:cubicBezTo>
                  <a:cubicBezTo>
                    <a:pt x="95" y="251"/>
                    <a:pt x="95" y="251"/>
                    <a:pt x="95" y="251"/>
                  </a:cubicBezTo>
                  <a:cubicBezTo>
                    <a:pt x="93" y="250"/>
                    <a:pt x="93" y="250"/>
                    <a:pt x="93" y="250"/>
                  </a:cubicBezTo>
                  <a:cubicBezTo>
                    <a:pt x="94" y="249"/>
                    <a:pt x="94" y="249"/>
                    <a:pt x="94" y="249"/>
                  </a:cubicBezTo>
                  <a:cubicBezTo>
                    <a:pt x="95" y="250"/>
                    <a:pt x="97" y="251"/>
                    <a:pt x="99" y="251"/>
                  </a:cubicBezTo>
                  <a:cubicBezTo>
                    <a:pt x="103" y="248"/>
                    <a:pt x="103" y="248"/>
                    <a:pt x="104" y="246"/>
                  </a:cubicBezTo>
                  <a:cubicBezTo>
                    <a:pt x="104" y="246"/>
                    <a:pt x="104" y="245"/>
                    <a:pt x="104" y="245"/>
                  </a:cubicBezTo>
                  <a:cubicBezTo>
                    <a:pt x="105" y="243"/>
                    <a:pt x="105" y="243"/>
                    <a:pt x="105" y="243"/>
                  </a:cubicBezTo>
                  <a:cubicBezTo>
                    <a:pt x="108" y="240"/>
                    <a:pt x="108" y="240"/>
                    <a:pt x="108" y="240"/>
                  </a:cubicBezTo>
                  <a:cubicBezTo>
                    <a:pt x="108" y="238"/>
                    <a:pt x="108" y="236"/>
                    <a:pt x="107" y="234"/>
                  </a:cubicBezTo>
                  <a:cubicBezTo>
                    <a:pt x="111" y="233"/>
                    <a:pt x="111" y="233"/>
                    <a:pt x="111" y="233"/>
                  </a:cubicBezTo>
                  <a:cubicBezTo>
                    <a:pt x="114" y="231"/>
                    <a:pt x="114" y="231"/>
                    <a:pt x="114" y="231"/>
                  </a:cubicBezTo>
                  <a:cubicBezTo>
                    <a:pt x="116" y="231"/>
                    <a:pt x="118" y="231"/>
                    <a:pt x="120" y="230"/>
                  </a:cubicBezTo>
                  <a:cubicBezTo>
                    <a:pt x="124" y="224"/>
                    <a:pt x="124" y="223"/>
                    <a:pt x="125" y="220"/>
                  </a:cubicBezTo>
                  <a:cubicBezTo>
                    <a:pt x="125" y="219"/>
                    <a:pt x="125" y="219"/>
                    <a:pt x="125" y="219"/>
                  </a:cubicBezTo>
                  <a:cubicBezTo>
                    <a:pt x="125" y="219"/>
                    <a:pt x="125" y="219"/>
                    <a:pt x="125" y="218"/>
                  </a:cubicBezTo>
                  <a:cubicBezTo>
                    <a:pt x="125" y="218"/>
                    <a:pt x="125" y="217"/>
                    <a:pt x="125" y="217"/>
                  </a:cubicBezTo>
                  <a:cubicBezTo>
                    <a:pt x="125" y="216"/>
                    <a:pt x="125" y="216"/>
                    <a:pt x="125" y="216"/>
                  </a:cubicBezTo>
                  <a:cubicBezTo>
                    <a:pt x="125" y="215"/>
                    <a:pt x="125" y="215"/>
                    <a:pt x="125" y="214"/>
                  </a:cubicBezTo>
                  <a:cubicBezTo>
                    <a:pt x="125" y="213"/>
                    <a:pt x="125" y="213"/>
                    <a:pt x="125" y="213"/>
                  </a:cubicBezTo>
                  <a:cubicBezTo>
                    <a:pt x="125" y="213"/>
                    <a:pt x="125" y="213"/>
                    <a:pt x="125" y="213"/>
                  </a:cubicBezTo>
                  <a:cubicBezTo>
                    <a:pt x="125" y="213"/>
                    <a:pt x="125" y="213"/>
                    <a:pt x="125" y="213"/>
                  </a:cubicBezTo>
                  <a:cubicBezTo>
                    <a:pt x="128" y="211"/>
                    <a:pt x="128" y="211"/>
                    <a:pt x="128" y="211"/>
                  </a:cubicBezTo>
                  <a:cubicBezTo>
                    <a:pt x="134" y="201"/>
                    <a:pt x="134" y="201"/>
                    <a:pt x="134" y="201"/>
                  </a:cubicBezTo>
                  <a:cubicBezTo>
                    <a:pt x="134" y="199"/>
                    <a:pt x="133" y="198"/>
                    <a:pt x="133" y="197"/>
                  </a:cubicBezTo>
                  <a:cubicBezTo>
                    <a:pt x="127" y="196"/>
                    <a:pt x="122" y="190"/>
                    <a:pt x="117" y="190"/>
                  </a:cubicBezTo>
                  <a:cubicBezTo>
                    <a:pt x="115" y="190"/>
                    <a:pt x="113" y="190"/>
                    <a:pt x="111" y="192"/>
                  </a:cubicBezTo>
                  <a:cubicBezTo>
                    <a:pt x="112" y="189"/>
                    <a:pt x="112" y="189"/>
                    <a:pt x="112" y="189"/>
                  </a:cubicBezTo>
                  <a:cubicBezTo>
                    <a:pt x="110" y="188"/>
                    <a:pt x="108" y="187"/>
                    <a:pt x="106" y="186"/>
                  </a:cubicBezTo>
                  <a:cubicBezTo>
                    <a:pt x="104" y="188"/>
                    <a:pt x="104" y="188"/>
                    <a:pt x="102" y="188"/>
                  </a:cubicBezTo>
                  <a:cubicBezTo>
                    <a:pt x="102" y="187"/>
                    <a:pt x="102" y="186"/>
                    <a:pt x="103" y="185"/>
                  </a:cubicBezTo>
                  <a:cubicBezTo>
                    <a:pt x="100" y="184"/>
                    <a:pt x="100" y="184"/>
                    <a:pt x="100" y="184"/>
                  </a:cubicBezTo>
                  <a:cubicBezTo>
                    <a:pt x="98" y="187"/>
                    <a:pt x="98" y="187"/>
                    <a:pt x="98" y="187"/>
                  </a:cubicBezTo>
                  <a:cubicBezTo>
                    <a:pt x="97" y="185"/>
                    <a:pt x="97" y="185"/>
                    <a:pt x="97" y="185"/>
                  </a:cubicBezTo>
                  <a:cubicBezTo>
                    <a:pt x="98" y="184"/>
                    <a:pt x="99" y="183"/>
                    <a:pt x="99" y="182"/>
                  </a:cubicBezTo>
                  <a:cubicBezTo>
                    <a:pt x="98" y="180"/>
                    <a:pt x="98" y="180"/>
                    <a:pt x="97" y="176"/>
                  </a:cubicBezTo>
                  <a:cubicBezTo>
                    <a:pt x="97" y="176"/>
                    <a:pt x="96" y="175"/>
                    <a:pt x="95" y="175"/>
                  </a:cubicBezTo>
                  <a:cubicBezTo>
                    <a:pt x="94" y="173"/>
                    <a:pt x="94" y="173"/>
                    <a:pt x="94" y="173"/>
                  </a:cubicBezTo>
                  <a:cubicBezTo>
                    <a:pt x="90" y="171"/>
                    <a:pt x="90" y="171"/>
                    <a:pt x="90" y="171"/>
                  </a:cubicBezTo>
                  <a:cubicBezTo>
                    <a:pt x="89" y="171"/>
                    <a:pt x="89" y="171"/>
                    <a:pt x="89" y="171"/>
                  </a:cubicBezTo>
                  <a:cubicBezTo>
                    <a:pt x="89" y="171"/>
                    <a:pt x="89" y="171"/>
                    <a:pt x="89" y="171"/>
                  </a:cubicBezTo>
                  <a:cubicBezTo>
                    <a:pt x="88" y="171"/>
                    <a:pt x="88" y="171"/>
                    <a:pt x="88" y="171"/>
                  </a:cubicBezTo>
                  <a:cubicBezTo>
                    <a:pt x="88" y="171"/>
                    <a:pt x="88" y="171"/>
                    <a:pt x="88" y="171"/>
                  </a:cubicBezTo>
                  <a:cubicBezTo>
                    <a:pt x="87" y="171"/>
                    <a:pt x="87" y="171"/>
                    <a:pt x="87" y="171"/>
                  </a:cubicBezTo>
                  <a:cubicBezTo>
                    <a:pt x="86" y="171"/>
                    <a:pt x="86" y="171"/>
                    <a:pt x="86" y="171"/>
                  </a:cubicBezTo>
                  <a:cubicBezTo>
                    <a:pt x="85" y="171"/>
                    <a:pt x="85" y="171"/>
                    <a:pt x="85" y="171"/>
                  </a:cubicBezTo>
                  <a:cubicBezTo>
                    <a:pt x="85" y="171"/>
                    <a:pt x="85" y="171"/>
                    <a:pt x="84" y="170"/>
                  </a:cubicBezTo>
                  <a:cubicBezTo>
                    <a:pt x="84" y="170"/>
                    <a:pt x="84" y="170"/>
                    <a:pt x="84" y="169"/>
                  </a:cubicBezTo>
                  <a:cubicBezTo>
                    <a:pt x="82" y="169"/>
                    <a:pt x="82" y="169"/>
                    <a:pt x="82" y="169"/>
                  </a:cubicBezTo>
                  <a:cubicBezTo>
                    <a:pt x="81" y="166"/>
                    <a:pt x="81" y="166"/>
                    <a:pt x="81" y="166"/>
                  </a:cubicBezTo>
                  <a:cubicBezTo>
                    <a:pt x="79" y="165"/>
                    <a:pt x="79" y="165"/>
                    <a:pt x="79" y="165"/>
                  </a:cubicBezTo>
                  <a:cubicBezTo>
                    <a:pt x="76" y="165"/>
                    <a:pt x="76" y="165"/>
                    <a:pt x="76" y="165"/>
                  </a:cubicBezTo>
                  <a:cubicBezTo>
                    <a:pt x="77" y="163"/>
                    <a:pt x="77" y="163"/>
                    <a:pt x="77" y="163"/>
                  </a:cubicBezTo>
                  <a:cubicBezTo>
                    <a:pt x="76" y="160"/>
                    <a:pt x="76" y="160"/>
                    <a:pt x="76" y="160"/>
                  </a:cubicBezTo>
                  <a:cubicBezTo>
                    <a:pt x="72" y="160"/>
                    <a:pt x="72" y="160"/>
                    <a:pt x="72" y="160"/>
                  </a:cubicBezTo>
                  <a:cubicBezTo>
                    <a:pt x="71" y="160"/>
                    <a:pt x="70" y="160"/>
                    <a:pt x="69" y="160"/>
                  </a:cubicBezTo>
                  <a:cubicBezTo>
                    <a:pt x="65" y="159"/>
                    <a:pt x="65" y="159"/>
                    <a:pt x="65" y="159"/>
                  </a:cubicBezTo>
                  <a:cubicBezTo>
                    <a:pt x="63" y="158"/>
                    <a:pt x="63" y="158"/>
                    <a:pt x="63" y="158"/>
                  </a:cubicBezTo>
                  <a:cubicBezTo>
                    <a:pt x="61" y="156"/>
                    <a:pt x="61" y="156"/>
                    <a:pt x="61" y="156"/>
                  </a:cubicBezTo>
                  <a:cubicBezTo>
                    <a:pt x="59" y="154"/>
                    <a:pt x="59" y="154"/>
                    <a:pt x="59" y="154"/>
                  </a:cubicBezTo>
                  <a:cubicBezTo>
                    <a:pt x="57" y="158"/>
                    <a:pt x="57" y="158"/>
                    <a:pt x="57" y="158"/>
                  </a:cubicBezTo>
                  <a:cubicBezTo>
                    <a:pt x="57" y="155"/>
                    <a:pt x="57" y="155"/>
                    <a:pt x="57" y="155"/>
                  </a:cubicBezTo>
                  <a:cubicBezTo>
                    <a:pt x="54" y="156"/>
                    <a:pt x="54" y="156"/>
                    <a:pt x="54" y="156"/>
                  </a:cubicBezTo>
                  <a:cubicBezTo>
                    <a:pt x="50" y="158"/>
                    <a:pt x="50" y="158"/>
                    <a:pt x="50" y="158"/>
                  </a:cubicBezTo>
                  <a:cubicBezTo>
                    <a:pt x="48" y="161"/>
                    <a:pt x="48" y="161"/>
                    <a:pt x="48" y="161"/>
                  </a:cubicBezTo>
                  <a:cubicBezTo>
                    <a:pt x="47" y="163"/>
                    <a:pt x="47" y="163"/>
                    <a:pt x="47" y="163"/>
                  </a:cubicBezTo>
                  <a:cubicBezTo>
                    <a:pt x="45" y="161"/>
                    <a:pt x="45" y="161"/>
                    <a:pt x="45" y="161"/>
                  </a:cubicBezTo>
                  <a:cubicBezTo>
                    <a:pt x="44" y="159"/>
                    <a:pt x="44" y="159"/>
                    <a:pt x="44" y="159"/>
                  </a:cubicBezTo>
                  <a:cubicBezTo>
                    <a:pt x="40" y="160"/>
                    <a:pt x="40" y="160"/>
                    <a:pt x="40" y="160"/>
                  </a:cubicBezTo>
                  <a:cubicBezTo>
                    <a:pt x="37" y="158"/>
                    <a:pt x="37" y="158"/>
                    <a:pt x="37" y="158"/>
                  </a:cubicBezTo>
                  <a:cubicBezTo>
                    <a:pt x="36" y="155"/>
                    <a:pt x="36" y="155"/>
                    <a:pt x="36" y="155"/>
                  </a:cubicBezTo>
                  <a:cubicBezTo>
                    <a:pt x="36" y="151"/>
                    <a:pt x="37" y="146"/>
                    <a:pt x="35" y="143"/>
                  </a:cubicBezTo>
                  <a:cubicBezTo>
                    <a:pt x="34" y="143"/>
                    <a:pt x="33" y="143"/>
                    <a:pt x="32" y="143"/>
                  </a:cubicBezTo>
                  <a:cubicBezTo>
                    <a:pt x="31" y="143"/>
                    <a:pt x="30" y="143"/>
                    <a:pt x="28" y="142"/>
                  </a:cubicBezTo>
                  <a:cubicBezTo>
                    <a:pt x="29" y="138"/>
                    <a:pt x="29" y="138"/>
                    <a:pt x="29" y="138"/>
                  </a:cubicBezTo>
                  <a:cubicBezTo>
                    <a:pt x="29" y="138"/>
                    <a:pt x="30" y="137"/>
                    <a:pt x="30" y="137"/>
                  </a:cubicBezTo>
                  <a:cubicBezTo>
                    <a:pt x="30" y="137"/>
                    <a:pt x="34" y="130"/>
                    <a:pt x="29" y="130"/>
                  </a:cubicBezTo>
                  <a:cubicBezTo>
                    <a:pt x="29" y="130"/>
                    <a:pt x="29" y="130"/>
                    <a:pt x="28" y="130"/>
                  </a:cubicBezTo>
                  <a:cubicBezTo>
                    <a:pt x="27" y="132"/>
                    <a:pt x="26" y="134"/>
                    <a:pt x="25" y="136"/>
                  </a:cubicBezTo>
                  <a:cubicBezTo>
                    <a:pt x="24" y="137"/>
                    <a:pt x="23" y="137"/>
                    <a:pt x="23" y="137"/>
                  </a:cubicBezTo>
                  <a:cubicBezTo>
                    <a:pt x="18" y="137"/>
                    <a:pt x="18" y="132"/>
                    <a:pt x="18" y="122"/>
                  </a:cubicBezTo>
                  <a:cubicBezTo>
                    <a:pt x="18" y="122"/>
                    <a:pt x="18" y="122"/>
                    <a:pt x="18" y="122"/>
                  </a:cubicBezTo>
                  <a:cubicBezTo>
                    <a:pt x="19" y="118"/>
                    <a:pt x="19" y="118"/>
                    <a:pt x="19" y="118"/>
                  </a:cubicBezTo>
                  <a:cubicBezTo>
                    <a:pt x="19" y="116"/>
                    <a:pt x="19" y="115"/>
                    <a:pt x="20" y="114"/>
                  </a:cubicBezTo>
                  <a:cubicBezTo>
                    <a:pt x="24" y="110"/>
                    <a:pt x="24" y="110"/>
                    <a:pt x="24" y="110"/>
                  </a:cubicBezTo>
                  <a:cubicBezTo>
                    <a:pt x="27" y="110"/>
                    <a:pt x="27" y="110"/>
                    <a:pt x="27" y="110"/>
                  </a:cubicBezTo>
                  <a:cubicBezTo>
                    <a:pt x="29" y="112"/>
                    <a:pt x="29" y="112"/>
                    <a:pt x="29" y="112"/>
                  </a:cubicBezTo>
                  <a:cubicBezTo>
                    <a:pt x="31" y="112"/>
                    <a:pt x="31" y="112"/>
                    <a:pt x="31" y="112"/>
                  </a:cubicBezTo>
                  <a:cubicBezTo>
                    <a:pt x="30" y="109"/>
                    <a:pt x="30" y="109"/>
                    <a:pt x="30" y="109"/>
                  </a:cubicBezTo>
                  <a:cubicBezTo>
                    <a:pt x="34" y="109"/>
                    <a:pt x="34" y="109"/>
                    <a:pt x="34" y="109"/>
                  </a:cubicBezTo>
                  <a:cubicBezTo>
                    <a:pt x="37" y="111"/>
                    <a:pt x="37" y="111"/>
                    <a:pt x="37" y="111"/>
                  </a:cubicBezTo>
                  <a:cubicBezTo>
                    <a:pt x="37" y="113"/>
                    <a:pt x="37" y="113"/>
                    <a:pt x="37" y="113"/>
                  </a:cubicBezTo>
                  <a:cubicBezTo>
                    <a:pt x="39" y="112"/>
                    <a:pt x="39" y="112"/>
                    <a:pt x="39" y="112"/>
                  </a:cubicBezTo>
                  <a:cubicBezTo>
                    <a:pt x="41" y="114"/>
                    <a:pt x="41" y="114"/>
                    <a:pt x="41" y="114"/>
                  </a:cubicBezTo>
                  <a:cubicBezTo>
                    <a:pt x="41" y="116"/>
                    <a:pt x="40" y="117"/>
                    <a:pt x="40" y="119"/>
                  </a:cubicBezTo>
                  <a:cubicBezTo>
                    <a:pt x="43" y="124"/>
                    <a:pt x="43" y="124"/>
                    <a:pt x="43" y="124"/>
                  </a:cubicBezTo>
                  <a:cubicBezTo>
                    <a:pt x="45" y="120"/>
                    <a:pt x="45" y="120"/>
                    <a:pt x="45" y="120"/>
                  </a:cubicBezTo>
                  <a:cubicBezTo>
                    <a:pt x="43" y="109"/>
                    <a:pt x="43" y="109"/>
                    <a:pt x="43" y="109"/>
                  </a:cubicBezTo>
                  <a:cubicBezTo>
                    <a:pt x="47" y="106"/>
                    <a:pt x="47" y="106"/>
                    <a:pt x="47" y="106"/>
                  </a:cubicBezTo>
                  <a:cubicBezTo>
                    <a:pt x="51" y="103"/>
                    <a:pt x="51" y="103"/>
                    <a:pt x="51" y="103"/>
                  </a:cubicBezTo>
                  <a:cubicBezTo>
                    <a:pt x="55" y="99"/>
                    <a:pt x="55" y="99"/>
                    <a:pt x="55" y="99"/>
                  </a:cubicBezTo>
                  <a:cubicBezTo>
                    <a:pt x="54" y="97"/>
                    <a:pt x="54" y="97"/>
                    <a:pt x="54" y="97"/>
                  </a:cubicBezTo>
                  <a:cubicBezTo>
                    <a:pt x="54" y="93"/>
                    <a:pt x="54" y="93"/>
                    <a:pt x="54" y="93"/>
                  </a:cubicBezTo>
                  <a:cubicBezTo>
                    <a:pt x="56" y="92"/>
                    <a:pt x="56" y="92"/>
                    <a:pt x="56" y="92"/>
                  </a:cubicBezTo>
                  <a:cubicBezTo>
                    <a:pt x="56" y="95"/>
                    <a:pt x="56" y="95"/>
                    <a:pt x="56" y="95"/>
                  </a:cubicBezTo>
                  <a:cubicBezTo>
                    <a:pt x="59" y="93"/>
                    <a:pt x="59" y="93"/>
                    <a:pt x="59" y="93"/>
                  </a:cubicBezTo>
                  <a:cubicBezTo>
                    <a:pt x="61" y="89"/>
                    <a:pt x="61" y="89"/>
                    <a:pt x="61" y="89"/>
                  </a:cubicBezTo>
                  <a:cubicBezTo>
                    <a:pt x="67" y="87"/>
                    <a:pt x="67" y="87"/>
                    <a:pt x="67" y="87"/>
                  </a:cubicBezTo>
                  <a:cubicBezTo>
                    <a:pt x="67" y="84"/>
                    <a:pt x="67" y="84"/>
                    <a:pt x="67" y="84"/>
                  </a:cubicBezTo>
                  <a:cubicBezTo>
                    <a:pt x="71" y="80"/>
                    <a:pt x="71" y="80"/>
                    <a:pt x="71" y="80"/>
                  </a:cubicBezTo>
                  <a:cubicBezTo>
                    <a:pt x="72" y="80"/>
                    <a:pt x="73" y="80"/>
                    <a:pt x="74" y="80"/>
                  </a:cubicBezTo>
                  <a:cubicBezTo>
                    <a:pt x="77" y="78"/>
                    <a:pt x="77" y="78"/>
                    <a:pt x="77" y="78"/>
                  </a:cubicBezTo>
                  <a:cubicBezTo>
                    <a:pt x="80" y="78"/>
                    <a:pt x="80" y="78"/>
                    <a:pt x="80" y="78"/>
                  </a:cubicBezTo>
                  <a:cubicBezTo>
                    <a:pt x="76" y="81"/>
                    <a:pt x="76" y="81"/>
                    <a:pt x="76" y="81"/>
                  </a:cubicBezTo>
                  <a:cubicBezTo>
                    <a:pt x="76" y="83"/>
                    <a:pt x="76" y="83"/>
                    <a:pt x="76" y="83"/>
                  </a:cubicBezTo>
                  <a:cubicBezTo>
                    <a:pt x="77" y="84"/>
                    <a:pt x="77" y="84"/>
                    <a:pt x="77" y="84"/>
                  </a:cubicBezTo>
                  <a:cubicBezTo>
                    <a:pt x="81" y="80"/>
                    <a:pt x="81" y="80"/>
                    <a:pt x="81" y="80"/>
                  </a:cubicBezTo>
                  <a:cubicBezTo>
                    <a:pt x="84" y="80"/>
                    <a:pt x="84" y="80"/>
                    <a:pt x="84" y="80"/>
                  </a:cubicBezTo>
                  <a:cubicBezTo>
                    <a:pt x="86" y="78"/>
                    <a:pt x="86" y="78"/>
                    <a:pt x="86" y="78"/>
                  </a:cubicBezTo>
                  <a:cubicBezTo>
                    <a:pt x="88" y="78"/>
                    <a:pt x="88" y="78"/>
                    <a:pt x="88" y="78"/>
                  </a:cubicBezTo>
                  <a:cubicBezTo>
                    <a:pt x="88" y="77"/>
                    <a:pt x="87" y="77"/>
                    <a:pt x="86" y="76"/>
                  </a:cubicBezTo>
                  <a:cubicBezTo>
                    <a:pt x="85" y="77"/>
                    <a:pt x="84" y="77"/>
                    <a:pt x="83" y="77"/>
                  </a:cubicBezTo>
                  <a:cubicBezTo>
                    <a:pt x="82" y="77"/>
                    <a:pt x="81" y="77"/>
                    <a:pt x="80" y="75"/>
                  </a:cubicBezTo>
                  <a:cubicBezTo>
                    <a:pt x="80" y="73"/>
                    <a:pt x="81" y="72"/>
                    <a:pt x="81" y="71"/>
                  </a:cubicBezTo>
                  <a:cubicBezTo>
                    <a:pt x="82" y="70"/>
                    <a:pt x="82" y="70"/>
                    <a:pt x="82" y="70"/>
                  </a:cubicBezTo>
                  <a:cubicBezTo>
                    <a:pt x="80" y="69"/>
                    <a:pt x="79" y="69"/>
                    <a:pt x="78" y="69"/>
                  </a:cubicBezTo>
                  <a:cubicBezTo>
                    <a:pt x="77" y="69"/>
                    <a:pt x="76" y="70"/>
                    <a:pt x="73" y="71"/>
                  </a:cubicBezTo>
                  <a:cubicBezTo>
                    <a:pt x="75" y="68"/>
                    <a:pt x="75" y="68"/>
                    <a:pt x="75" y="68"/>
                  </a:cubicBezTo>
                  <a:cubicBezTo>
                    <a:pt x="77" y="68"/>
                    <a:pt x="77" y="68"/>
                    <a:pt x="77" y="68"/>
                  </a:cubicBezTo>
                  <a:cubicBezTo>
                    <a:pt x="79" y="67"/>
                    <a:pt x="79" y="67"/>
                    <a:pt x="79" y="67"/>
                  </a:cubicBezTo>
                  <a:cubicBezTo>
                    <a:pt x="82" y="67"/>
                    <a:pt x="84" y="67"/>
                    <a:pt x="87" y="67"/>
                  </a:cubicBezTo>
                  <a:cubicBezTo>
                    <a:pt x="90" y="67"/>
                    <a:pt x="90" y="67"/>
                    <a:pt x="90" y="67"/>
                  </a:cubicBezTo>
                  <a:cubicBezTo>
                    <a:pt x="92" y="65"/>
                    <a:pt x="92" y="65"/>
                    <a:pt x="92" y="65"/>
                  </a:cubicBezTo>
                  <a:cubicBezTo>
                    <a:pt x="96" y="64"/>
                    <a:pt x="96" y="64"/>
                    <a:pt x="96" y="64"/>
                  </a:cubicBezTo>
                  <a:cubicBezTo>
                    <a:pt x="98" y="63"/>
                    <a:pt x="98" y="63"/>
                    <a:pt x="98" y="63"/>
                  </a:cubicBezTo>
                  <a:cubicBezTo>
                    <a:pt x="99" y="59"/>
                    <a:pt x="99" y="59"/>
                    <a:pt x="99" y="59"/>
                  </a:cubicBezTo>
                  <a:cubicBezTo>
                    <a:pt x="96" y="59"/>
                    <a:pt x="96" y="59"/>
                    <a:pt x="96" y="59"/>
                  </a:cubicBezTo>
                  <a:cubicBezTo>
                    <a:pt x="93" y="59"/>
                    <a:pt x="93" y="59"/>
                    <a:pt x="93" y="59"/>
                  </a:cubicBezTo>
                  <a:cubicBezTo>
                    <a:pt x="96" y="57"/>
                    <a:pt x="96" y="57"/>
                    <a:pt x="96" y="57"/>
                  </a:cubicBezTo>
                  <a:cubicBezTo>
                    <a:pt x="93" y="55"/>
                    <a:pt x="93" y="55"/>
                    <a:pt x="93" y="55"/>
                  </a:cubicBezTo>
                  <a:cubicBezTo>
                    <a:pt x="93" y="52"/>
                    <a:pt x="93" y="52"/>
                    <a:pt x="93" y="52"/>
                  </a:cubicBezTo>
                  <a:cubicBezTo>
                    <a:pt x="92" y="51"/>
                    <a:pt x="92" y="51"/>
                    <a:pt x="92" y="51"/>
                  </a:cubicBezTo>
                  <a:cubicBezTo>
                    <a:pt x="93" y="48"/>
                    <a:pt x="93" y="48"/>
                    <a:pt x="93" y="48"/>
                  </a:cubicBezTo>
                  <a:cubicBezTo>
                    <a:pt x="93" y="45"/>
                    <a:pt x="93" y="45"/>
                    <a:pt x="93" y="45"/>
                  </a:cubicBezTo>
                  <a:cubicBezTo>
                    <a:pt x="92" y="41"/>
                    <a:pt x="92" y="41"/>
                    <a:pt x="92" y="41"/>
                  </a:cubicBezTo>
                  <a:cubicBezTo>
                    <a:pt x="90" y="42"/>
                    <a:pt x="90" y="42"/>
                    <a:pt x="85" y="46"/>
                  </a:cubicBezTo>
                  <a:cubicBezTo>
                    <a:pt x="84" y="45"/>
                    <a:pt x="84" y="44"/>
                    <a:pt x="83" y="44"/>
                  </a:cubicBezTo>
                  <a:cubicBezTo>
                    <a:pt x="83" y="42"/>
                    <a:pt x="84" y="40"/>
                    <a:pt x="84" y="38"/>
                  </a:cubicBezTo>
                  <a:cubicBezTo>
                    <a:pt x="84" y="38"/>
                    <a:pt x="83" y="38"/>
                    <a:pt x="83" y="38"/>
                  </a:cubicBezTo>
                  <a:cubicBezTo>
                    <a:pt x="82" y="35"/>
                    <a:pt x="82" y="35"/>
                    <a:pt x="82" y="35"/>
                  </a:cubicBezTo>
                  <a:cubicBezTo>
                    <a:pt x="79" y="35"/>
                    <a:pt x="79" y="35"/>
                    <a:pt x="79" y="35"/>
                  </a:cubicBezTo>
                  <a:cubicBezTo>
                    <a:pt x="77" y="34"/>
                    <a:pt x="77" y="34"/>
                    <a:pt x="77" y="34"/>
                  </a:cubicBezTo>
                  <a:cubicBezTo>
                    <a:pt x="76" y="35"/>
                    <a:pt x="76" y="35"/>
                    <a:pt x="76" y="35"/>
                  </a:cubicBezTo>
                  <a:cubicBezTo>
                    <a:pt x="73" y="40"/>
                    <a:pt x="73" y="40"/>
                    <a:pt x="71" y="43"/>
                  </a:cubicBezTo>
                  <a:cubicBezTo>
                    <a:pt x="72" y="47"/>
                    <a:pt x="71" y="48"/>
                    <a:pt x="64" y="54"/>
                  </a:cubicBezTo>
                  <a:cubicBezTo>
                    <a:pt x="63" y="60"/>
                    <a:pt x="63" y="60"/>
                    <a:pt x="61" y="60"/>
                  </a:cubicBezTo>
                  <a:cubicBezTo>
                    <a:pt x="60" y="60"/>
                    <a:pt x="60" y="60"/>
                    <a:pt x="59" y="60"/>
                  </a:cubicBezTo>
                  <a:cubicBezTo>
                    <a:pt x="59" y="57"/>
                    <a:pt x="60" y="55"/>
                    <a:pt x="60" y="52"/>
                  </a:cubicBezTo>
                  <a:cubicBezTo>
                    <a:pt x="57" y="51"/>
                    <a:pt x="57" y="50"/>
                    <a:pt x="55" y="46"/>
                  </a:cubicBezTo>
                  <a:cubicBezTo>
                    <a:pt x="54" y="45"/>
                    <a:pt x="54" y="45"/>
                    <a:pt x="54" y="45"/>
                  </a:cubicBezTo>
                  <a:cubicBezTo>
                    <a:pt x="51" y="45"/>
                    <a:pt x="51" y="45"/>
                    <a:pt x="51" y="45"/>
                  </a:cubicBezTo>
                  <a:cubicBezTo>
                    <a:pt x="53" y="42"/>
                    <a:pt x="53" y="42"/>
                    <a:pt x="53" y="42"/>
                  </a:cubicBezTo>
                  <a:cubicBezTo>
                    <a:pt x="53" y="41"/>
                    <a:pt x="52" y="40"/>
                    <a:pt x="52" y="40"/>
                  </a:cubicBezTo>
                  <a:cubicBezTo>
                    <a:pt x="55" y="35"/>
                    <a:pt x="57" y="34"/>
                    <a:pt x="62" y="31"/>
                  </a:cubicBezTo>
                  <a:cubicBezTo>
                    <a:pt x="62" y="31"/>
                    <a:pt x="63" y="30"/>
                    <a:pt x="63" y="29"/>
                  </a:cubicBezTo>
                  <a:cubicBezTo>
                    <a:pt x="63" y="29"/>
                    <a:pt x="63" y="29"/>
                    <a:pt x="67" y="28"/>
                  </a:cubicBezTo>
                  <a:cubicBezTo>
                    <a:pt x="68" y="28"/>
                    <a:pt x="69" y="27"/>
                    <a:pt x="70" y="26"/>
                  </a:cubicBezTo>
                  <a:cubicBezTo>
                    <a:pt x="69" y="26"/>
                    <a:pt x="69" y="26"/>
                    <a:pt x="69" y="26"/>
                  </a:cubicBezTo>
                  <a:cubicBezTo>
                    <a:pt x="70" y="25"/>
                    <a:pt x="70" y="25"/>
                    <a:pt x="70" y="25"/>
                  </a:cubicBezTo>
                  <a:cubicBezTo>
                    <a:pt x="70" y="25"/>
                    <a:pt x="71" y="25"/>
                    <a:pt x="71" y="25"/>
                  </a:cubicBezTo>
                  <a:cubicBezTo>
                    <a:pt x="73" y="24"/>
                    <a:pt x="73" y="24"/>
                    <a:pt x="73" y="24"/>
                  </a:cubicBezTo>
                  <a:cubicBezTo>
                    <a:pt x="73" y="22"/>
                    <a:pt x="73" y="22"/>
                    <a:pt x="73" y="22"/>
                  </a:cubicBezTo>
                  <a:cubicBezTo>
                    <a:pt x="74" y="23"/>
                    <a:pt x="74" y="23"/>
                    <a:pt x="74" y="23"/>
                  </a:cubicBezTo>
                  <a:cubicBezTo>
                    <a:pt x="75" y="24"/>
                    <a:pt x="75" y="24"/>
                    <a:pt x="75" y="24"/>
                  </a:cubicBezTo>
                  <a:cubicBezTo>
                    <a:pt x="76" y="23"/>
                    <a:pt x="76" y="23"/>
                    <a:pt x="76" y="23"/>
                  </a:cubicBezTo>
                  <a:cubicBezTo>
                    <a:pt x="77" y="24"/>
                    <a:pt x="77" y="24"/>
                    <a:pt x="77" y="24"/>
                  </a:cubicBezTo>
                  <a:cubicBezTo>
                    <a:pt x="80" y="21"/>
                    <a:pt x="80" y="21"/>
                    <a:pt x="80" y="21"/>
                  </a:cubicBezTo>
                  <a:cubicBezTo>
                    <a:pt x="80" y="19"/>
                    <a:pt x="80" y="19"/>
                    <a:pt x="80" y="19"/>
                  </a:cubicBezTo>
                  <a:cubicBezTo>
                    <a:pt x="82" y="17"/>
                    <a:pt x="82" y="17"/>
                    <a:pt x="82" y="17"/>
                  </a:cubicBezTo>
                  <a:cubicBezTo>
                    <a:pt x="83" y="15"/>
                    <a:pt x="83" y="15"/>
                    <a:pt x="83" y="15"/>
                  </a:cubicBezTo>
                  <a:cubicBezTo>
                    <a:pt x="82" y="15"/>
                    <a:pt x="81" y="15"/>
                    <a:pt x="81" y="15"/>
                  </a:cubicBezTo>
                  <a:cubicBezTo>
                    <a:pt x="79" y="17"/>
                    <a:pt x="79" y="17"/>
                    <a:pt x="79" y="17"/>
                  </a:cubicBezTo>
                  <a:cubicBezTo>
                    <a:pt x="77" y="18"/>
                    <a:pt x="77" y="18"/>
                    <a:pt x="77" y="18"/>
                  </a:cubicBezTo>
                  <a:cubicBezTo>
                    <a:pt x="75" y="21"/>
                    <a:pt x="75" y="21"/>
                    <a:pt x="75" y="21"/>
                  </a:cubicBezTo>
                  <a:cubicBezTo>
                    <a:pt x="74" y="20"/>
                    <a:pt x="74" y="20"/>
                    <a:pt x="74" y="20"/>
                  </a:cubicBezTo>
                  <a:cubicBezTo>
                    <a:pt x="74" y="19"/>
                    <a:pt x="74" y="19"/>
                    <a:pt x="74" y="19"/>
                  </a:cubicBezTo>
                  <a:cubicBezTo>
                    <a:pt x="77" y="16"/>
                    <a:pt x="77" y="16"/>
                    <a:pt x="77" y="16"/>
                  </a:cubicBezTo>
                  <a:cubicBezTo>
                    <a:pt x="77" y="16"/>
                    <a:pt x="77" y="16"/>
                    <a:pt x="77" y="16"/>
                  </a:cubicBezTo>
                  <a:cubicBezTo>
                    <a:pt x="75" y="17"/>
                    <a:pt x="75" y="17"/>
                    <a:pt x="75" y="17"/>
                  </a:cubicBezTo>
                  <a:cubicBezTo>
                    <a:pt x="74" y="18"/>
                    <a:pt x="74" y="18"/>
                    <a:pt x="74" y="18"/>
                  </a:cubicBezTo>
                  <a:cubicBezTo>
                    <a:pt x="73" y="18"/>
                    <a:pt x="73" y="18"/>
                    <a:pt x="73" y="18"/>
                  </a:cubicBezTo>
                  <a:cubicBezTo>
                    <a:pt x="74" y="16"/>
                    <a:pt x="74" y="16"/>
                    <a:pt x="74" y="16"/>
                  </a:cubicBezTo>
                  <a:cubicBezTo>
                    <a:pt x="75" y="15"/>
                    <a:pt x="75" y="15"/>
                    <a:pt x="76" y="14"/>
                  </a:cubicBezTo>
                  <a:cubicBezTo>
                    <a:pt x="75" y="14"/>
                    <a:pt x="75" y="14"/>
                    <a:pt x="74" y="14"/>
                  </a:cubicBezTo>
                  <a:cubicBezTo>
                    <a:pt x="76" y="13"/>
                    <a:pt x="76" y="13"/>
                    <a:pt x="76" y="13"/>
                  </a:cubicBezTo>
                  <a:cubicBezTo>
                    <a:pt x="78" y="10"/>
                    <a:pt x="78" y="10"/>
                    <a:pt x="78" y="10"/>
                  </a:cubicBezTo>
                  <a:cubicBezTo>
                    <a:pt x="77" y="9"/>
                    <a:pt x="77" y="9"/>
                    <a:pt x="77" y="9"/>
                  </a:cubicBezTo>
                  <a:cubicBezTo>
                    <a:pt x="76" y="10"/>
                    <a:pt x="76" y="10"/>
                    <a:pt x="76" y="10"/>
                  </a:cubicBezTo>
                  <a:cubicBezTo>
                    <a:pt x="74" y="10"/>
                    <a:pt x="74" y="10"/>
                    <a:pt x="74" y="10"/>
                  </a:cubicBezTo>
                  <a:cubicBezTo>
                    <a:pt x="73" y="12"/>
                    <a:pt x="73" y="12"/>
                    <a:pt x="73" y="12"/>
                  </a:cubicBezTo>
                  <a:cubicBezTo>
                    <a:pt x="72" y="14"/>
                    <a:pt x="72" y="14"/>
                    <a:pt x="72" y="14"/>
                  </a:cubicBezTo>
                  <a:cubicBezTo>
                    <a:pt x="72" y="14"/>
                    <a:pt x="72" y="15"/>
                    <a:pt x="72" y="16"/>
                  </a:cubicBezTo>
                  <a:cubicBezTo>
                    <a:pt x="70" y="17"/>
                    <a:pt x="70" y="17"/>
                    <a:pt x="68" y="18"/>
                  </a:cubicBezTo>
                  <a:cubicBezTo>
                    <a:pt x="66" y="20"/>
                    <a:pt x="66" y="20"/>
                    <a:pt x="66" y="20"/>
                  </a:cubicBezTo>
                  <a:cubicBezTo>
                    <a:pt x="66" y="18"/>
                    <a:pt x="66" y="18"/>
                    <a:pt x="66" y="18"/>
                  </a:cubicBezTo>
                  <a:cubicBezTo>
                    <a:pt x="68" y="17"/>
                    <a:pt x="68" y="17"/>
                    <a:pt x="68" y="17"/>
                  </a:cubicBezTo>
                  <a:cubicBezTo>
                    <a:pt x="67" y="17"/>
                    <a:pt x="67" y="17"/>
                    <a:pt x="66" y="17"/>
                  </a:cubicBezTo>
                  <a:cubicBezTo>
                    <a:pt x="66" y="17"/>
                    <a:pt x="65" y="18"/>
                    <a:pt x="64" y="18"/>
                  </a:cubicBezTo>
                  <a:cubicBezTo>
                    <a:pt x="62" y="18"/>
                    <a:pt x="62" y="17"/>
                    <a:pt x="62" y="15"/>
                  </a:cubicBezTo>
                  <a:cubicBezTo>
                    <a:pt x="60" y="15"/>
                    <a:pt x="60" y="15"/>
                    <a:pt x="56" y="18"/>
                  </a:cubicBezTo>
                  <a:cubicBezTo>
                    <a:pt x="57" y="16"/>
                    <a:pt x="57" y="16"/>
                    <a:pt x="55" y="14"/>
                  </a:cubicBezTo>
                  <a:cubicBezTo>
                    <a:pt x="56" y="14"/>
                    <a:pt x="56" y="14"/>
                    <a:pt x="56" y="13"/>
                  </a:cubicBezTo>
                  <a:cubicBezTo>
                    <a:pt x="56" y="12"/>
                    <a:pt x="56" y="11"/>
                    <a:pt x="56" y="10"/>
                  </a:cubicBezTo>
                  <a:cubicBezTo>
                    <a:pt x="55" y="10"/>
                    <a:pt x="55" y="10"/>
                    <a:pt x="54" y="10"/>
                  </a:cubicBezTo>
                  <a:cubicBezTo>
                    <a:pt x="55" y="9"/>
                    <a:pt x="55" y="9"/>
                    <a:pt x="55" y="8"/>
                  </a:cubicBezTo>
                  <a:cubicBezTo>
                    <a:pt x="55" y="9"/>
                    <a:pt x="54" y="9"/>
                    <a:pt x="54" y="9"/>
                  </a:cubicBezTo>
                  <a:cubicBezTo>
                    <a:pt x="54" y="9"/>
                    <a:pt x="55" y="8"/>
                    <a:pt x="56" y="7"/>
                  </a:cubicBezTo>
                  <a:cubicBezTo>
                    <a:pt x="56" y="7"/>
                    <a:pt x="56" y="7"/>
                    <a:pt x="55" y="7"/>
                  </a:cubicBezTo>
                  <a:cubicBezTo>
                    <a:pt x="55" y="7"/>
                    <a:pt x="54" y="7"/>
                    <a:pt x="51" y="8"/>
                  </a:cubicBezTo>
                  <a:cubicBezTo>
                    <a:pt x="50" y="8"/>
                    <a:pt x="50" y="8"/>
                    <a:pt x="50" y="8"/>
                  </a:cubicBezTo>
                  <a:cubicBezTo>
                    <a:pt x="50" y="8"/>
                    <a:pt x="50" y="9"/>
                    <a:pt x="49" y="9"/>
                  </a:cubicBezTo>
                  <a:cubicBezTo>
                    <a:pt x="54" y="3"/>
                    <a:pt x="54" y="3"/>
                    <a:pt x="55" y="2"/>
                  </a:cubicBezTo>
                  <a:cubicBezTo>
                    <a:pt x="56" y="1"/>
                    <a:pt x="56" y="1"/>
                    <a:pt x="56" y="1"/>
                  </a:cubicBezTo>
                  <a:cubicBezTo>
                    <a:pt x="57" y="0"/>
                    <a:pt x="57" y="0"/>
                    <a:pt x="57" y="0"/>
                  </a:cubicBezTo>
                </a:path>
              </a:pathLst>
            </a:custGeom>
            <a:solidFill>
              <a:schemeClr val="accent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99" name="î$ľíḍè">
              <a:extLst>
                <a:ext uri="{FF2B5EF4-FFF2-40B4-BE49-F238E27FC236}">
                  <a16:creationId xmlns:a16="http://schemas.microsoft.com/office/drawing/2014/main" id="{A663A6F7-1945-4072-B124-3B57106FCC61}"/>
                </a:ext>
              </a:extLst>
            </p:cNvPr>
            <p:cNvSpPr/>
            <p:nvPr/>
          </p:nvSpPr>
          <p:spPr bwMode="auto">
            <a:xfrm>
              <a:off x="5476940" y="2628258"/>
              <a:ext cx="69990" cy="55185"/>
            </a:xfrm>
            <a:custGeom>
              <a:avLst/>
              <a:gdLst/>
              <a:ahLst/>
              <a:cxnLst>
                <a:cxn ang="0">
                  <a:pos x="40" y="0"/>
                </a:cxn>
                <a:cxn ang="0">
                  <a:pos x="29" y="0"/>
                </a:cxn>
                <a:cxn ang="0">
                  <a:pos x="17" y="18"/>
                </a:cxn>
                <a:cxn ang="0">
                  <a:pos x="0" y="29"/>
                </a:cxn>
                <a:cxn ang="0">
                  <a:pos x="0" y="35"/>
                </a:cxn>
                <a:cxn ang="0">
                  <a:pos x="11" y="29"/>
                </a:cxn>
                <a:cxn ang="0">
                  <a:pos x="5" y="41"/>
                </a:cxn>
                <a:cxn ang="0">
                  <a:pos x="17" y="35"/>
                </a:cxn>
                <a:cxn ang="0">
                  <a:pos x="29" y="24"/>
                </a:cxn>
                <a:cxn ang="0">
                  <a:pos x="35" y="35"/>
                </a:cxn>
                <a:cxn ang="0">
                  <a:pos x="46" y="35"/>
                </a:cxn>
                <a:cxn ang="0">
                  <a:pos x="52" y="29"/>
                </a:cxn>
                <a:cxn ang="0">
                  <a:pos x="40" y="24"/>
                </a:cxn>
                <a:cxn ang="0">
                  <a:pos x="46" y="18"/>
                </a:cxn>
                <a:cxn ang="0">
                  <a:pos x="35" y="6"/>
                </a:cxn>
                <a:cxn ang="0">
                  <a:pos x="40" y="0"/>
                </a:cxn>
              </a:cxnLst>
              <a:rect l="0" t="0" r="r" b="b"/>
              <a:pathLst>
                <a:path w="52" h="41">
                  <a:moveTo>
                    <a:pt x="40" y="0"/>
                  </a:moveTo>
                  <a:lnTo>
                    <a:pt x="29" y="0"/>
                  </a:lnTo>
                  <a:lnTo>
                    <a:pt x="17" y="18"/>
                  </a:lnTo>
                  <a:lnTo>
                    <a:pt x="0" y="29"/>
                  </a:lnTo>
                  <a:lnTo>
                    <a:pt x="0" y="35"/>
                  </a:lnTo>
                  <a:lnTo>
                    <a:pt x="11" y="29"/>
                  </a:lnTo>
                  <a:lnTo>
                    <a:pt x="5" y="41"/>
                  </a:lnTo>
                  <a:lnTo>
                    <a:pt x="17" y="35"/>
                  </a:lnTo>
                  <a:lnTo>
                    <a:pt x="29" y="24"/>
                  </a:lnTo>
                  <a:lnTo>
                    <a:pt x="35" y="35"/>
                  </a:lnTo>
                  <a:lnTo>
                    <a:pt x="46" y="35"/>
                  </a:lnTo>
                  <a:lnTo>
                    <a:pt x="52" y="29"/>
                  </a:lnTo>
                  <a:lnTo>
                    <a:pt x="40" y="24"/>
                  </a:lnTo>
                  <a:lnTo>
                    <a:pt x="46" y="18"/>
                  </a:lnTo>
                  <a:lnTo>
                    <a:pt x="35" y="6"/>
                  </a:lnTo>
                  <a:lnTo>
                    <a:pt x="40" y="0"/>
                  </a:lnTo>
                  <a:close/>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00" name="ïšḻïḋê">
              <a:extLst>
                <a:ext uri="{FF2B5EF4-FFF2-40B4-BE49-F238E27FC236}">
                  <a16:creationId xmlns:a16="http://schemas.microsoft.com/office/drawing/2014/main" id="{F91F2065-7D99-4DD6-8A14-E1DA14328DFD}"/>
                </a:ext>
              </a:extLst>
            </p:cNvPr>
            <p:cNvSpPr/>
            <p:nvPr/>
          </p:nvSpPr>
          <p:spPr bwMode="auto">
            <a:xfrm>
              <a:off x="5476940" y="2628258"/>
              <a:ext cx="69990" cy="55185"/>
            </a:xfrm>
            <a:custGeom>
              <a:avLst/>
              <a:gdLst/>
              <a:ahLst/>
              <a:cxnLst>
                <a:cxn ang="0">
                  <a:pos x="40" y="0"/>
                </a:cxn>
                <a:cxn ang="0">
                  <a:pos x="29" y="0"/>
                </a:cxn>
                <a:cxn ang="0">
                  <a:pos x="17" y="18"/>
                </a:cxn>
                <a:cxn ang="0">
                  <a:pos x="0" y="29"/>
                </a:cxn>
                <a:cxn ang="0">
                  <a:pos x="0" y="35"/>
                </a:cxn>
                <a:cxn ang="0">
                  <a:pos x="11" y="29"/>
                </a:cxn>
                <a:cxn ang="0">
                  <a:pos x="5" y="41"/>
                </a:cxn>
                <a:cxn ang="0">
                  <a:pos x="17" y="35"/>
                </a:cxn>
                <a:cxn ang="0">
                  <a:pos x="29" y="24"/>
                </a:cxn>
                <a:cxn ang="0">
                  <a:pos x="35" y="35"/>
                </a:cxn>
                <a:cxn ang="0">
                  <a:pos x="46" y="35"/>
                </a:cxn>
                <a:cxn ang="0">
                  <a:pos x="52" y="29"/>
                </a:cxn>
                <a:cxn ang="0">
                  <a:pos x="40" y="24"/>
                </a:cxn>
                <a:cxn ang="0">
                  <a:pos x="46" y="18"/>
                </a:cxn>
                <a:cxn ang="0">
                  <a:pos x="35" y="6"/>
                </a:cxn>
                <a:cxn ang="0">
                  <a:pos x="40" y="0"/>
                </a:cxn>
              </a:cxnLst>
              <a:rect l="0" t="0" r="r" b="b"/>
              <a:pathLst>
                <a:path w="52" h="41">
                  <a:moveTo>
                    <a:pt x="40" y="0"/>
                  </a:moveTo>
                  <a:lnTo>
                    <a:pt x="29" y="0"/>
                  </a:lnTo>
                  <a:lnTo>
                    <a:pt x="17" y="18"/>
                  </a:lnTo>
                  <a:lnTo>
                    <a:pt x="0" y="29"/>
                  </a:lnTo>
                  <a:lnTo>
                    <a:pt x="0" y="35"/>
                  </a:lnTo>
                  <a:lnTo>
                    <a:pt x="11" y="29"/>
                  </a:lnTo>
                  <a:lnTo>
                    <a:pt x="5" y="41"/>
                  </a:lnTo>
                  <a:lnTo>
                    <a:pt x="17" y="35"/>
                  </a:lnTo>
                  <a:lnTo>
                    <a:pt x="29" y="24"/>
                  </a:lnTo>
                  <a:lnTo>
                    <a:pt x="35" y="35"/>
                  </a:lnTo>
                  <a:lnTo>
                    <a:pt x="46" y="35"/>
                  </a:lnTo>
                  <a:lnTo>
                    <a:pt x="52" y="29"/>
                  </a:lnTo>
                  <a:lnTo>
                    <a:pt x="40" y="24"/>
                  </a:lnTo>
                  <a:lnTo>
                    <a:pt x="46" y="18"/>
                  </a:lnTo>
                  <a:lnTo>
                    <a:pt x="35" y="6"/>
                  </a:lnTo>
                  <a:lnTo>
                    <a:pt x="40" y="0"/>
                  </a:ln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01" name="îṩḷidé">
              <a:extLst>
                <a:ext uri="{FF2B5EF4-FFF2-40B4-BE49-F238E27FC236}">
                  <a16:creationId xmlns:a16="http://schemas.microsoft.com/office/drawing/2014/main" id="{52EAD5A3-FBD7-424C-968B-31A5F0227BED}"/>
                </a:ext>
              </a:extLst>
            </p:cNvPr>
            <p:cNvSpPr/>
            <p:nvPr/>
          </p:nvSpPr>
          <p:spPr bwMode="auto">
            <a:xfrm>
              <a:off x="5483669" y="2683442"/>
              <a:ext cx="32303" cy="24227"/>
            </a:xfrm>
            <a:custGeom>
              <a:avLst/>
              <a:gdLst/>
              <a:ahLst/>
              <a:cxnLst>
                <a:cxn ang="0">
                  <a:pos x="4" y="0"/>
                </a:cxn>
                <a:cxn ang="0">
                  <a:pos x="2" y="0"/>
                </a:cxn>
                <a:cxn ang="0">
                  <a:pos x="0" y="2"/>
                </a:cxn>
                <a:cxn ang="0">
                  <a:pos x="1" y="3"/>
                </a:cxn>
                <a:cxn ang="0">
                  <a:pos x="3" y="2"/>
                </a:cxn>
                <a:cxn ang="0">
                  <a:pos x="4" y="0"/>
                </a:cxn>
              </a:cxnLst>
              <a:rect l="0" t="0" r="r" b="b"/>
              <a:pathLst>
                <a:path w="4" h="3">
                  <a:moveTo>
                    <a:pt x="4" y="0"/>
                  </a:moveTo>
                  <a:cubicBezTo>
                    <a:pt x="2" y="0"/>
                    <a:pt x="2" y="0"/>
                    <a:pt x="2" y="0"/>
                  </a:cubicBezTo>
                  <a:cubicBezTo>
                    <a:pt x="0" y="2"/>
                    <a:pt x="0" y="2"/>
                    <a:pt x="0" y="2"/>
                  </a:cubicBezTo>
                  <a:cubicBezTo>
                    <a:pt x="1" y="3"/>
                    <a:pt x="1" y="3"/>
                    <a:pt x="1" y="3"/>
                  </a:cubicBezTo>
                  <a:cubicBezTo>
                    <a:pt x="3" y="2"/>
                    <a:pt x="3" y="2"/>
                    <a:pt x="3" y="2"/>
                  </a:cubicBezTo>
                  <a:cubicBezTo>
                    <a:pt x="3" y="1"/>
                    <a:pt x="4" y="1"/>
                    <a:pt x="4"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02" name="iṥḻide">
              <a:extLst>
                <a:ext uri="{FF2B5EF4-FFF2-40B4-BE49-F238E27FC236}">
                  <a16:creationId xmlns:a16="http://schemas.microsoft.com/office/drawing/2014/main" id="{5968811E-24D4-41F0-A4E6-B574D6B6A2F1}"/>
                </a:ext>
              </a:extLst>
            </p:cNvPr>
            <p:cNvSpPr/>
            <p:nvPr/>
          </p:nvSpPr>
          <p:spPr bwMode="auto">
            <a:xfrm>
              <a:off x="5515972" y="2699594"/>
              <a:ext cx="14806" cy="24227"/>
            </a:xfrm>
            <a:custGeom>
              <a:avLst/>
              <a:gdLst/>
              <a:ahLst/>
              <a:cxnLst>
                <a:cxn ang="0">
                  <a:pos x="6" y="0"/>
                </a:cxn>
                <a:cxn ang="0">
                  <a:pos x="0" y="6"/>
                </a:cxn>
                <a:cxn ang="0">
                  <a:pos x="0" y="18"/>
                </a:cxn>
                <a:cxn ang="0">
                  <a:pos x="11" y="6"/>
                </a:cxn>
                <a:cxn ang="0">
                  <a:pos x="6" y="0"/>
                </a:cxn>
              </a:cxnLst>
              <a:rect l="0" t="0" r="r" b="b"/>
              <a:pathLst>
                <a:path w="11" h="18">
                  <a:moveTo>
                    <a:pt x="6" y="0"/>
                  </a:moveTo>
                  <a:lnTo>
                    <a:pt x="0" y="6"/>
                  </a:lnTo>
                  <a:lnTo>
                    <a:pt x="0" y="18"/>
                  </a:lnTo>
                  <a:lnTo>
                    <a:pt x="11" y="6"/>
                  </a:lnTo>
                  <a:lnTo>
                    <a:pt x="6" y="0"/>
                  </a:lnTo>
                  <a:close/>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03" name="íṡḷiḋe">
              <a:extLst>
                <a:ext uri="{FF2B5EF4-FFF2-40B4-BE49-F238E27FC236}">
                  <a16:creationId xmlns:a16="http://schemas.microsoft.com/office/drawing/2014/main" id="{418BD5EB-8095-4826-8665-8EDDFD77B66F}"/>
                </a:ext>
              </a:extLst>
            </p:cNvPr>
            <p:cNvSpPr/>
            <p:nvPr/>
          </p:nvSpPr>
          <p:spPr bwMode="auto">
            <a:xfrm>
              <a:off x="5515972" y="2699594"/>
              <a:ext cx="14806" cy="24227"/>
            </a:xfrm>
            <a:custGeom>
              <a:avLst/>
              <a:gdLst/>
              <a:ahLst/>
              <a:cxnLst>
                <a:cxn ang="0">
                  <a:pos x="6" y="0"/>
                </a:cxn>
                <a:cxn ang="0">
                  <a:pos x="0" y="6"/>
                </a:cxn>
                <a:cxn ang="0">
                  <a:pos x="0" y="18"/>
                </a:cxn>
                <a:cxn ang="0">
                  <a:pos x="11" y="6"/>
                </a:cxn>
                <a:cxn ang="0">
                  <a:pos x="6" y="0"/>
                </a:cxn>
              </a:cxnLst>
              <a:rect l="0" t="0" r="r" b="b"/>
              <a:pathLst>
                <a:path w="11" h="18">
                  <a:moveTo>
                    <a:pt x="6" y="0"/>
                  </a:moveTo>
                  <a:lnTo>
                    <a:pt x="0" y="6"/>
                  </a:lnTo>
                  <a:lnTo>
                    <a:pt x="0" y="18"/>
                  </a:lnTo>
                  <a:lnTo>
                    <a:pt x="11" y="6"/>
                  </a:lnTo>
                  <a:lnTo>
                    <a:pt x="6" y="0"/>
                  </a:ln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04" name="íṥļíďé">
              <a:extLst>
                <a:ext uri="{FF2B5EF4-FFF2-40B4-BE49-F238E27FC236}">
                  <a16:creationId xmlns:a16="http://schemas.microsoft.com/office/drawing/2014/main" id="{73A2CFA9-4431-4806-B09C-9817E7D710EE}"/>
                </a:ext>
              </a:extLst>
            </p:cNvPr>
            <p:cNvSpPr/>
            <p:nvPr/>
          </p:nvSpPr>
          <p:spPr bwMode="auto">
            <a:xfrm>
              <a:off x="5649223" y="2944560"/>
              <a:ext cx="94218" cy="94218"/>
            </a:xfrm>
            <a:custGeom>
              <a:avLst/>
              <a:gdLst/>
              <a:ahLst/>
              <a:cxnLst>
                <a:cxn ang="0">
                  <a:pos x="10" y="0"/>
                </a:cxn>
                <a:cxn ang="0">
                  <a:pos x="5" y="3"/>
                </a:cxn>
                <a:cxn ang="0">
                  <a:pos x="3" y="6"/>
                </a:cxn>
                <a:cxn ang="0">
                  <a:pos x="0" y="8"/>
                </a:cxn>
                <a:cxn ang="0">
                  <a:pos x="0" y="10"/>
                </a:cxn>
                <a:cxn ang="0">
                  <a:pos x="7" y="9"/>
                </a:cxn>
                <a:cxn ang="0">
                  <a:pos x="6" y="11"/>
                </a:cxn>
                <a:cxn ang="0">
                  <a:pos x="9" y="10"/>
                </a:cxn>
                <a:cxn ang="0">
                  <a:pos x="10" y="12"/>
                </a:cxn>
                <a:cxn ang="0">
                  <a:pos x="12" y="11"/>
                </a:cxn>
                <a:cxn ang="0">
                  <a:pos x="12" y="8"/>
                </a:cxn>
                <a:cxn ang="0">
                  <a:pos x="11" y="7"/>
                </a:cxn>
                <a:cxn ang="0">
                  <a:pos x="11" y="6"/>
                </a:cxn>
                <a:cxn ang="0">
                  <a:pos x="8" y="4"/>
                </a:cxn>
                <a:cxn ang="0">
                  <a:pos x="10" y="0"/>
                </a:cxn>
              </a:cxnLst>
              <a:rect l="0" t="0" r="r" b="b"/>
              <a:pathLst>
                <a:path w="12" h="12">
                  <a:moveTo>
                    <a:pt x="10" y="0"/>
                  </a:moveTo>
                  <a:cubicBezTo>
                    <a:pt x="5" y="3"/>
                    <a:pt x="5" y="3"/>
                    <a:pt x="5" y="3"/>
                  </a:cubicBezTo>
                  <a:cubicBezTo>
                    <a:pt x="3" y="6"/>
                    <a:pt x="3" y="6"/>
                    <a:pt x="3" y="6"/>
                  </a:cubicBezTo>
                  <a:cubicBezTo>
                    <a:pt x="0" y="8"/>
                    <a:pt x="0" y="8"/>
                    <a:pt x="0" y="8"/>
                  </a:cubicBezTo>
                  <a:cubicBezTo>
                    <a:pt x="0" y="10"/>
                    <a:pt x="0" y="10"/>
                    <a:pt x="0" y="10"/>
                  </a:cubicBezTo>
                  <a:cubicBezTo>
                    <a:pt x="7" y="9"/>
                    <a:pt x="7" y="9"/>
                    <a:pt x="7" y="9"/>
                  </a:cubicBezTo>
                  <a:cubicBezTo>
                    <a:pt x="7" y="10"/>
                    <a:pt x="7" y="11"/>
                    <a:pt x="6" y="11"/>
                  </a:cubicBezTo>
                  <a:cubicBezTo>
                    <a:pt x="9" y="10"/>
                    <a:pt x="9" y="10"/>
                    <a:pt x="9" y="10"/>
                  </a:cubicBezTo>
                  <a:cubicBezTo>
                    <a:pt x="10" y="12"/>
                    <a:pt x="10" y="12"/>
                    <a:pt x="10" y="12"/>
                  </a:cubicBezTo>
                  <a:cubicBezTo>
                    <a:pt x="12" y="11"/>
                    <a:pt x="12" y="11"/>
                    <a:pt x="12" y="11"/>
                  </a:cubicBezTo>
                  <a:cubicBezTo>
                    <a:pt x="12" y="8"/>
                    <a:pt x="12" y="8"/>
                    <a:pt x="12" y="8"/>
                  </a:cubicBezTo>
                  <a:cubicBezTo>
                    <a:pt x="11" y="7"/>
                    <a:pt x="11" y="7"/>
                    <a:pt x="11" y="7"/>
                  </a:cubicBezTo>
                  <a:cubicBezTo>
                    <a:pt x="11" y="6"/>
                    <a:pt x="11" y="6"/>
                    <a:pt x="11" y="6"/>
                  </a:cubicBezTo>
                  <a:cubicBezTo>
                    <a:pt x="10" y="5"/>
                    <a:pt x="9" y="5"/>
                    <a:pt x="8" y="4"/>
                  </a:cubicBezTo>
                  <a:cubicBezTo>
                    <a:pt x="8" y="2"/>
                    <a:pt x="9" y="1"/>
                    <a:pt x="10"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05" name="i$ḻîḍe">
              <a:extLst>
                <a:ext uri="{FF2B5EF4-FFF2-40B4-BE49-F238E27FC236}">
                  <a16:creationId xmlns:a16="http://schemas.microsoft.com/office/drawing/2014/main" id="{B28178BF-2056-4172-97C5-198E7EB5429B}"/>
                </a:ext>
              </a:extLst>
            </p:cNvPr>
            <p:cNvSpPr/>
            <p:nvPr/>
          </p:nvSpPr>
          <p:spPr bwMode="auto">
            <a:xfrm>
              <a:off x="5223898" y="3442566"/>
              <a:ext cx="134596" cy="71337"/>
            </a:xfrm>
            <a:custGeom>
              <a:avLst/>
              <a:gdLst/>
              <a:ahLst/>
              <a:cxnLst>
                <a:cxn ang="0">
                  <a:pos x="6" y="0"/>
                </a:cxn>
                <a:cxn ang="0">
                  <a:pos x="0" y="2"/>
                </a:cxn>
                <a:cxn ang="0">
                  <a:pos x="4" y="1"/>
                </a:cxn>
                <a:cxn ang="0">
                  <a:pos x="5" y="3"/>
                </a:cxn>
                <a:cxn ang="0">
                  <a:pos x="8" y="3"/>
                </a:cxn>
                <a:cxn ang="0">
                  <a:pos x="10" y="6"/>
                </a:cxn>
                <a:cxn ang="0">
                  <a:pos x="12" y="6"/>
                </a:cxn>
                <a:cxn ang="0">
                  <a:pos x="12" y="9"/>
                </a:cxn>
                <a:cxn ang="0">
                  <a:pos x="14" y="8"/>
                </a:cxn>
                <a:cxn ang="0">
                  <a:pos x="16" y="9"/>
                </a:cxn>
                <a:cxn ang="0">
                  <a:pos x="17" y="7"/>
                </a:cxn>
                <a:cxn ang="0">
                  <a:pos x="12" y="3"/>
                </a:cxn>
                <a:cxn ang="0">
                  <a:pos x="6" y="0"/>
                </a:cxn>
              </a:cxnLst>
              <a:rect l="0" t="0" r="r" b="b"/>
              <a:pathLst>
                <a:path w="17" h="9">
                  <a:moveTo>
                    <a:pt x="6" y="0"/>
                  </a:moveTo>
                  <a:cubicBezTo>
                    <a:pt x="1" y="0"/>
                    <a:pt x="1" y="0"/>
                    <a:pt x="0" y="2"/>
                  </a:cubicBezTo>
                  <a:cubicBezTo>
                    <a:pt x="4" y="1"/>
                    <a:pt x="4" y="1"/>
                    <a:pt x="4" y="1"/>
                  </a:cubicBezTo>
                  <a:cubicBezTo>
                    <a:pt x="5" y="3"/>
                    <a:pt x="5" y="3"/>
                    <a:pt x="5" y="3"/>
                  </a:cubicBezTo>
                  <a:cubicBezTo>
                    <a:pt x="8" y="3"/>
                    <a:pt x="8" y="3"/>
                    <a:pt x="8" y="3"/>
                  </a:cubicBezTo>
                  <a:cubicBezTo>
                    <a:pt x="10" y="6"/>
                    <a:pt x="10" y="6"/>
                    <a:pt x="10" y="6"/>
                  </a:cubicBezTo>
                  <a:cubicBezTo>
                    <a:pt x="11" y="6"/>
                    <a:pt x="11" y="6"/>
                    <a:pt x="12" y="6"/>
                  </a:cubicBezTo>
                  <a:cubicBezTo>
                    <a:pt x="12" y="7"/>
                    <a:pt x="12" y="8"/>
                    <a:pt x="12" y="9"/>
                  </a:cubicBezTo>
                  <a:cubicBezTo>
                    <a:pt x="13" y="9"/>
                    <a:pt x="13" y="8"/>
                    <a:pt x="14" y="8"/>
                  </a:cubicBezTo>
                  <a:cubicBezTo>
                    <a:pt x="15" y="8"/>
                    <a:pt x="15" y="9"/>
                    <a:pt x="16" y="9"/>
                  </a:cubicBezTo>
                  <a:cubicBezTo>
                    <a:pt x="16" y="9"/>
                    <a:pt x="17" y="8"/>
                    <a:pt x="17" y="7"/>
                  </a:cubicBezTo>
                  <a:cubicBezTo>
                    <a:pt x="15" y="6"/>
                    <a:pt x="14" y="5"/>
                    <a:pt x="12" y="3"/>
                  </a:cubicBezTo>
                  <a:cubicBezTo>
                    <a:pt x="11" y="3"/>
                    <a:pt x="10" y="2"/>
                    <a:pt x="6"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06" name="îšlîḍê">
              <a:extLst>
                <a:ext uri="{FF2B5EF4-FFF2-40B4-BE49-F238E27FC236}">
                  <a16:creationId xmlns:a16="http://schemas.microsoft.com/office/drawing/2014/main" id="{B7269EF3-4D79-48FB-9091-068B29E5AE4D}"/>
                </a:ext>
              </a:extLst>
            </p:cNvPr>
            <p:cNvSpPr/>
            <p:nvPr/>
          </p:nvSpPr>
          <p:spPr bwMode="auto">
            <a:xfrm>
              <a:off x="5358495" y="3513903"/>
              <a:ext cx="86142" cy="47109"/>
            </a:xfrm>
            <a:custGeom>
              <a:avLst/>
              <a:gdLst/>
              <a:ahLst/>
              <a:cxnLst>
                <a:cxn ang="0">
                  <a:pos x="2" y="0"/>
                </a:cxn>
                <a:cxn ang="0">
                  <a:pos x="3" y="3"/>
                </a:cxn>
                <a:cxn ang="0">
                  <a:pos x="0" y="2"/>
                </a:cxn>
                <a:cxn ang="0">
                  <a:pos x="4" y="5"/>
                </a:cxn>
                <a:cxn ang="0">
                  <a:pos x="5" y="6"/>
                </a:cxn>
                <a:cxn ang="0">
                  <a:pos x="7" y="4"/>
                </a:cxn>
                <a:cxn ang="0">
                  <a:pos x="9" y="4"/>
                </a:cxn>
                <a:cxn ang="0">
                  <a:pos x="11" y="4"/>
                </a:cxn>
                <a:cxn ang="0">
                  <a:pos x="10" y="2"/>
                </a:cxn>
                <a:cxn ang="0">
                  <a:pos x="2" y="0"/>
                </a:cxn>
              </a:cxnLst>
              <a:rect l="0" t="0" r="r" b="b"/>
              <a:pathLst>
                <a:path w="11" h="6">
                  <a:moveTo>
                    <a:pt x="2" y="0"/>
                  </a:moveTo>
                  <a:cubicBezTo>
                    <a:pt x="3" y="3"/>
                    <a:pt x="3" y="3"/>
                    <a:pt x="3" y="3"/>
                  </a:cubicBezTo>
                  <a:cubicBezTo>
                    <a:pt x="2" y="2"/>
                    <a:pt x="1" y="2"/>
                    <a:pt x="0" y="2"/>
                  </a:cubicBezTo>
                  <a:cubicBezTo>
                    <a:pt x="0" y="3"/>
                    <a:pt x="0" y="5"/>
                    <a:pt x="4" y="5"/>
                  </a:cubicBezTo>
                  <a:cubicBezTo>
                    <a:pt x="5" y="6"/>
                    <a:pt x="5" y="6"/>
                    <a:pt x="5" y="6"/>
                  </a:cubicBezTo>
                  <a:cubicBezTo>
                    <a:pt x="7" y="4"/>
                    <a:pt x="7" y="4"/>
                    <a:pt x="7" y="4"/>
                  </a:cubicBezTo>
                  <a:cubicBezTo>
                    <a:pt x="9" y="4"/>
                    <a:pt x="9" y="4"/>
                    <a:pt x="9" y="4"/>
                  </a:cubicBezTo>
                  <a:cubicBezTo>
                    <a:pt x="11" y="4"/>
                    <a:pt x="11" y="4"/>
                    <a:pt x="11" y="4"/>
                  </a:cubicBezTo>
                  <a:cubicBezTo>
                    <a:pt x="11" y="3"/>
                    <a:pt x="11" y="2"/>
                    <a:pt x="10" y="2"/>
                  </a:cubicBezTo>
                  <a:cubicBezTo>
                    <a:pt x="8" y="1"/>
                    <a:pt x="5" y="0"/>
                    <a:pt x="2"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07" name="işľïḍé">
              <a:extLst>
                <a:ext uri="{FF2B5EF4-FFF2-40B4-BE49-F238E27FC236}">
                  <a16:creationId xmlns:a16="http://schemas.microsoft.com/office/drawing/2014/main" id="{D2886E7D-284A-432C-9524-2D4DF41E6782}"/>
                </a:ext>
              </a:extLst>
            </p:cNvPr>
            <p:cNvSpPr/>
            <p:nvPr/>
          </p:nvSpPr>
          <p:spPr bwMode="auto">
            <a:xfrm>
              <a:off x="5295234" y="3528708"/>
              <a:ext cx="39033" cy="32303"/>
            </a:xfrm>
            <a:custGeom>
              <a:avLst/>
              <a:gdLst/>
              <a:ahLst/>
              <a:cxnLst>
                <a:cxn ang="0">
                  <a:pos x="12" y="0"/>
                </a:cxn>
                <a:cxn ang="0">
                  <a:pos x="0" y="0"/>
                </a:cxn>
                <a:cxn ang="0">
                  <a:pos x="12" y="24"/>
                </a:cxn>
                <a:cxn ang="0">
                  <a:pos x="29" y="18"/>
                </a:cxn>
                <a:cxn ang="0">
                  <a:pos x="23" y="6"/>
                </a:cxn>
                <a:cxn ang="0">
                  <a:pos x="12" y="0"/>
                </a:cxn>
              </a:cxnLst>
              <a:rect l="0" t="0" r="r" b="b"/>
              <a:pathLst>
                <a:path w="29" h="24">
                  <a:moveTo>
                    <a:pt x="12" y="0"/>
                  </a:moveTo>
                  <a:lnTo>
                    <a:pt x="0" y="0"/>
                  </a:lnTo>
                  <a:lnTo>
                    <a:pt x="12" y="24"/>
                  </a:lnTo>
                  <a:lnTo>
                    <a:pt x="29" y="18"/>
                  </a:lnTo>
                  <a:lnTo>
                    <a:pt x="23" y="6"/>
                  </a:lnTo>
                  <a:lnTo>
                    <a:pt x="12" y="0"/>
                  </a:lnTo>
                  <a:close/>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08" name="îṣ1ide">
              <a:extLst>
                <a:ext uri="{FF2B5EF4-FFF2-40B4-BE49-F238E27FC236}">
                  <a16:creationId xmlns:a16="http://schemas.microsoft.com/office/drawing/2014/main" id="{3D66B3DF-F8C8-4E03-9537-60E570240372}"/>
                </a:ext>
              </a:extLst>
            </p:cNvPr>
            <p:cNvSpPr/>
            <p:nvPr/>
          </p:nvSpPr>
          <p:spPr bwMode="auto">
            <a:xfrm>
              <a:off x="5295234" y="3528708"/>
              <a:ext cx="39033" cy="32303"/>
            </a:xfrm>
            <a:custGeom>
              <a:avLst/>
              <a:gdLst/>
              <a:ahLst/>
              <a:cxnLst>
                <a:cxn ang="0">
                  <a:pos x="12" y="0"/>
                </a:cxn>
                <a:cxn ang="0">
                  <a:pos x="0" y="0"/>
                </a:cxn>
                <a:cxn ang="0">
                  <a:pos x="12" y="24"/>
                </a:cxn>
                <a:cxn ang="0">
                  <a:pos x="29" y="18"/>
                </a:cxn>
                <a:cxn ang="0">
                  <a:pos x="23" y="6"/>
                </a:cxn>
                <a:cxn ang="0">
                  <a:pos x="12" y="0"/>
                </a:cxn>
              </a:cxnLst>
              <a:rect l="0" t="0" r="r" b="b"/>
              <a:pathLst>
                <a:path w="29" h="24">
                  <a:moveTo>
                    <a:pt x="12" y="0"/>
                  </a:moveTo>
                  <a:lnTo>
                    <a:pt x="0" y="0"/>
                  </a:lnTo>
                  <a:lnTo>
                    <a:pt x="12" y="24"/>
                  </a:lnTo>
                  <a:lnTo>
                    <a:pt x="29" y="18"/>
                  </a:lnTo>
                  <a:lnTo>
                    <a:pt x="23" y="6"/>
                  </a:lnTo>
                  <a:lnTo>
                    <a:pt x="12" y="0"/>
                  </a:ln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09" name="îṧļïḑé">
              <a:extLst>
                <a:ext uri="{FF2B5EF4-FFF2-40B4-BE49-F238E27FC236}">
                  <a16:creationId xmlns:a16="http://schemas.microsoft.com/office/drawing/2014/main" id="{91C1EECE-EEB0-4170-AE6B-AE918FD38CC5}"/>
                </a:ext>
              </a:extLst>
            </p:cNvPr>
            <p:cNvSpPr/>
            <p:nvPr/>
          </p:nvSpPr>
          <p:spPr bwMode="auto">
            <a:xfrm>
              <a:off x="5460788" y="3544860"/>
              <a:ext cx="30958" cy="24227"/>
            </a:xfrm>
            <a:custGeom>
              <a:avLst/>
              <a:gdLst/>
              <a:ahLst/>
              <a:cxnLst>
                <a:cxn ang="0">
                  <a:pos x="6" y="0"/>
                </a:cxn>
                <a:cxn ang="0">
                  <a:pos x="0" y="12"/>
                </a:cxn>
                <a:cxn ang="0">
                  <a:pos x="17" y="18"/>
                </a:cxn>
                <a:cxn ang="0">
                  <a:pos x="23" y="6"/>
                </a:cxn>
                <a:cxn ang="0">
                  <a:pos x="6" y="0"/>
                </a:cxn>
              </a:cxnLst>
              <a:rect l="0" t="0" r="r" b="b"/>
              <a:pathLst>
                <a:path w="23" h="18">
                  <a:moveTo>
                    <a:pt x="6" y="0"/>
                  </a:moveTo>
                  <a:lnTo>
                    <a:pt x="0" y="12"/>
                  </a:lnTo>
                  <a:lnTo>
                    <a:pt x="17" y="18"/>
                  </a:lnTo>
                  <a:lnTo>
                    <a:pt x="23" y="6"/>
                  </a:lnTo>
                  <a:lnTo>
                    <a:pt x="6" y="0"/>
                  </a:lnTo>
                  <a:close/>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10" name="íṩļidê">
              <a:extLst>
                <a:ext uri="{FF2B5EF4-FFF2-40B4-BE49-F238E27FC236}">
                  <a16:creationId xmlns:a16="http://schemas.microsoft.com/office/drawing/2014/main" id="{C4C9AF63-5D93-47F2-8E59-3CA799CF531B}"/>
                </a:ext>
              </a:extLst>
            </p:cNvPr>
            <p:cNvSpPr/>
            <p:nvPr/>
          </p:nvSpPr>
          <p:spPr bwMode="auto">
            <a:xfrm>
              <a:off x="5460788" y="3544860"/>
              <a:ext cx="30958" cy="24227"/>
            </a:xfrm>
            <a:custGeom>
              <a:avLst/>
              <a:gdLst/>
              <a:ahLst/>
              <a:cxnLst>
                <a:cxn ang="0">
                  <a:pos x="6" y="0"/>
                </a:cxn>
                <a:cxn ang="0">
                  <a:pos x="0" y="12"/>
                </a:cxn>
                <a:cxn ang="0">
                  <a:pos x="17" y="18"/>
                </a:cxn>
                <a:cxn ang="0">
                  <a:pos x="23" y="6"/>
                </a:cxn>
                <a:cxn ang="0">
                  <a:pos x="6" y="0"/>
                </a:cxn>
              </a:cxnLst>
              <a:rect l="0" t="0" r="r" b="b"/>
              <a:pathLst>
                <a:path w="23" h="18">
                  <a:moveTo>
                    <a:pt x="6" y="0"/>
                  </a:moveTo>
                  <a:lnTo>
                    <a:pt x="0" y="12"/>
                  </a:lnTo>
                  <a:lnTo>
                    <a:pt x="17" y="18"/>
                  </a:lnTo>
                  <a:lnTo>
                    <a:pt x="23" y="6"/>
                  </a:lnTo>
                  <a:lnTo>
                    <a:pt x="6" y="0"/>
                  </a:ln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11" name="îṣ1ïḍe">
              <a:extLst>
                <a:ext uri="{FF2B5EF4-FFF2-40B4-BE49-F238E27FC236}">
                  <a16:creationId xmlns:a16="http://schemas.microsoft.com/office/drawing/2014/main" id="{617B52BF-0E6F-4420-8DCE-0ADE096BF5EA}"/>
                </a:ext>
              </a:extLst>
            </p:cNvPr>
            <p:cNvSpPr/>
            <p:nvPr/>
          </p:nvSpPr>
          <p:spPr bwMode="auto">
            <a:xfrm>
              <a:off x="5311386" y="3410263"/>
              <a:ext cx="14806" cy="32303"/>
            </a:xfrm>
            <a:custGeom>
              <a:avLst/>
              <a:gdLst/>
              <a:ahLst/>
              <a:cxnLst>
                <a:cxn ang="0">
                  <a:pos x="0" y="0"/>
                </a:cxn>
                <a:cxn ang="0">
                  <a:pos x="0" y="12"/>
                </a:cxn>
                <a:cxn ang="0">
                  <a:pos x="11" y="24"/>
                </a:cxn>
                <a:cxn ang="0">
                  <a:pos x="11" y="12"/>
                </a:cxn>
                <a:cxn ang="0">
                  <a:pos x="0" y="0"/>
                </a:cxn>
              </a:cxnLst>
              <a:rect l="0" t="0" r="r" b="b"/>
              <a:pathLst>
                <a:path w="11" h="24">
                  <a:moveTo>
                    <a:pt x="0" y="0"/>
                  </a:moveTo>
                  <a:lnTo>
                    <a:pt x="0" y="12"/>
                  </a:lnTo>
                  <a:lnTo>
                    <a:pt x="11" y="24"/>
                  </a:lnTo>
                  <a:lnTo>
                    <a:pt x="11" y="12"/>
                  </a:lnTo>
                  <a:lnTo>
                    <a:pt x="0" y="0"/>
                  </a:lnTo>
                  <a:close/>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12" name="ïṧḻïďè">
              <a:extLst>
                <a:ext uri="{FF2B5EF4-FFF2-40B4-BE49-F238E27FC236}">
                  <a16:creationId xmlns:a16="http://schemas.microsoft.com/office/drawing/2014/main" id="{6474D231-DB83-499F-93BC-2C0EDBB69A75}"/>
                </a:ext>
              </a:extLst>
            </p:cNvPr>
            <p:cNvSpPr/>
            <p:nvPr/>
          </p:nvSpPr>
          <p:spPr bwMode="auto">
            <a:xfrm>
              <a:off x="5311386" y="3410263"/>
              <a:ext cx="14806" cy="32303"/>
            </a:xfrm>
            <a:custGeom>
              <a:avLst/>
              <a:gdLst/>
              <a:ahLst/>
              <a:cxnLst>
                <a:cxn ang="0">
                  <a:pos x="0" y="0"/>
                </a:cxn>
                <a:cxn ang="0">
                  <a:pos x="0" y="12"/>
                </a:cxn>
                <a:cxn ang="0">
                  <a:pos x="11" y="24"/>
                </a:cxn>
                <a:cxn ang="0">
                  <a:pos x="11" y="12"/>
                </a:cxn>
                <a:cxn ang="0">
                  <a:pos x="0" y="0"/>
                </a:cxn>
              </a:cxnLst>
              <a:rect l="0" t="0" r="r" b="b"/>
              <a:pathLst>
                <a:path w="11" h="24">
                  <a:moveTo>
                    <a:pt x="0" y="0"/>
                  </a:moveTo>
                  <a:lnTo>
                    <a:pt x="0" y="12"/>
                  </a:lnTo>
                  <a:lnTo>
                    <a:pt x="11" y="24"/>
                  </a:lnTo>
                  <a:lnTo>
                    <a:pt x="11" y="12"/>
                  </a:lnTo>
                  <a:lnTo>
                    <a:pt x="0" y="0"/>
                  </a:ln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13" name="îṩlïḑè">
              <a:extLst>
                <a:ext uri="{FF2B5EF4-FFF2-40B4-BE49-F238E27FC236}">
                  <a16:creationId xmlns:a16="http://schemas.microsoft.com/office/drawing/2014/main" id="{2F352826-428D-4D8C-BB86-62E8F71815FC}"/>
                </a:ext>
              </a:extLst>
            </p:cNvPr>
            <p:cNvSpPr/>
            <p:nvPr/>
          </p:nvSpPr>
          <p:spPr bwMode="auto">
            <a:xfrm>
              <a:off x="5507896" y="3291818"/>
              <a:ext cx="22882" cy="24227"/>
            </a:xfrm>
            <a:custGeom>
              <a:avLst/>
              <a:gdLst/>
              <a:ahLst/>
              <a:cxnLst>
                <a:cxn ang="0">
                  <a:pos x="6" y="0"/>
                </a:cxn>
                <a:cxn ang="0">
                  <a:pos x="0" y="18"/>
                </a:cxn>
                <a:cxn ang="0">
                  <a:pos x="17" y="12"/>
                </a:cxn>
                <a:cxn ang="0">
                  <a:pos x="17" y="6"/>
                </a:cxn>
                <a:cxn ang="0">
                  <a:pos x="6" y="0"/>
                </a:cxn>
              </a:cxnLst>
              <a:rect l="0" t="0" r="r" b="b"/>
              <a:pathLst>
                <a:path w="17" h="18">
                  <a:moveTo>
                    <a:pt x="6" y="0"/>
                  </a:moveTo>
                  <a:lnTo>
                    <a:pt x="0" y="18"/>
                  </a:lnTo>
                  <a:lnTo>
                    <a:pt x="17" y="12"/>
                  </a:lnTo>
                  <a:lnTo>
                    <a:pt x="17" y="6"/>
                  </a:lnTo>
                  <a:lnTo>
                    <a:pt x="6" y="0"/>
                  </a:lnTo>
                  <a:close/>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14" name="íṧ1ïḓé">
              <a:extLst>
                <a:ext uri="{FF2B5EF4-FFF2-40B4-BE49-F238E27FC236}">
                  <a16:creationId xmlns:a16="http://schemas.microsoft.com/office/drawing/2014/main" id="{E071956A-71B6-4C58-9D90-F3BCB63A87B6}"/>
                </a:ext>
              </a:extLst>
            </p:cNvPr>
            <p:cNvSpPr/>
            <p:nvPr/>
          </p:nvSpPr>
          <p:spPr bwMode="auto">
            <a:xfrm>
              <a:off x="5507896" y="3291818"/>
              <a:ext cx="22882" cy="24227"/>
            </a:xfrm>
            <a:custGeom>
              <a:avLst/>
              <a:gdLst/>
              <a:ahLst/>
              <a:cxnLst>
                <a:cxn ang="0">
                  <a:pos x="6" y="0"/>
                </a:cxn>
                <a:cxn ang="0">
                  <a:pos x="0" y="18"/>
                </a:cxn>
                <a:cxn ang="0">
                  <a:pos x="17" y="12"/>
                </a:cxn>
                <a:cxn ang="0">
                  <a:pos x="17" y="6"/>
                </a:cxn>
                <a:cxn ang="0">
                  <a:pos x="6" y="0"/>
                </a:cxn>
              </a:cxnLst>
              <a:rect l="0" t="0" r="r" b="b"/>
              <a:pathLst>
                <a:path w="17" h="18">
                  <a:moveTo>
                    <a:pt x="6" y="0"/>
                  </a:moveTo>
                  <a:lnTo>
                    <a:pt x="0" y="18"/>
                  </a:lnTo>
                  <a:lnTo>
                    <a:pt x="17" y="12"/>
                  </a:lnTo>
                  <a:lnTo>
                    <a:pt x="17" y="6"/>
                  </a:lnTo>
                  <a:lnTo>
                    <a:pt x="6" y="0"/>
                  </a:ln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15" name="îšlîḋe">
              <a:extLst>
                <a:ext uri="{FF2B5EF4-FFF2-40B4-BE49-F238E27FC236}">
                  <a16:creationId xmlns:a16="http://schemas.microsoft.com/office/drawing/2014/main" id="{31B41AD2-2E8F-457D-ADFC-2694EDB864AF}"/>
                </a:ext>
              </a:extLst>
            </p:cNvPr>
            <p:cNvSpPr/>
            <p:nvPr/>
          </p:nvSpPr>
          <p:spPr bwMode="auto">
            <a:xfrm>
              <a:off x="5743441" y="4618939"/>
              <a:ext cx="24227" cy="16152"/>
            </a:xfrm>
            <a:custGeom>
              <a:avLst/>
              <a:gdLst/>
              <a:ahLst/>
              <a:cxnLst>
                <a:cxn ang="0">
                  <a:pos x="1" y="0"/>
                </a:cxn>
                <a:cxn ang="0">
                  <a:pos x="0" y="1"/>
                </a:cxn>
                <a:cxn ang="0">
                  <a:pos x="3" y="2"/>
                </a:cxn>
                <a:cxn ang="0">
                  <a:pos x="3" y="1"/>
                </a:cxn>
                <a:cxn ang="0">
                  <a:pos x="1" y="0"/>
                </a:cxn>
              </a:cxnLst>
              <a:rect l="0" t="0" r="r" b="b"/>
              <a:pathLst>
                <a:path w="3" h="2">
                  <a:moveTo>
                    <a:pt x="1" y="0"/>
                  </a:moveTo>
                  <a:cubicBezTo>
                    <a:pt x="1" y="0"/>
                    <a:pt x="0" y="1"/>
                    <a:pt x="0" y="1"/>
                  </a:cubicBezTo>
                  <a:cubicBezTo>
                    <a:pt x="3" y="2"/>
                    <a:pt x="3" y="2"/>
                    <a:pt x="3" y="2"/>
                  </a:cubicBezTo>
                  <a:cubicBezTo>
                    <a:pt x="3" y="1"/>
                    <a:pt x="3" y="1"/>
                    <a:pt x="3" y="1"/>
                  </a:cubicBezTo>
                  <a:cubicBezTo>
                    <a:pt x="1" y="0"/>
                    <a:pt x="1" y="0"/>
                    <a:pt x="1"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16" name="işḻîdé">
              <a:extLst>
                <a:ext uri="{FF2B5EF4-FFF2-40B4-BE49-F238E27FC236}">
                  <a16:creationId xmlns:a16="http://schemas.microsoft.com/office/drawing/2014/main" id="{1181B301-C295-476C-BA87-135DC836EDB6}"/>
                </a:ext>
              </a:extLst>
            </p:cNvPr>
            <p:cNvSpPr/>
            <p:nvPr/>
          </p:nvSpPr>
          <p:spPr bwMode="auto">
            <a:xfrm>
              <a:off x="5775744" y="4627015"/>
              <a:ext cx="14806" cy="8076"/>
            </a:xfrm>
            <a:custGeom>
              <a:avLst/>
              <a:gdLst/>
              <a:ahLst/>
              <a:cxnLst>
                <a:cxn ang="0">
                  <a:pos x="6" y="0"/>
                </a:cxn>
                <a:cxn ang="0">
                  <a:pos x="0" y="6"/>
                </a:cxn>
                <a:cxn ang="0">
                  <a:pos x="11" y="6"/>
                </a:cxn>
                <a:cxn ang="0">
                  <a:pos x="6" y="0"/>
                </a:cxn>
              </a:cxnLst>
              <a:rect l="0" t="0" r="r" b="b"/>
              <a:pathLst>
                <a:path w="11" h="6">
                  <a:moveTo>
                    <a:pt x="6" y="0"/>
                  </a:moveTo>
                  <a:lnTo>
                    <a:pt x="0" y="6"/>
                  </a:lnTo>
                  <a:lnTo>
                    <a:pt x="11" y="6"/>
                  </a:lnTo>
                  <a:lnTo>
                    <a:pt x="6" y="0"/>
                  </a:lnTo>
                  <a:close/>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17" name="îṧlïḍè">
              <a:extLst>
                <a:ext uri="{FF2B5EF4-FFF2-40B4-BE49-F238E27FC236}">
                  <a16:creationId xmlns:a16="http://schemas.microsoft.com/office/drawing/2014/main" id="{B146911E-2908-4592-9E5A-E95F4B2EC8FE}"/>
                </a:ext>
              </a:extLst>
            </p:cNvPr>
            <p:cNvSpPr/>
            <p:nvPr/>
          </p:nvSpPr>
          <p:spPr bwMode="auto">
            <a:xfrm>
              <a:off x="5775744" y="4627015"/>
              <a:ext cx="14806" cy="8076"/>
            </a:xfrm>
            <a:custGeom>
              <a:avLst/>
              <a:gdLst/>
              <a:ahLst/>
              <a:cxnLst>
                <a:cxn ang="0">
                  <a:pos x="6" y="0"/>
                </a:cxn>
                <a:cxn ang="0">
                  <a:pos x="0" y="6"/>
                </a:cxn>
                <a:cxn ang="0">
                  <a:pos x="11" y="6"/>
                </a:cxn>
                <a:cxn ang="0">
                  <a:pos x="6" y="0"/>
                </a:cxn>
              </a:cxnLst>
              <a:rect l="0" t="0" r="r" b="b"/>
              <a:pathLst>
                <a:path w="11" h="6">
                  <a:moveTo>
                    <a:pt x="6" y="0"/>
                  </a:moveTo>
                  <a:lnTo>
                    <a:pt x="0" y="6"/>
                  </a:lnTo>
                  <a:lnTo>
                    <a:pt x="11" y="6"/>
                  </a:lnTo>
                  <a:lnTo>
                    <a:pt x="6" y="0"/>
                  </a:ln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18" name="íŝḻiḋe">
              <a:extLst>
                <a:ext uri="{FF2B5EF4-FFF2-40B4-BE49-F238E27FC236}">
                  <a16:creationId xmlns:a16="http://schemas.microsoft.com/office/drawing/2014/main" id="{68DAF178-AF38-453E-AF40-38042E67DCD6}"/>
                </a:ext>
              </a:extLst>
            </p:cNvPr>
            <p:cNvSpPr/>
            <p:nvPr/>
          </p:nvSpPr>
          <p:spPr bwMode="auto">
            <a:xfrm>
              <a:off x="5066420" y="2770931"/>
              <a:ext cx="24227" cy="39033"/>
            </a:xfrm>
            <a:custGeom>
              <a:avLst/>
              <a:gdLst/>
              <a:ahLst/>
              <a:cxnLst>
                <a:cxn ang="0">
                  <a:pos x="3" y="0"/>
                </a:cxn>
                <a:cxn ang="0">
                  <a:pos x="1" y="2"/>
                </a:cxn>
                <a:cxn ang="0">
                  <a:pos x="0" y="5"/>
                </a:cxn>
                <a:cxn ang="0">
                  <a:pos x="1" y="4"/>
                </a:cxn>
                <a:cxn ang="0">
                  <a:pos x="2" y="2"/>
                </a:cxn>
                <a:cxn ang="0">
                  <a:pos x="3" y="0"/>
                </a:cxn>
              </a:cxnLst>
              <a:rect l="0" t="0" r="r" b="b"/>
              <a:pathLst>
                <a:path w="3" h="5">
                  <a:moveTo>
                    <a:pt x="3" y="0"/>
                  </a:moveTo>
                  <a:cubicBezTo>
                    <a:pt x="2" y="1"/>
                    <a:pt x="1" y="2"/>
                    <a:pt x="1" y="2"/>
                  </a:cubicBezTo>
                  <a:cubicBezTo>
                    <a:pt x="0" y="5"/>
                    <a:pt x="0" y="5"/>
                    <a:pt x="0" y="5"/>
                  </a:cubicBezTo>
                  <a:cubicBezTo>
                    <a:pt x="0" y="5"/>
                    <a:pt x="0" y="5"/>
                    <a:pt x="1" y="4"/>
                  </a:cubicBezTo>
                  <a:cubicBezTo>
                    <a:pt x="1" y="3"/>
                    <a:pt x="2" y="2"/>
                    <a:pt x="2" y="2"/>
                  </a:cubicBezTo>
                  <a:cubicBezTo>
                    <a:pt x="3" y="0"/>
                    <a:pt x="3" y="0"/>
                    <a:pt x="3"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19" name="íṡḻíḓè">
              <a:extLst>
                <a:ext uri="{FF2B5EF4-FFF2-40B4-BE49-F238E27FC236}">
                  <a16:creationId xmlns:a16="http://schemas.microsoft.com/office/drawing/2014/main" id="{D5D9CE3B-B84A-4A18-8912-EF54BBC2C37F}"/>
                </a:ext>
              </a:extLst>
            </p:cNvPr>
            <p:cNvSpPr/>
            <p:nvPr/>
          </p:nvSpPr>
          <p:spPr bwMode="auto">
            <a:xfrm>
              <a:off x="5106799" y="2699594"/>
              <a:ext cx="22882" cy="39033"/>
            </a:xfrm>
            <a:custGeom>
              <a:avLst/>
              <a:gdLst/>
              <a:ahLst/>
              <a:cxnLst>
                <a:cxn ang="0">
                  <a:pos x="3" y="0"/>
                </a:cxn>
                <a:cxn ang="0">
                  <a:pos x="0" y="5"/>
                </a:cxn>
                <a:cxn ang="0">
                  <a:pos x="0" y="5"/>
                </a:cxn>
                <a:cxn ang="0">
                  <a:pos x="3" y="0"/>
                </a:cxn>
              </a:cxnLst>
              <a:rect l="0" t="0" r="r" b="b"/>
              <a:pathLst>
                <a:path w="3" h="5">
                  <a:moveTo>
                    <a:pt x="3" y="0"/>
                  </a:moveTo>
                  <a:cubicBezTo>
                    <a:pt x="0" y="4"/>
                    <a:pt x="0" y="5"/>
                    <a:pt x="0" y="5"/>
                  </a:cubicBezTo>
                  <a:cubicBezTo>
                    <a:pt x="0" y="5"/>
                    <a:pt x="0" y="5"/>
                    <a:pt x="0" y="5"/>
                  </a:cubicBezTo>
                  <a:cubicBezTo>
                    <a:pt x="3" y="0"/>
                    <a:pt x="3" y="0"/>
                    <a:pt x="3"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20" name="ïšḻîḍé">
              <a:extLst>
                <a:ext uri="{FF2B5EF4-FFF2-40B4-BE49-F238E27FC236}">
                  <a16:creationId xmlns:a16="http://schemas.microsoft.com/office/drawing/2014/main" id="{8234F549-7201-4D12-93D9-2050DAEA5B8A}"/>
                </a:ext>
              </a:extLst>
            </p:cNvPr>
            <p:cNvSpPr/>
            <p:nvPr/>
          </p:nvSpPr>
          <p:spPr bwMode="auto">
            <a:xfrm>
              <a:off x="5043539" y="2848997"/>
              <a:ext cx="16152" cy="40379"/>
            </a:xfrm>
            <a:custGeom>
              <a:avLst/>
              <a:gdLst/>
              <a:ahLst/>
              <a:cxnLst>
                <a:cxn ang="0">
                  <a:pos x="2" y="0"/>
                </a:cxn>
                <a:cxn ang="0">
                  <a:pos x="1" y="1"/>
                </a:cxn>
                <a:cxn ang="0">
                  <a:pos x="1" y="1"/>
                </a:cxn>
                <a:cxn ang="0">
                  <a:pos x="1" y="3"/>
                </a:cxn>
                <a:cxn ang="0">
                  <a:pos x="0" y="5"/>
                </a:cxn>
                <a:cxn ang="0">
                  <a:pos x="2" y="5"/>
                </a:cxn>
                <a:cxn ang="0">
                  <a:pos x="2" y="1"/>
                </a:cxn>
                <a:cxn ang="0">
                  <a:pos x="2" y="0"/>
                </a:cxn>
              </a:cxnLst>
              <a:rect l="0" t="0" r="r" b="b"/>
              <a:pathLst>
                <a:path w="2" h="5">
                  <a:moveTo>
                    <a:pt x="2" y="0"/>
                  </a:moveTo>
                  <a:cubicBezTo>
                    <a:pt x="2" y="0"/>
                    <a:pt x="1" y="1"/>
                    <a:pt x="1" y="1"/>
                  </a:cubicBezTo>
                  <a:cubicBezTo>
                    <a:pt x="1" y="1"/>
                    <a:pt x="1" y="1"/>
                    <a:pt x="1" y="1"/>
                  </a:cubicBezTo>
                  <a:cubicBezTo>
                    <a:pt x="1" y="1"/>
                    <a:pt x="1" y="3"/>
                    <a:pt x="1" y="3"/>
                  </a:cubicBezTo>
                  <a:cubicBezTo>
                    <a:pt x="1" y="4"/>
                    <a:pt x="0" y="5"/>
                    <a:pt x="0" y="5"/>
                  </a:cubicBezTo>
                  <a:cubicBezTo>
                    <a:pt x="1" y="5"/>
                    <a:pt x="1" y="5"/>
                    <a:pt x="2" y="5"/>
                  </a:cubicBezTo>
                  <a:cubicBezTo>
                    <a:pt x="2" y="1"/>
                    <a:pt x="2" y="1"/>
                    <a:pt x="2" y="1"/>
                  </a:cubicBezTo>
                  <a:cubicBezTo>
                    <a:pt x="2" y="1"/>
                    <a:pt x="2" y="0"/>
                    <a:pt x="2"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21" name="ïśľïḓê">
              <a:extLst>
                <a:ext uri="{FF2B5EF4-FFF2-40B4-BE49-F238E27FC236}">
                  <a16:creationId xmlns:a16="http://schemas.microsoft.com/office/drawing/2014/main" id="{5DE00E25-3DB2-4BA7-854F-B0FE06E68B7E}"/>
                </a:ext>
              </a:extLst>
            </p:cNvPr>
            <p:cNvSpPr/>
            <p:nvPr/>
          </p:nvSpPr>
          <p:spPr bwMode="auto">
            <a:xfrm>
              <a:off x="5421755" y="2415596"/>
              <a:ext cx="94218" cy="63261"/>
            </a:xfrm>
            <a:custGeom>
              <a:avLst/>
              <a:gdLst/>
              <a:ahLst/>
              <a:cxnLst>
                <a:cxn ang="0">
                  <a:pos x="11" y="0"/>
                </a:cxn>
                <a:cxn ang="0">
                  <a:pos x="10" y="1"/>
                </a:cxn>
                <a:cxn ang="0">
                  <a:pos x="10" y="0"/>
                </a:cxn>
                <a:cxn ang="0">
                  <a:pos x="8" y="1"/>
                </a:cxn>
                <a:cxn ang="0">
                  <a:pos x="7" y="2"/>
                </a:cxn>
                <a:cxn ang="0">
                  <a:pos x="7" y="2"/>
                </a:cxn>
                <a:cxn ang="0">
                  <a:pos x="4" y="4"/>
                </a:cxn>
                <a:cxn ang="0">
                  <a:pos x="2" y="5"/>
                </a:cxn>
                <a:cxn ang="0">
                  <a:pos x="2" y="6"/>
                </a:cxn>
                <a:cxn ang="0">
                  <a:pos x="0" y="8"/>
                </a:cxn>
                <a:cxn ang="0">
                  <a:pos x="2" y="7"/>
                </a:cxn>
                <a:cxn ang="0">
                  <a:pos x="2" y="8"/>
                </a:cxn>
                <a:cxn ang="0">
                  <a:pos x="2" y="8"/>
                </a:cxn>
                <a:cxn ang="0">
                  <a:pos x="4" y="6"/>
                </a:cxn>
                <a:cxn ang="0">
                  <a:pos x="5" y="6"/>
                </a:cxn>
                <a:cxn ang="0">
                  <a:pos x="6" y="5"/>
                </a:cxn>
                <a:cxn ang="0">
                  <a:pos x="10" y="4"/>
                </a:cxn>
                <a:cxn ang="0">
                  <a:pos x="12" y="2"/>
                </a:cxn>
                <a:cxn ang="0">
                  <a:pos x="12" y="1"/>
                </a:cxn>
                <a:cxn ang="0">
                  <a:pos x="11" y="2"/>
                </a:cxn>
                <a:cxn ang="0">
                  <a:pos x="10" y="2"/>
                </a:cxn>
                <a:cxn ang="0">
                  <a:pos x="12" y="1"/>
                </a:cxn>
                <a:cxn ang="0">
                  <a:pos x="11" y="0"/>
                </a:cxn>
              </a:cxnLst>
              <a:rect l="0" t="0" r="r" b="b"/>
              <a:pathLst>
                <a:path w="12" h="8">
                  <a:moveTo>
                    <a:pt x="11" y="0"/>
                  </a:moveTo>
                  <a:cubicBezTo>
                    <a:pt x="10" y="1"/>
                    <a:pt x="10" y="1"/>
                    <a:pt x="10" y="1"/>
                  </a:cubicBezTo>
                  <a:cubicBezTo>
                    <a:pt x="10" y="0"/>
                    <a:pt x="10" y="0"/>
                    <a:pt x="10" y="0"/>
                  </a:cubicBezTo>
                  <a:cubicBezTo>
                    <a:pt x="8" y="1"/>
                    <a:pt x="8" y="1"/>
                    <a:pt x="8" y="1"/>
                  </a:cubicBezTo>
                  <a:cubicBezTo>
                    <a:pt x="7" y="2"/>
                    <a:pt x="7" y="2"/>
                    <a:pt x="7" y="2"/>
                  </a:cubicBezTo>
                  <a:cubicBezTo>
                    <a:pt x="7" y="2"/>
                    <a:pt x="7" y="2"/>
                    <a:pt x="7" y="2"/>
                  </a:cubicBezTo>
                  <a:cubicBezTo>
                    <a:pt x="4" y="4"/>
                    <a:pt x="4" y="4"/>
                    <a:pt x="4" y="4"/>
                  </a:cubicBezTo>
                  <a:cubicBezTo>
                    <a:pt x="2" y="5"/>
                    <a:pt x="2" y="5"/>
                    <a:pt x="2" y="5"/>
                  </a:cubicBezTo>
                  <a:cubicBezTo>
                    <a:pt x="2" y="6"/>
                    <a:pt x="2" y="6"/>
                    <a:pt x="2" y="6"/>
                  </a:cubicBezTo>
                  <a:cubicBezTo>
                    <a:pt x="0" y="8"/>
                    <a:pt x="0" y="8"/>
                    <a:pt x="0" y="8"/>
                  </a:cubicBezTo>
                  <a:cubicBezTo>
                    <a:pt x="0" y="8"/>
                    <a:pt x="1" y="7"/>
                    <a:pt x="2" y="7"/>
                  </a:cubicBezTo>
                  <a:cubicBezTo>
                    <a:pt x="2" y="8"/>
                    <a:pt x="2" y="8"/>
                    <a:pt x="2" y="8"/>
                  </a:cubicBezTo>
                  <a:cubicBezTo>
                    <a:pt x="2" y="8"/>
                    <a:pt x="2" y="8"/>
                    <a:pt x="2" y="8"/>
                  </a:cubicBezTo>
                  <a:cubicBezTo>
                    <a:pt x="2" y="8"/>
                    <a:pt x="2" y="7"/>
                    <a:pt x="4" y="6"/>
                  </a:cubicBezTo>
                  <a:cubicBezTo>
                    <a:pt x="5" y="6"/>
                    <a:pt x="5" y="6"/>
                    <a:pt x="5" y="6"/>
                  </a:cubicBezTo>
                  <a:cubicBezTo>
                    <a:pt x="6" y="5"/>
                    <a:pt x="6" y="5"/>
                    <a:pt x="6" y="5"/>
                  </a:cubicBezTo>
                  <a:cubicBezTo>
                    <a:pt x="10" y="4"/>
                    <a:pt x="10" y="4"/>
                    <a:pt x="10" y="4"/>
                  </a:cubicBezTo>
                  <a:cubicBezTo>
                    <a:pt x="12" y="2"/>
                    <a:pt x="12" y="2"/>
                    <a:pt x="12" y="2"/>
                  </a:cubicBezTo>
                  <a:cubicBezTo>
                    <a:pt x="12" y="1"/>
                    <a:pt x="12" y="1"/>
                    <a:pt x="12" y="1"/>
                  </a:cubicBezTo>
                  <a:cubicBezTo>
                    <a:pt x="11" y="2"/>
                    <a:pt x="11" y="2"/>
                    <a:pt x="11" y="2"/>
                  </a:cubicBezTo>
                  <a:cubicBezTo>
                    <a:pt x="10" y="2"/>
                    <a:pt x="10" y="2"/>
                    <a:pt x="10" y="2"/>
                  </a:cubicBezTo>
                  <a:cubicBezTo>
                    <a:pt x="12" y="1"/>
                    <a:pt x="12" y="1"/>
                    <a:pt x="12" y="1"/>
                  </a:cubicBezTo>
                  <a:cubicBezTo>
                    <a:pt x="11" y="0"/>
                    <a:pt x="11" y="0"/>
                    <a:pt x="11"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22" name="íSľíḍê">
              <a:extLst>
                <a:ext uri="{FF2B5EF4-FFF2-40B4-BE49-F238E27FC236}">
                  <a16:creationId xmlns:a16="http://schemas.microsoft.com/office/drawing/2014/main" id="{14C1C163-51D1-44A9-BA87-1CE87059C257}"/>
                </a:ext>
              </a:extLst>
            </p:cNvPr>
            <p:cNvSpPr/>
            <p:nvPr/>
          </p:nvSpPr>
          <p:spPr bwMode="auto">
            <a:xfrm>
              <a:off x="5397527" y="2446553"/>
              <a:ext cx="126521" cy="95564"/>
            </a:xfrm>
            <a:custGeom>
              <a:avLst/>
              <a:gdLst/>
              <a:ahLst/>
              <a:cxnLst>
                <a:cxn ang="0">
                  <a:pos x="12" y="0"/>
                </a:cxn>
                <a:cxn ang="0">
                  <a:pos x="10" y="1"/>
                </a:cxn>
                <a:cxn ang="0">
                  <a:pos x="9" y="2"/>
                </a:cxn>
                <a:cxn ang="0">
                  <a:pos x="7" y="2"/>
                </a:cxn>
                <a:cxn ang="0">
                  <a:pos x="6" y="3"/>
                </a:cxn>
                <a:cxn ang="0">
                  <a:pos x="6" y="4"/>
                </a:cxn>
                <a:cxn ang="0">
                  <a:pos x="6" y="4"/>
                </a:cxn>
                <a:cxn ang="0">
                  <a:pos x="6" y="4"/>
                </a:cxn>
                <a:cxn ang="0">
                  <a:pos x="7" y="4"/>
                </a:cxn>
                <a:cxn ang="0">
                  <a:pos x="7" y="4"/>
                </a:cxn>
                <a:cxn ang="0">
                  <a:pos x="6" y="5"/>
                </a:cxn>
                <a:cxn ang="0">
                  <a:pos x="5" y="5"/>
                </a:cxn>
                <a:cxn ang="0">
                  <a:pos x="4" y="5"/>
                </a:cxn>
                <a:cxn ang="0">
                  <a:pos x="4" y="6"/>
                </a:cxn>
                <a:cxn ang="0">
                  <a:pos x="6" y="7"/>
                </a:cxn>
                <a:cxn ang="0">
                  <a:pos x="6" y="7"/>
                </a:cxn>
                <a:cxn ang="0">
                  <a:pos x="5" y="7"/>
                </a:cxn>
                <a:cxn ang="0">
                  <a:pos x="3" y="7"/>
                </a:cxn>
                <a:cxn ang="0">
                  <a:pos x="2" y="7"/>
                </a:cxn>
                <a:cxn ang="0">
                  <a:pos x="0" y="9"/>
                </a:cxn>
                <a:cxn ang="0">
                  <a:pos x="2" y="10"/>
                </a:cxn>
                <a:cxn ang="0">
                  <a:pos x="0" y="11"/>
                </a:cxn>
                <a:cxn ang="0">
                  <a:pos x="2" y="12"/>
                </a:cxn>
                <a:cxn ang="0">
                  <a:pos x="7" y="10"/>
                </a:cxn>
                <a:cxn ang="0">
                  <a:pos x="7" y="12"/>
                </a:cxn>
                <a:cxn ang="0">
                  <a:pos x="8" y="12"/>
                </a:cxn>
                <a:cxn ang="0">
                  <a:pos x="9" y="12"/>
                </a:cxn>
                <a:cxn ang="0">
                  <a:pos x="10" y="11"/>
                </a:cxn>
                <a:cxn ang="0">
                  <a:pos x="10" y="10"/>
                </a:cxn>
                <a:cxn ang="0">
                  <a:pos x="10" y="11"/>
                </a:cxn>
                <a:cxn ang="0">
                  <a:pos x="11" y="11"/>
                </a:cxn>
                <a:cxn ang="0">
                  <a:pos x="11" y="11"/>
                </a:cxn>
                <a:cxn ang="0">
                  <a:pos x="12" y="9"/>
                </a:cxn>
                <a:cxn ang="0">
                  <a:pos x="12" y="7"/>
                </a:cxn>
                <a:cxn ang="0">
                  <a:pos x="14" y="5"/>
                </a:cxn>
                <a:cxn ang="0">
                  <a:pos x="16" y="1"/>
                </a:cxn>
                <a:cxn ang="0">
                  <a:pos x="12" y="5"/>
                </a:cxn>
                <a:cxn ang="0">
                  <a:pos x="11" y="5"/>
                </a:cxn>
                <a:cxn ang="0">
                  <a:pos x="11" y="5"/>
                </a:cxn>
                <a:cxn ang="0">
                  <a:pos x="12" y="4"/>
                </a:cxn>
                <a:cxn ang="0">
                  <a:pos x="14" y="2"/>
                </a:cxn>
                <a:cxn ang="0">
                  <a:pos x="14" y="2"/>
                </a:cxn>
                <a:cxn ang="0">
                  <a:pos x="13" y="3"/>
                </a:cxn>
                <a:cxn ang="0">
                  <a:pos x="12" y="3"/>
                </a:cxn>
                <a:cxn ang="0">
                  <a:pos x="11" y="3"/>
                </a:cxn>
                <a:cxn ang="0">
                  <a:pos x="13" y="1"/>
                </a:cxn>
                <a:cxn ang="0">
                  <a:pos x="11" y="2"/>
                </a:cxn>
                <a:cxn ang="0">
                  <a:pos x="10" y="2"/>
                </a:cxn>
                <a:cxn ang="0">
                  <a:pos x="13" y="1"/>
                </a:cxn>
                <a:cxn ang="0">
                  <a:pos x="12" y="0"/>
                </a:cxn>
              </a:cxnLst>
              <a:rect l="0" t="0" r="r" b="b"/>
              <a:pathLst>
                <a:path w="16" h="12">
                  <a:moveTo>
                    <a:pt x="12" y="0"/>
                  </a:moveTo>
                  <a:cubicBezTo>
                    <a:pt x="10" y="1"/>
                    <a:pt x="10" y="1"/>
                    <a:pt x="10" y="1"/>
                  </a:cubicBezTo>
                  <a:cubicBezTo>
                    <a:pt x="9" y="2"/>
                    <a:pt x="9" y="2"/>
                    <a:pt x="9" y="2"/>
                  </a:cubicBezTo>
                  <a:cubicBezTo>
                    <a:pt x="7" y="2"/>
                    <a:pt x="7" y="2"/>
                    <a:pt x="7" y="2"/>
                  </a:cubicBezTo>
                  <a:cubicBezTo>
                    <a:pt x="6" y="3"/>
                    <a:pt x="6" y="3"/>
                    <a:pt x="6" y="3"/>
                  </a:cubicBezTo>
                  <a:cubicBezTo>
                    <a:pt x="6" y="4"/>
                    <a:pt x="6" y="4"/>
                    <a:pt x="6" y="4"/>
                  </a:cubicBezTo>
                  <a:cubicBezTo>
                    <a:pt x="6" y="4"/>
                    <a:pt x="6" y="4"/>
                    <a:pt x="6" y="4"/>
                  </a:cubicBezTo>
                  <a:cubicBezTo>
                    <a:pt x="6" y="4"/>
                    <a:pt x="6" y="4"/>
                    <a:pt x="6" y="4"/>
                  </a:cubicBezTo>
                  <a:cubicBezTo>
                    <a:pt x="6" y="4"/>
                    <a:pt x="7" y="4"/>
                    <a:pt x="7" y="4"/>
                  </a:cubicBezTo>
                  <a:cubicBezTo>
                    <a:pt x="7" y="4"/>
                    <a:pt x="7" y="4"/>
                    <a:pt x="7" y="4"/>
                  </a:cubicBezTo>
                  <a:cubicBezTo>
                    <a:pt x="6" y="5"/>
                    <a:pt x="6" y="5"/>
                    <a:pt x="6" y="5"/>
                  </a:cubicBezTo>
                  <a:cubicBezTo>
                    <a:pt x="6" y="5"/>
                    <a:pt x="5" y="5"/>
                    <a:pt x="5" y="5"/>
                  </a:cubicBezTo>
                  <a:cubicBezTo>
                    <a:pt x="4" y="5"/>
                    <a:pt x="4" y="5"/>
                    <a:pt x="4" y="5"/>
                  </a:cubicBezTo>
                  <a:cubicBezTo>
                    <a:pt x="4" y="6"/>
                    <a:pt x="4" y="6"/>
                    <a:pt x="4" y="6"/>
                  </a:cubicBezTo>
                  <a:cubicBezTo>
                    <a:pt x="4" y="6"/>
                    <a:pt x="5" y="7"/>
                    <a:pt x="6" y="7"/>
                  </a:cubicBezTo>
                  <a:cubicBezTo>
                    <a:pt x="6" y="7"/>
                    <a:pt x="6" y="7"/>
                    <a:pt x="6" y="7"/>
                  </a:cubicBezTo>
                  <a:cubicBezTo>
                    <a:pt x="5" y="7"/>
                    <a:pt x="5" y="7"/>
                    <a:pt x="5" y="7"/>
                  </a:cubicBezTo>
                  <a:cubicBezTo>
                    <a:pt x="5" y="7"/>
                    <a:pt x="4" y="7"/>
                    <a:pt x="3" y="7"/>
                  </a:cubicBezTo>
                  <a:cubicBezTo>
                    <a:pt x="3" y="7"/>
                    <a:pt x="3" y="7"/>
                    <a:pt x="2" y="7"/>
                  </a:cubicBezTo>
                  <a:cubicBezTo>
                    <a:pt x="0" y="9"/>
                    <a:pt x="0" y="9"/>
                    <a:pt x="0" y="9"/>
                  </a:cubicBezTo>
                  <a:cubicBezTo>
                    <a:pt x="2" y="10"/>
                    <a:pt x="2" y="10"/>
                    <a:pt x="2" y="10"/>
                  </a:cubicBezTo>
                  <a:cubicBezTo>
                    <a:pt x="1" y="10"/>
                    <a:pt x="1" y="11"/>
                    <a:pt x="0" y="11"/>
                  </a:cubicBezTo>
                  <a:cubicBezTo>
                    <a:pt x="1" y="12"/>
                    <a:pt x="2" y="12"/>
                    <a:pt x="2" y="12"/>
                  </a:cubicBezTo>
                  <a:cubicBezTo>
                    <a:pt x="3" y="12"/>
                    <a:pt x="4" y="11"/>
                    <a:pt x="7" y="10"/>
                  </a:cubicBezTo>
                  <a:cubicBezTo>
                    <a:pt x="5" y="12"/>
                    <a:pt x="6" y="12"/>
                    <a:pt x="7" y="12"/>
                  </a:cubicBezTo>
                  <a:cubicBezTo>
                    <a:pt x="7" y="12"/>
                    <a:pt x="7" y="12"/>
                    <a:pt x="8" y="12"/>
                  </a:cubicBezTo>
                  <a:cubicBezTo>
                    <a:pt x="9" y="12"/>
                    <a:pt x="9" y="12"/>
                    <a:pt x="9" y="12"/>
                  </a:cubicBezTo>
                  <a:cubicBezTo>
                    <a:pt x="10" y="11"/>
                    <a:pt x="10" y="11"/>
                    <a:pt x="10" y="11"/>
                  </a:cubicBezTo>
                  <a:cubicBezTo>
                    <a:pt x="10" y="11"/>
                    <a:pt x="10" y="10"/>
                    <a:pt x="10" y="10"/>
                  </a:cubicBezTo>
                  <a:cubicBezTo>
                    <a:pt x="10" y="10"/>
                    <a:pt x="10" y="11"/>
                    <a:pt x="10" y="11"/>
                  </a:cubicBezTo>
                  <a:cubicBezTo>
                    <a:pt x="11" y="11"/>
                    <a:pt x="11" y="11"/>
                    <a:pt x="11" y="11"/>
                  </a:cubicBezTo>
                  <a:cubicBezTo>
                    <a:pt x="11" y="11"/>
                    <a:pt x="11" y="11"/>
                    <a:pt x="11" y="11"/>
                  </a:cubicBezTo>
                  <a:cubicBezTo>
                    <a:pt x="11" y="10"/>
                    <a:pt x="12" y="9"/>
                    <a:pt x="12" y="9"/>
                  </a:cubicBezTo>
                  <a:cubicBezTo>
                    <a:pt x="11" y="8"/>
                    <a:pt x="11" y="8"/>
                    <a:pt x="12" y="7"/>
                  </a:cubicBezTo>
                  <a:cubicBezTo>
                    <a:pt x="13" y="6"/>
                    <a:pt x="13" y="6"/>
                    <a:pt x="14" y="5"/>
                  </a:cubicBezTo>
                  <a:cubicBezTo>
                    <a:pt x="16" y="2"/>
                    <a:pt x="16" y="2"/>
                    <a:pt x="16" y="1"/>
                  </a:cubicBezTo>
                  <a:cubicBezTo>
                    <a:pt x="15" y="2"/>
                    <a:pt x="13" y="4"/>
                    <a:pt x="12" y="5"/>
                  </a:cubicBezTo>
                  <a:cubicBezTo>
                    <a:pt x="12" y="5"/>
                    <a:pt x="12" y="5"/>
                    <a:pt x="11" y="5"/>
                  </a:cubicBezTo>
                  <a:cubicBezTo>
                    <a:pt x="11" y="5"/>
                    <a:pt x="11" y="5"/>
                    <a:pt x="11" y="5"/>
                  </a:cubicBezTo>
                  <a:cubicBezTo>
                    <a:pt x="11" y="5"/>
                    <a:pt x="11" y="5"/>
                    <a:pt x="12" y="4"/>
                  </a:cubicBezTo>
                  <a:cubicBezTo>
                    <a:pt x="13" y="3"/>
                    <a:pt x="14" y="2"/>
                    <a:pt x="14" y="2"/>
                  </a:cubicBezTo>
                  <a:cubicBezTo>
                    <a:pt x="14" y="2"/>
                    <a:pt x="14" y="2"/>
                    <a:pt x="14" y="2"/>
                  </a:cubicBezTo>
                  <a:cubicBezTo>
                    <a:pt x="14" y="2"/>
                    <a:pt x="13" y="3"/>
                    <a:pt x="13" y="3"/>
                  </a:cubicBezTo>
                  <a:cubicBezTo>
                    <a:pt x="13" y="3"/>
                    <a:pt x="12" y="3"/>
                    <a:pt x="12" y="3"/>
                  </a:cubicBezTo>
                  <a:cubicBezTo>
                    <a:pt x="12" y="3"/>
                    <a:pt x="12" y="3"/>
                    <a:pt x="11" y="3"/>
                  </a:cubicBezTo>
                  <a:cubicBezTo>
                    <a:pt x="13" y="2"/>
                    <a:pt x="13" y="2"/>
                    <a:pt x="13" y="1"/>
                  </a:cubicBezTo>
                  <a:cubicBezTo>
                    <a:pt x="11" y="2"/>
                    <a:pt x="11" y="2"/>
                    <a:pt x="11" y="2"/>
                  </a:cubicBezTo>
                  <a:cubicBezTo>
                    <a:pt x="10" y="2"/>
                    <a:pt x="10" y="2"/>
                    <a:pt x="10" y="2"/>
                  </a:cubicBezTo>
                  <a:cubicBezTo>
                    <a:pt x="13" y="1"/>
                    <a:pt x="13" y="1"/>
                    <a:pt x="13" y="1"/>
                  </a:cubicBezTo>
                  <a:cubicBezTo>
                    <a:pt x="12" y="0"/>
                    <a:pt x="12" y="0"/>
                    <a:pt x="12"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23" name="iṥľîḑe">
              <a:extLst>
                <a:ext uri="{FF2B5EF4-FFF2-40B4-BE49-F238E27FC236}">
                  <a16:creationId xmlns:a16="http://schemas.microsoft.com/office/drawing/2014/main" id="{8906FC7F-7EF7-4429-BABD-F5B1DFFAC29E}"/>
                </a:ext>
              </a:extLst>
            </p:cNvPr>
            <p:cNvSpPr/>
            <p:nvPr/>
          </p:nvSpPr>
          <p:spPr bwMode="auto">
            <a:xfrm>
              <a:off x="5530778" y="2454629"/>
              <a:ext cx="16152" cy="16152"/>
            </a:xfrm>
            <a:custGeom>
              <a:avLst/>
              <a:gdLst/>
              <a:ahLst/>
              <a:cxnLst>
                <a:cxn ang="0">
                  <a:pos x="1" y="0"/>
                </a:cxn>
                <a:cxn ang="0">
                  <a:pos x="1" y="0"/>
                </a:cxn>
                <a:cxn ang="0">
                  <a:pos x="0" y="0"/>
                </a:cxn>
                <a:cxn ang="0">
                  <a:pos x="1" y="0"/>
                </a:cxn>
                <a:cxn ang="0">
                  <a:pos x="0" y="1"/>
                </a:cxn>
                <a:cxn ang="0">
                  <a:pos x="0" y="2"/>
                </a:cxn>
                <a:cxn ang="0">
                  <a:pos x="2" y="0"/>
                </a:cxn>
                <a:cxn ang="0">
                  <a:pos x="2" y="0"/>
                </a:cxn>
                <a:cxn ang="0">
                  <a:pos x="1" y="0"/>
                </a:cxn>
              </a:cxnLst>
              <a:rect l="0" t="0" r="r" b="b"/>
              <a:pathLst>
                <a:path w="2" h="2">
                  <a:moveTo>
                    <a:pt x="1" y="0"/>
                  </a:moveTo>
                  <a:cubicBezTo>
                    <a:pt x="1" y="0"/>
                    <a:pt x="1" y="0"/>
                    <a:pt x="1" y="0"/>
                  </a:cubicBezTo>
                  <a:cubicBezTo>
                    <a:pt x="0" y="0"/>
                    <a:pt x="0" y="0"/>
                    <a:pt x="0" y="0"/>
                  </a:cubicBezTo>
                  <a:cubicBezTo>
                    <a:pt x="1" y="0"/>
                    <a:pt x="1" y="0"/>
                    <a:pt x="1" y="0"/>
                  </a:cubicBezTo>
                  <a:cubicBezTo>
                    <a:pt x="0" y="1"/>
                    <a:pt x="0" y="1"/>
                    <a:pt x="0" y="1"/>
                  </a:cubicBezTo>
                  <a:cubicBezTo>
                    <a:pt x="0" y="2"/>
                    <a:pt x="0" y="2"/>
                    <a:pt x="0" y="2"/>
                  </a:cubicBezTo>
                  <a:cubicBezTo>
                    <a:pt x="1" y="1"/>
                    <a:pt x="2" y="1"/>
                    <a:pt x="2" y="0"/>
                  </a:cubicBezTo>
                  <a:cubicBezTo>
                    <a:pt x="2" y="0"/>
                    <a:pt x="2" y="0"/>
                    <a:pt x="2" y="0"/>
                  </a:cubicBezTo>
                  <a:cubicBezTo>
                    <a:pt x="2" y="0"/>
                    <a:pt x="2" y="0"/>
                    <a:pt x="1"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24" name="îśļidê">
              <a:extLst>
                <a:ext uri="{FF2B5EF4-FFF2-40B4-BE49-F238E27FC236}">
                  <a16:creationId xmlns:a16="http://schemas.microsoft.com/office/drawing/2014/main" id="{60F8E5E0-5976-4B4E-93DF-E03FD3EED93F}"/>
                </a:ext>
              </a:extLst>
            </p:cNvPr>
            <p:cNvSpPr/>
            <p:nvPr/>
          </p:nvSpPr>
          <p:spPr bwMode="auto">
            <a:xfrm>
              <a:off x="5530778" y="2454629"/>
              <a:ext cx="55185" cy="47109"/>
            </a:xfrm>
            <a:custGeom>
              <a:avLst/>
              <a:gdLst/>
              <a:ahLst/>
              <a:cxnLst>
                <a:cxn ang="0">
                  <a:pos x="5" y="0"/>
                </a:cxn>
                <a:cxn ang="0">
                  <a:pos x="3" y="1"/>
                </a:cxn>
                <a:cxn ang="0">
                  <a:pos x="3" y="1"/>
                </a:cxn>
                <a:cxn ang="0">
                  <a:pos x="3" y="2"/>
                </a:cxn>
                <a:cxn ang="0">
                  <a:pos x="2" y="2"/>
                </a:cxn>
                <a:cxn ang="0">
                  <a:pos x="2" y="2"/>
                </a:cxn>
                <a:cxn ang="0">
                  <a:pos x="2" y="2"/>
                </a:cxn>
                <a:cxn ang="0">
                  <a:pos x="2" y="2"/>
                </a:cxn>
                <a:cxn ang="0">
                  <a:pos x="0" y="4"/>
                </a:cxn>
                <a:cxn ang="0">
                  <a:pos x="0" y="4"/>
                </a:cxn>
                <a:cxn ang="0">
                  <a:pos x="0" y="4"/>
                </a:cxn>
                <a:cxn ang="0">
                  <a:pos x="0" y="6"/>
                </a:cxn>
                <a:cxn ang="0">
                  <a:pos x="1" y="6"/>
                </a:cxn>
                <a:cxn ang="0">
                  <a:pos x="1" y="6"/>
                </a:cxn>
                <a:cxn ang="0">
                  <a:pos x="1" y="6"/>
                </a:cxn>
                <a:cxn ang="0">
                  <a:pos x="1" y="6"/>
                </a:cxn>
                <a:cxn ang="0">
                  <a:pos x="5" y="3"/>
                </a:cxn>
                <a:cxn ang="0">
                  <a:pos x="5" y="3"/>
                </a:cxn>
                <a:cxn ang="0">
                  <a:pos x="5" y="3"/>
                </a:cxn>
                <a:cxn ang="0">
                  <a:pos x="5" y="2"/>
                </a:cxn>
                <a:cxn ang="0">
                  <a:pos x="4" y="2"/>
                </a:cxn>
                <a:cxn ang="0">
                  <a:pos x="6" y="1"/>
                </a:cxn>
                <a:cxn ang="0">
                  <a:pos x="7" y="1"/>
                </a:cxn>
                <a:cxn ang="0">
                  <a:pos x="7" y="0"/>
                </a:cxn>
                <a:cxn ang="0">
                  <a:pos x="7" y="0"/>
                </a:cxn>
                <a:cxn ang="0">
                  <a:pos x="6" y="0"/>
                </a:cxn>
                <a:cxn ang="0">
                  <a:pos x="6" y="0"/>
                </a:cxn>
                <a:cxn ang="0">
                  <a:pos x="6" y="0"/>
                </a:cxn>
                <a:cxn ang="0">
                  <a:pos x="5" y="0"/>
                </a:cxn>
              </a:cxnLst>
              <a:rect l="0" t="0" r="r" b="b"/>
              <a:pathLst>
                <a:path w="7" h="6">
                  <a:moveTo>
                    <a:pt x="5" y="0"/>
                  </a:moveTo>
                  <a:cubicBezTo>
                    <a:pt x="5" y="0"/>
                    <a:pt x="3" y="1"/>
                    <a:pt x="3" y="1"/>
                  </a:cubicBezTo>
                  <a:cubicBezTo>
                    <a:pt x="3" y="1"/>
                    <a:pt x="3" y="1"/>
                    <a:pt x="3" y="1"/>
                  </a:cubicBezTo>
                  <a:cubicBezTo>
                    <a:pt x="4" y="1"/>
                    <a:pt x="3" y="2"/>
                    <a:pt x="3" y="2"/>
                  </a:cubicBezTo>
                  <a:cubicBezTo>
                    <a:pt x="3" y="2"/>
                    <a:pt x="2" y="2"/>
                    <a:pt x="2" y="2"/>
                  </a:cubicBezTo>
                  <a:cubicBezTo>
                    <a:pt x="2" y="2"/>
                    <a:pt x="2" y="2"/>
                    <a:pt x="2" y="2"/>
                  </a:cubicBezTo>
                  <a:cubicBezTo>
                    <a:pt x="2" y="2"/>
                    <a:pt x="2" y="2"/>
                    <a:pt x="2" y="2"/>
                  </a:cubicBezTo>
                  <a:cubicBezTo>
                    <a:pt x="2" y="2"/>
                    <a:pt x="2" y="2"/>
                    <a:pt x="2" y="2"/>
                  </a:cubicBezTo>
                  <a:cubicBezTo>
                    <a:pt x="2" y="2"/>
                    <a:pt x="0" y="3"/>
                    <a:pt x="0" y="4"/>
                  </a:cubicBezTo>
                  <a:cubicBezTo>
                    <a:pt x="0" y="4"/>
                    <a:pt x="0" y="4"/>
                    <a:pt x="0" y="4"/>
                  </a:cubicBezTo>
                  <a:cubicBezTo>
                    <a:pt x="1" y="4"/>
                    <a:pt x="1" y="4"/>
                    <a:pt x="0" y="4"/>
                  </a:cubicBezTo>
                  <a:cubicBezTo>
                    <a:pt x="0" y="5"/>
                    <a:pt x="0" y="6"/>
                    <a:pt x="0" y="6"/>
                  </a:cubicBezTo>
                  <a:cubicBezTo>
                    <a:pt x="0" y="6"/>
                    <a:pt x="0" y="6"/>
                    <a:pt x="1" y="6"/>
                  </a:cubicBezTo>
                  <a:cubicBezTo>
                    <a:pt x="1" y="6"/>
                    <a:pt x="1" y="6"/>
                    <a:pt x="1" y="6"/>
                  </a:cubicBezTo>
                  <a:cubicBezTo>
                    <a:pt x="1" y="6"/>
                    <a:pt x="1" y="6"/>
                    <a:pt x="1" y="6"/>
                  </a:cubicBezTo>
                  <a:cubicBezTo>
                    <a:pt x="1" y="6"/>
                    <a:pt x="1" y="6"/>
                    <a:pt x="1" y="6"/>
                  </a:cubicBezTo>
                  <a:cubicBezTo>
                    <a:pt x="2" y="6"/>
                    <a:pt x="2" y="6"/>
                    <a:pt x="5" y="3"/>
                  </a:cubicBezTo>
                  <a:cubicBezTo>
                    <a:pt x="5" y="3"/>
                    <a:pt x="5" y="3"/>
                    <a:pt x="5" y="3"/>
                  </a:cubicBezTo>
                  <a:cubicBezTo>
                    <a:pt x="5" y="3"/>
                    <a:pt x="5" y="3"/>
                    <a:pt x="5" y="3"/>
                  </a:cubicBezTo>
                  <a:cubicBezTo>
                    <a:pt x="5" y="2"/>
                    <a:pt x="5" y="2"/>
                    <a:pt x="5" y="2"/>
                  </a:cubicBezTo>
                  <a:cubicBezTo>
                    <a:pt x="4" y="2"/>
                    <a:pt x="4" y="2"/>
                    <a:pt x="4" y="2"/>
                  </a:cubicBezTo>
                  <a:cubicBezTo>
                    <a:pt x="5" y="2"/>
                    <a:pt x="5" y="2"/>
                    <a:pt x="6" y="1"/>
                  </a:cubicBezTo>
                  <a:cubicBezTo>
                    <a:pt x="6" y="1"/>
                    <a:pt x="7" y="1"/>
                    <a:pt x="7" y="1"/>
                  </a:cubicBezTo>
                  <a:cubicBezTo>
                    <a:pt x="7" y="1"/>
                    <a:pt x="7" y="0"/>
                    <a:pt x="7" y="0"/>
                  </a:cubicBezTo>
                  <a:cubicBezTo>
                    <a:pt x="7" y="0"/>
                    <a:pt x="7" y="0"/>
                    <a:pt x="7" y="0"/>
                  </a:cubicBezTo>
                  <a:cubicBezTo>
                    <a:pt x="7" y="0"/>
                    <a:pt x="7" y="0"/>
                    <a:pt x="6" y="0"/>
                  </a:cubicBezTo>
                  <a:cubicBezTo>
                    <a:pt x="6" y="0"/>
                    <a:pt x="6" y="0"/>
                    <a:pt x="6" y="0"/>
                  </a:cubicBezTo>
                  <a:cubicBezTo>
                    <a:pt x="6" y="0"/>
                    <a:pt x="6" y="0"/>
                    <a:pt x="6" y="0"/>
                  </a:cubicBezTo>
                  <a:cubicBezTo>
                    <a:pt x="5" y="0"/>
                    <a:pt x="5" y="0"/>
                    <a:pt x="5"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25" name="išlíḑe">
              <a:extLst>
                <a:ext uri="{FF2B5EF4-FFF2-40B4-BE49-F238E27FC236}">
                  <a16:creationId xmlns:a16="http://schemas.microsoft.com/office/drawing/2014/main" id="{45F23CA2-681B-4EC6-B643-D46190C289FB}"/>
                </a:ext>
              </a:extLst>
            </p:cNvPr>
            <p:cNvSpPr/>
            <p:nvPr/>
          </p:nvSpPr>
          <p:spPr bwMode="auto">
            <a:xfrm>
              <a:off x="5476940" y="2534041"/>
              <a:ext cx="30958" cy="22882"/>
            </a:xfrm>
            <a:custGeom>
              <a:avLst/>
              <a:gdLst/>
              <a:ahLst/>
              <a:cxnLst>
                <a:cxn ang="0">
                  <a:pos x="3" y="0"/>
                </a:cxn>
                <a:cxn ang="0">
                  <a:pos x="3" y="0"/>
                </a:cxn>
                <a:cxn ang="0">
                  <a:pos x="1" y="1"/>
                </a:cxn>
                <a:cxn ang="0">
                  <a:pos x="0" y="2"/>
                </a:cxn>
                <a:cxn ang="0">
                  <a:pos x="0" y="2"/>
                </a:cxn>
                <a:cxn ang="0">
                  <a:pos x="1" y="2"/>
                </a:cxn>
                <a:cxn ang="0">
                  <a:pos x="1" y="3"/>
                </a:cxn>
                <a:cxn ang="0">
                  <a:pos x="1" y="3"/>
                </a:cxn>
                <a:cxn ang="0">
                  <a:pos x="2" y="3"/>
                </a:cxn>
                <a:cxn ang="0">
                  <a:pos x="3" y="3"/>
                </a:cxn>
                <a:cxn ang="0">
                  <a:pos x="4" y="2"/>
                </a:cxn>
                <a:cxn ang="0">
                  <a:pos x="3" y="1"/>
                </a:cxn>
                <a:cxn ang="0">
                  <a:pos x="3" y="0"/>
                </a:cxn>
              </a:cxnLst>
              <a:rect l="0" t="0" r="r" b="b"/>
              <a:pathLst>
                <a:path w="4" h="3">
                  <a:moveTo>
                    <a:pt x="3" y="0"/>
                  </a:moveTo>
                  <a:cubicBezTo>
                    <a:pt x="3" y="0"/>
                    <a:pt x="3" y="0"/>
                    <a:pt x="3" y="0"/>
                  </a:cubicBezTo>
                  <a:cubicBezTo>
                    <a:pt x="1" y="1"/>
                    <a:pt x="1" y="1"/>
                    <a:pt x="1" y="1"/>
                  </a:cubicBezTo>
                  <a:cubicBezTo>
                    <a:pt x="0" y="2"/>
                    <a:pt x="0" y="2"/>
                    <a:pt x="0" y="2"/>
                  </a:cubicBezTo>
                  <a:cubicBezTo>
                    <a:pt x="0" y="2"/>
                    <a:pt x="0" y="2"/>
                    <a:pt x="0" y="2"/>
                  </a:cubicBezTo>
                  <a:cubicBezTo>
                    <a:pt x="1" y="2"/>
                    <a:pt x="1" y="2"/>
                    <a:pt x="1" y="2"/>
                  </a:cubicBezTo>
                  <a:cubicBezTo>
                    <a:pt x="1" y="3"/>
                    <a:pt x="1" y="3"/>
                    <a:pt x="1" y="3"/>
                  </a:cubicBezTo>
                  <a:cubicBezTo>
                    <a:pt x="1" y="3"/>
                    <a:pt x="1" y="3"/>
                    <a:pt x="1" y="3"/>
                  </a:cubicBezTo>
                  <a:cubicBezTo>
                    <a:pt x="1" y="3"/>
                    <a:pt x="1" y="3"/>
                    <a:pt x="2" y="3"/>
                  </a:cubicBezTo>
                  <a:cubicBezTo>
                    <a:pt x="3" y="3"/>
                    <a:pt x="3" y="3"/>
                    <a:pt x="3" y="3"/>
                  </a:cubicBezTo>
                  <a:cubicBezTo>
                    <a:pt x="4" y="2"/>
                    <a:pt x="4" y="2"/>
                    <a:pt x="4" y="2"/>
                  </a:cubicBezTo>
                  <a:cubicBezTo>
                    <a:pt x="3" y="1"/>
                    <a:pt x="3" y="1"/>
                    <a:pt x="3" y="1"/>
                  </a:cubicBezTo>
                  <a:cubicBezTo>
                    <a:pt x="3" y="0"/>
                    <a:pt x="3" y="0"/>
                    <a:pt x="3"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26" name="ïşľîďe">
              <a:extLst>
                <a:ext uri="{FF2B5EF4-FFF2-40B4-BE49-F238E27FC236}">
                  <a16:creationId xmlns:a16="http://schemas.microsoft.com/office/drawing/2014/main" id="{C2C214B5-E87F-439D-9F08-8D2ADF92EF27}"/>
                </a:ext>
              </a:extLst>
            </p:cNvPr>
            <p:cNvSpPr/>
            <p:nvPr/>
          </p:nvSpPr>
          <p:spPr bwMode="auto">
            <a:xfrm>
              <a:off x="5563081" y="2454629"/>
              <a:ext cx="71337" cy="39033"/>
            </a:xfrm>
            <a:custGeom>
              <a:avLst/>
              <a:gdLst/>
              <a:ahLst/>
              <a:cxnLst>
                <a:cxn ang="0">
                  <a:pos x="5" y="0"/>
                </a:cxn>
                <a:cxn ang="0">
                  <a:pos x="0" y="5"/>
                </a:cxn>
                <a:cxn ang="0">
                  <a:pos x="1" y="5"/>
                </a:cxn>
                <a:cxn ang="0">
                  <a:pos x="2" y="5"/>
                </a:cxn>
                <a:cxn ang="0">
                  <a:pos x="3" y="4"/>
                </a:cxn>
                <a:cxn ang="0">
                  <a:pos x="3" y="4"/>
                </a:cxn>
                <a:cxn ang="0">
                  <a:pos x="3" y="4"/>
                </a:cxn>
                <a:cxn ang="0">
                  <a:pos x="4" y="4"/>
                </a:cxn>
                <a:cxn ang="0">
                  <a:pos x="5" y="3"/>
                </a:cxn>
                <a:cxn ang="0">
                  <a:pos x="8" y="1"/>
                </a:cxn>
                <a:cxn ang="0">
                  <a:pos x="9" y="1"/>
                </a:cxn>
                <a:cxn ang="0">
                  <a:pos x="8" y="1"/>
                </a:cxn>
                <a:cxn ang="0">
                  <a:pos x="6" y="1"/>
                </a:cxn>
                <a:cxn ang="0">
                  <a:pos x="5" y="0"/>
                </a:cxn>
              </a:cxnLst>
              <a:rect l="0" t="0" r="r" b="b"/>
              <a:pathLst>
                <a:path w="9" h="5">
                  <a:moveTo>
                    <a:pt x="5" y="0"/>
                  </a:moveTo>
                  <a:cubicBezTo>
                    <a:pt x="4" y="0"/>
                    <a:pt x="3" y="1"/>
                    <a:pt x="0" y="5"/>
                  </a:cubicBezTo>
                  <a:cubicBezTo>
                    <a:pt x="1" y="5"/>
                    <a:pt x="1" y="5"/>
                    <a:pt x="1" y="5"/>
                  </a:cubicBezTo>
                  <a:cubicBezTo>
                    <a:pt x="1" y="5"/>
                    <a:pt x="1" y="5"/>
                    <a:pt x="2" y="5"/>
                  </a:cubicBezTo>
                  <a:cubicBezTo>
                    <a:pt x="2" y="5"/>
                    <a:pt x="2" y="4"/>
                    <a:pt x="3" y="4"/>
                  </a:cubicBezTo>
                  <a:cubicBezTo>
                    <a:pt x="3" y="4"/>
                    <a:pt x="3" y="4"/>
                    <a:pt x="3" y="4"/>
                  </a:cubicBezTo>
                  <a:cubicBezTo>
                    <a:pt x="3" y="4"/>
                    <a:pt x="3" y="4"/>
                    <a:pt x="3" y="4"/>
                  </a:cubicBezTo>
                  <a:cubicBezTo>
                    <a:pt x="4" y="4"/>
                    <a:pt x="4" y="4"/>
                    <a:pt x="4" y="4"/>
                  </a:cubicBezTo>
                  <a:cubicBezTo>
                    <a:pt x="4" y="4"/>
                    <a:pt x="4" y="4"/>
                    <a:pt x="5" y="3"/>
                  </a:cubicBezTo>
                  <a:cubicBezTo>
                    <a:pt x="5" y="3"/>
                    <a:pt x="6" y="3"/>
                    <a:pt x="8" y="1"/>
                  </a:cubicBezTo>
                  <a:cubicBezTo>
                    <a:pt x="9" y="1"/>
                    <a:pt x="9" y="1"/>
                    <a:pt x="9" y="1"/>
                  </a:cubicBezTo>
                  <a:cubicBezTo>
                    <a:pt x="8" y="1"/>
                    <a:pt x="8" y="1"/>
                    <a:pt x="8" y="1"/>
                  </a:cubicBezTo>
                  <a:cubicBezTo>
                    <a:pt x="8" y="1"/>
                    <a:pt x="7" y="1"/>
                    <a:pt x="6" y="1"/>
                  </a:cubicBezTo>
                  <a:cubicBezTo>
                    <a:pt x="6" y="1"/>
                    <a:pt x="5" y="0"/>
                    <a:pt x="5"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27" name="ïṡḻïḓe">
              <a:extLst>
                <a:ext uri="{FF2B5EF4-FFF2-40B4-BE49-F238E27FC236}">
                  <a16:creationId xmlns:a16="http://schemas.microsoft.com/office/drawing/2014/main" id="{EC4DE128-8E46-4276-8F36-5495FA6483A4}"/>
                </a:ext>
              </a:extLst>
            </p:cNvPr>
            <p:cNvSpPr/>
            <p:nvPr/>
          </p:nvSpPr>
          <p:spPr bwMode="auto">
            <a:xfrm>
              <a:off x="5563081" y="2470780"/>
              <a:ext cx="196511" cy="253041"/>
            </a:xfrm>
            <a:custGeom>
              <a:avLst/>
              <a:gdLst/>
              <a:ahLst/>
              <a:cxnLst>
                <a:cxn ang="0">
                  <a:pos x="2" y="6"/>
                </a:cxn>
                <a:cxn ang="0">
                  <a:pos x="4" y="6"/>
                </a:cxn>
                <a:cxn ang="0">
                  <a:pos x="4" y="6"/>
                </a:cxn>
                <a:cxn ang="0">
                  <a:pos x="2" y="6"/>
                </a:cxn>
                <a:cxn ang="0">
                  <a:pos x="1" y="8"/>
                </a:cxn>
                <a:cxn ang="0">
                  <a:pos x="2" y="8"/>
                </a:cxn>
                <a:cxn ang="0">
                  <a:pos x="6" y="10"/>
                </a:cxn>
                <a:cxn ang="0">
                  <a:pos x="9" y="10"/>
                </a:cxn>
                <a:cxn ang="0">
                  <a:pos x="11" y="11"/>
                </a:cxn>
                <a:cxn ang="0">
                  <a:pos x="10" y="13"/>
                </a:cxn>
                <a:cxn ang="0">
                  <a:pos x="11" y="13"/>
                </a:cxn>
                <a:cxn ang="0">
                  <a:pos x="12" y="14"/>
                </a:cxn>
                <a:cxn ang="0">
                  <a:pos x="10" y="19"/>
                </a:cxn>
                <a:cxn ang="0">
                  <a:pos x="8" y="21"/>
                </a:cxn>
                <a:cxn ang="0">
                  <a:pos x="3" y="22"/>
                </a:cxn>
                <a:cxn ang="0">
                  <a:pos x="1" y="25"/>
                </a:cxn>
                <a:cxn ang="0">
                  <a:pos x="5" y="24"/>
                </a:cxn>
                <a:cxn ang="0">
                  <a:pos x="7" y="27"/>
                </a:cxn>
                <a:cxn ang="0">
                  <a:pos x="7" y="28"/>
                </a:cxn>
                <a:cxn ang="0">
                  <a:pos x="9" y="29"/>
                </a:cxn>
                <a:cxn ang="0">
                  <a:pos x="12" y="32"/>
                </a:cxn>
                <a:cxn ang="0">
                  <a:pos x="12" y="27"/>
                </a:cxn>
                <a:cxn ang="0">
                  <a:pos x="16" y="28"/>
                </a:cxn>
                <a:cxn ang="0">
                  <a:pos x="16" y="28"/>
                </a:cxn>
                <a:cxn ang="0">
                  <a:pos x="17" y="28"/>
                </a:cxn>
                <a:cxn ang="0">
                  <a:pos x="17" y="28"/>
                </a:cxn>
                <a:cxn ang="0">
                  <a:pos x="17" y="28"/>
                </a:cxn>
                <a:cxn ang="0">
                  <a:pos x="18" y="20"/>
                </a:cxn>
                <a:cxn ang="0">
                  <a:pos x="19" y="23"/>
                </a:cxn>
                <a:cxn ang="0">
                  <a:pos x="21" y="23"/>
                </a:cxn>
                <a:cxn ang="0">
                  <a:pos x="23" y="21"/>
                </a:cxn>
                <a:cxn ang="0">
                  <a:pos x="25" y="21"/>
                </a:cxn>
                <a:cxn ang="0">
                  <a:pos x="23" y="18"/>
                </a:cxn>
                <a:cxn ang="0">
                  <a:pos x="19" y="14"/>
                </a:cxn>
                <a:cxn ang="0">
                  <a:pos x="22" y="12"/>
                </a:cxn>
                <a:cxn ang="0">
                  <a:pos x="22" y="12"/>
                </a:cxn>
                <a:cxn ang="0">
                  <a:pos x="21" y="12"/>
                </a:cxn>
                <a:cxn ang="0">
                  <a:pos x="22" y="11"/>
                </a:cxn>
                <a:cxn ang="0">
                  <a:pos x="21" y="10"/>
                </a:cxn>
                <a:cxn ang="0">
                  <a:pos x="20" y="8"/>
                </a:cxn>
                <a:cxn ang="0">
                  <a:pos x="20" y="7"/>
                </a:cxn>
                <a:cxn ang="0">
                  <a:pos x="19" y="7"/>
                </a:cxn>
                <a:cxn ang="0">
                  <a:pos x="17" y="7"/>
                </a:cxn>
                <a:cxn ang="0">
                  <a:pos x="17" y="6"/>
                </a:cxn>
                <a:cxn ang="0">
                  <a:pos x="18" y="4"/>
                </a:cxn>
                <a:cxn ang="0">
                  <a:pos x="16" y="3"/>
                </a:cxn>
                <a:cxn ang="0">
                  <a:pos x="14" y="4"/>
                </a:cxn>
                <a:cxn ang="0">
                  <a:pos x="14" y="4"/>
                </a:cxn>
                <a:cxn ang="0">
                  <a:pos x="14" y="4"/>
                </a:cxn>
                <a:cxn ang="0">
                  <a:pos x="14" y="4"/>
                </a:cxn>
                <a:cxn ang="0">
                  <a:pos x="14" y="4"/>
                </a:cxn>
                <a:cxn ang="0">
                  <a:pos x="12" y="5"/>
                </a:cxn>
                <a:cxn ang="0">
                  <a:pos x="15" y="1"/>
                </a:cxn>
                <a:cxn ang="0">
                  <a:pos x="10" y="2"/>
                </a:cxn>
                <a:cxn ang="0">
                  <a:pos x="8" y="4"/>
                </a:cxn>
                <a:cxn ang="0">
                  <a:pos x="6" y="6"/>
                </a:cxn>
                <a:cxn ang="0">
                  <a:pos x="11" y="0"/>
                </a:cxn>
              </a:cxnLst>
              <a:rect l="0" t="0" r="r" b="b"/>
              <a:pathLst>
                <a:path w="25" h="32">
                  <a:moveTo>
                    <a:pt x="11" y="0"/>
                  </a:moveTo>
                  <a:cubicBezTo>
                    <a:pt x="9" y="0"/>
                    <a:pt x="4" y="3"/>
                    <a:pt x="2" y="6"/>
                  </a:cubicBezTo>
                  <a:cubicBezTo>
                    <a:pt x="3" y="6"/>
                    <a:pt x="3" y="6"/>
                    <a:pt x="3" y="6"/>
                  </a:cubicBezTo>
                  <a:cubicBezTo>
                    <a:pt x="3" y="6"/>
                    <a:pt x="4" y="6"/>
                    <a:pt x="4" y="6"/>
                  </a:cubicBezTo>
                  <a:cubicBezTo>
                    <a:pt x="4" y="6"/>
                    <a:pt x="4" y="6"/>
                    <a:pt x="4" y="6"/>
                  </a:cubicBezTo>
                  <a:cubicBezTo>
                    <a:pt x="4" y="6"/>
                    <a:pt x="4" y="6"/>
                    <a:pt x="4" y="6"/>
                  </a:cubicBezTo>
                  <a:cubicBezTo>
                    <a:pt x="4" y="6"/>
                    <a:pt x="3" y="6"/>
                    <a:pt x="3" y="6"/>
                  </a:cubicBezTo>
                  <a:cubicBezTo>
                    <a:pt x="2" y="6"/>
                    <a:pt x="2" y="6"/>
                    <a:pt x="2" y="6"/>
                  </a:cubicBezTo>
                  <a:cubicBezTo>
                    <a:pt x="2" y="7"/>
                    <a:pt x="1" y="7"/>
                    <a:pt x="1" y="7"/>
                  </a:cubicBezTo>
                  <a:cubicBezTo>
                    <a:pt x="1" y="8"/>
                    <a:pt x="1" y="8"/>
                    <a:pt x="1" y="8"/>
                  </a:cubicBezTo>
                  <a:cubicBezTo>
                    <a:pt x="2" y="8"/>
                    <a:pt x="2" y="8"/>
                    <a:pt x="2" y="8"/>
                  </a:cubicBezTo>
                  <a:cubicBezTo>
                    <a:pt x="2" y="8"/>
                    <a:pt x="2" y="8"/>
                    <a:pt x="2" y="8"/>
                  </a:cubicBezTo>
                  <a:cubicBezTo>
                    <a:pt x="2" y="9"/>
                    <a:pt x="2" y="9"/>
                    <a:pt x="6" y="10"/>
                  </a:cubicBezTo>
                  <a:cubicBezTo>
                    <a:pt x="6" y="10"/>
                    <a:pt x="6" y="10"/>
                    <a:pt x="6" y="10"/>
                  </a:cubicBezTo>
                  <a:cubicBezTo>
                    <a:pt x="6" y="10"/>
                    <a:pt x="6" y="10"/>
                    <a:pt x="8" y="9"/>
                  </a:cubicBezTo>
                  <a:cubicBezTo>
                    <a:pt x="8" y="10"/>
                    <a:pt x="9" y="10"/>
                    <a:pt x="9" y="10"/>
                  </a:cubicBezTo>
                  <a:cubicBezTo>
                    <a:pt x="9" y="10"/>
                    <a:pt x="10" y="10"/>
                    <a:pt x="11" y="9"/>
                  </a:cubicBezTo>
                  <a:cubicBezTo>
                    <a:pt x="11" y="10"/>
                    <a:pt x="11" y="10"/>
                    <a:pt x="11" y="11"/>
                  </a:cubicBezTo>
                  <a:cubicBezTo>
                    <a:pt x="11" y="11"/>
                    <a:pt x="11" y="11"/>
                    <a:pt x="11" y="11"/>
                  </a:cubicBezTo>
                  <a:cubicBezTo>
                    <a:pt x="12" y="12"/>
                    <a:pt x="12" y="12"/>
                    <a:pt x="10" y="13"/>
                  </a:cubicBezTo>
                  <a:cubicBezTo>
                    <a:pt x="10" y="14"/>
                    <a:pt x="10" y="14"/>
                    <a:pt x="10" y="14"/>
                  </a:cubicBezTo>
                  <a:cubicBezTo>
                    <a:pt x="11" y="13"/>
                    <a:pt x="11" y="13"/>
                    <a:pt x="11" y="13"/>
                  </a:cubicBezTo>
                  <a:cubicBezTo>
                    <a:pt x="12" y="13"/>
                    <a:pt x="12" y="13"/>
                    <a:pt x="12" y="13"/>
                  </a:cubicBezTo>
                  <a:cubicBezTo>
                    <a:pt x="12" y="14"/>
                    <a:pt x="12" y="14"/>
                    <a:pt x="12" y="14"/>
                  </a:cubicBezTo>
                  <a:cubicBezTo>
                    <a:pt x="12" y="15"/>
                    <a:pt x="12" y="15"/>
                    <a:pt x="12" y="15"/>
                  </a:cubicBezTo>
                  <a:cubicBezTo>
                    <a:pt x="12" y="15"/>
                    <a:pt x="14" y="17"/>
                    <a:pt x="10" y="19"/>
                  </a:cubicBezTo>
                  <a:cubicBezTo>
                    <a:pt x="7" y="20"/>
                    <a:pt x="7" y="20"/>
                    <a:pt x="7" y="21"/>
                  </a:cubicBezTo>
                  <a:cubicBezTo>
                    <a:pt x="8" y="21"/>
                    <a:pt x="8" y="21"/>
                    <a:pt x="8" y="21"/>
                  </a:cubicBezTo>
                  <a:cubicBezTo>
                    <a:pt x="7" y="22"/>
                    <a:pt x="6" y="22"/>
                    <a:pt x="6" y="23"/>
                  </a:cubicBezTo>
                  <a:cubicBezTo>
                    <a:pt x="4" y="22"/>
                    <a:pt x="4" y="22"/>
                    <a:pt x="3" y="22"/>
                  </a:cubicBezTo>
                  <a:cubicBezTo>
                    <a:pt x="2" y="22"/>
                    <a:pt x="2" y="22"/>
                    <a:pt x="1" y="23"/>
                  </a:cubicBezTo>
                  <a:cubicBezTo>
                    <a:pt x="0" y="24"/>
                    <a:pt x="1" y="25"/>
                    <a:pt x="1" y="25"/>
                  </a:cubicBezTo>
                  <a:cubicBezTo>
                    <a:pt x="1" y="25"/>
                    <a:pt x="2" y="25"/>
                    <a:pt x="2" y="25"/>
                  </a:cubicBezTo>
                  <a:cubicBezTo>
                    <a:pt x="3" y="25"/>
                    <a:pt x="4" y="25"/>
                    <a:pt x="5" y="24"/>
                  </a:cubicBezTo>
                  <a:cubicBezTo>
                    <a:pt x="5" y="24"/>
                    <a:pt x="5" y="24"/>
                    <a:pt x="6" y="23"/>
                  </a:cubicBezTo>
                  <a:cubicBezTo>
                    <a:pt x="6" y="24"/>
                    <a:pt x="6" y="24"/>
                    <a:pt x="7" y="27"/>
                  </a:cubicBezTo>
                  <a:cubicBezTo>
                    <a:pt x="8" y="27"/>
                    <a:pt x="8" y="27"/>
                    <a:pt x="8" y="27"/>
                  </a:cubicBezTo>
                  <a:cubicBezTo>
                    <a:pt x="7" y="28"/>
                    <a:pt x="7" y="28"/>
                    <a:pt x="7" y="28"/>
                  </a:cubicBezTo>
                  <a:cubicBezTo>
                    <a:pt x="7" y="29"/>
                    <a:pt x="7" y="30"/>
                    <a:pt x="7" y="30"/>
                  </a:cubicBezTo>
                  <a:cubicBezTo>
                    <a:pt x="8" y="29"/>
                    <a:pt x="8" y="29"/>
                    <a:pt x="9" y="29"/>
                  </a:cubicBezTo>
                  <a:cubicBezTo>
                    <a:pt x="9" y="30"/>
                    <a:pt x="9" y="30"/>
                    <a:pt x="9" y="31"/>
                  </a:cubicBezTo>
                  <a:cubicBezTo>
                    <a:pt x="12" y="32"/>
                    <a:pt x="12" y="32"/>
                    <a:pt x="12" y="32"/>
                  </a:cubicBezTo>
                  <a:cubicBezTo>
                    <a:pt x="13" y="31"/>
                    <a:pt x="13" y="31"/>
                    <a:pt x="13" y="31"/>
                  </a:cubicBezTo>
                  <a:cubicBezTo>
                    <a:pt x="13" y="31"/>
                    <a:pt x="10" y="28"/>
                    <a:pt x="12" y="27"/>
                  </a:cubicBezTo>
                  <a:cubicBezTo>
                    <a:pt x="13" y="30"/>
                    <a:pt x="15" y="30"/>
                    <a:pt x="15" y="30"/>
                  </a:cubicBezTo>
                  <a:cubicBezTo>
                    <a:pt x="16" y="29"/>
                    <a:pt x="16" y="29"/>
                    <a:pt x="16" y="28"/>
                  </a:cubicBezTo>
                  <a:cubicBezTo>
                    <a:pt x="16" y="28"/>
                    <a:pt x="16" y="28"/>
                    <a:pt x="16" y="28"/>
                  </a:cubicBezTo>
                  <a:cubicBezTo>
                    <a:pt x="16" y="28"/>
                    <a:pt x="16" y="28"/>
                    <a:pt x="16" y="28"/>
                  </a:cubicBezTo>
                  <a:cubicBezTo>
                    <a:pt x="17" y="28"/>
                    <a:pt x="17" y="28"/>
                    <a:pt x="17" y="28"/>
                  </a:cubicBezTo>
                  <a:cubicBezTo>
                    <a:pt x="17" y="28"/>
                    <a:pt x="17" y="28"/>
                    <a:pt x="17" y="28"/>
                  </a:cubicBezTo>
                  <a:cubicBezTo>
                    <a:pt x="17" y="28"/>
                    <a:pt x="17" y="28"/>
                    <a:pt x="17" y="28"/>
                  </a:cubicBezTo>
                  <a:cubicBezTo>
                    <a:pt x="17" y="28"/>
                    <a:pt x="17" y="28"/>
                    <a:pt x="17" y="28"/>
                  </a:cubicBezTo>
                  <a:cubicBezTo>
                    <a:pt x="17" y="28"/>
                    <a:pt x="17" y="28"/>
                    <a:pt x="17" y="28"/>
                  </a:cubicBezTo>
                  <a:cubicBezTo>
                    <a:pt x="17" y="28"/>
                    <a:pt x="17" y="28"/>
                    <a:pt x="17" y="28"/>
                  </a:cubicBezTo>
                  <a:cubicBezTo>
                    <a:pt x="17" y="28"/>
                    <a:pt x="15" y="23"/>
                    <a:pt x="16" y="21"/>
                  </a:cubicBezTo>
                  <a:cubicBezTo>
                    <a:pt x="16" y="21"/>
                    <a:pt x="17" y="20"/>
                    <a:pt x="18" y="20"/>
                  </a:cubicBezTo>
                  <a:cubicBezTo>
                    <a:pt x="18" y="20"/>
                    <a:pt x="18" y="20"/>
                    <a:pt x="18" y="20"/>
                  </a:cubicBezTo>
                  <a:cubicBezTo>
                    <a:pt x="18" y="21"/>
                    <a:pt x="18" y="21"/>
                    <a:pt x="19" y="23"/>
                  </a:cubicBezTo>
                  <a:cubicBezTo>
                    <a:pt x="20" y="24"/>
                    <a:pt x="20" y="24"/>
                    <a:pt x="20" y="24"/>
                  </a:cubicBezTo>
                  <a:cubicBezTo>
                    <a:pt x="21" y="23"/>
                    <a:pt x="21" y="23"/>
                    <a:pt x="21" y="23"/>
                  </a:cubicBezTo>
                  <a:cubicBezTo>
                    <a:pt x="22" y="23"/>
                    <a:pt x="22" y="23"/>
                    <a:pt x="22" y="23"/>
                  </a:cubicBezTo>
                  <a:cubicBezTo>
                    <a:pt x="23" y="21"/>
                    <a:pt x="23" y="21"/>
                    <a:pt x="23" y="21"/>
                  </a:cubicBezTo>
                  <a:cubicBezTo>
                    <a:pt x="24" y="21"/>
                    <a:pt x="24" y="21"/>
                    <a:pt x="25" y="21"/>
                  </a:cubicBezTo>
                  <a:cubicBezTo>
                    <a:pt x="25" y="21"/>
                    <a:pt x="25" y="21"/>
                    <a:pt x="25" y="21"/>
                  </a:cubicBezTo>
                  <a:cubicBezTo>
                    <a:pt x="25" y="20"/>
                    <a:pt x="25" y="20"/>
                    <a:pt x="25" y="20"/>
                  </a:cubicBezTo>
                  <a:cubicBezTo>
                    <a:pt x="24" y="18"/>
                    <a:pt x="23" y="18"/>
                    <a:pt x="23" y="18"/>
                  </a:cubicBezTo>
                  <a:cubicBezTo>
                    <a:pt x="22" y="17"/>
                    <a:pt x="21" y="17"/>
                    <a:pt x="21" y="16"/>
                  </a:cubicBezTo>
                  <a:cubicBezTo>
                    <a:pt x="20" y="15"/>
                    <a:pt x="19" y="15"/>
                    <a:pt x="19" y="14"/>
                  </a:cubicBezTo>
                  <a:cubicBezTo>
                    <a:pt x="19" y="14"/>
                    <a:pt x="19" y="14"/>
                    <a:pt x="21" y="14"/>
                  </a:cubicBezTo>
                  <a:cubicBezTo>
                    <a:pt x="22" y="13"/>
                    <a:pt x="22" y="12"/>
                    <a:pt x="22" y="12"/>
                  </a:cubicBezTo>
                  <a:cubicBezTo>
                    <a:pt x="22" y="12"/>
                    <a:pt x="22" y="12"/>
                    <a:pt x="22" y="12"/>
                  </a:cubicBezTo>
                  <a:cubicBezTo>
                    <a:pt x="22" y="12"/>
                    <a:pt x="22" y="12"/>
                    <a:pt x="22" y="12"/>
                  </a:cubicBezTo>
                  <a:cubicBezTo>
                    <a:pt x="21" y="12"/>
                    <a:pt x="21" y="12"/>
                    <a:pt x="21" y="12"/>
                  </a:cubicBezTo>
                  <a:cubicBezTo>
                    <a:pt x="21" y="12"/>
                    <a:pt x="21" y="12"/>
                    <a:pt x="21" y="12"/>
                  </a:cubicBezTo>
                  <a:cubicBezTo>
                    <a:pt x="21" y="12"/>
                    <a:pt x="22" y="12"/>
                    <a:pt x="22" y="11"/>
                  </a:cubicBezTo>
                  <a:cubicBezTo>
                    <a:pt x="22" y="11"/>
                    <a:pt x="22" y="11"/>
                    <a:pt x="22" y="11"/>
                  </a:cubicBezTo>
                  <a:cubicBezTo>
                    <a:pt x="21" y="11"/>
                    <a:pt x="21" y="11"/>
                    <a:pt x="20" y="11"/>
                  </a:cubicBezTo>
                  <a:cubicBezTo>
                    <a:pt x="21" y="10"/>
                    <a:pt x="21" y="10"/>
                    <a:pt x="21" y="10"/>
                  </a:cubicBezTo>
                  <a:cubicBezTo>
                    <a:pt x="21" y="10"/>
                    <a:pt x="21" y="10"/>
                    <a:pt x="19" y="9"/>
                  </a:cubicBezTo>
                  <a:cubicBezTo>
                    <a:pt x="19" y="9"/>
                    <a:pt x="19" y="9"/>
                    <a:pt x="20" y="8"/>
                  </a:cubicBezTo>
                  <a:cubicBezTo>
                    <a:pt x="19" y="8"/>
                    <a:pt x="19" y="8"/>
                    <a:pt x="19" y="8"/>
                  </a:cubicBezTo>
                  <a:cubicBezTo>
                    <a:pt x="19" y="8"/>
                    <a:pt x="20" y="8"/>
                    <a:pt x="20" y="7"/>
                  </a:cubicBezTo>
                  <a:cubicBezTo>
                    <a:pt x="20" y="7"/>
                    <a:pt x="20" y="7"/>
                    <a:pt x="20" y="7"/>
                  </a:cubicBezTo>
                  <a:cubicBezTo>
                    <a:pt x="19" y="7"/>
                    <a:pt x="19" y="7"/>
                    <a:pt x="19" y="7"/>
                  </a:cubicBezTo>
                  <a:cubicBezTo>
                    <a:pt x="18" y="7"/>
                    <a:pt x="18" y="7"/>
                    <a:pt x="18" y="7"/>
                  </a:cubicBezTo>
                  <a:cubicBezTo>
                    <a:pt x="17" y="7"/>
                    <a:pt x="17" y="7"/>
                    <a:pt x="17" y="7"/>
                  </a:cubicBezTo>
                  <a:cubicBezTo>
                    <a:pt x="18" y="7"/>
                    <a:pt x="18" y="6"/>
                    <a:pt x="18" y="6"/>
                  </a:cubicBezTo>
                  <a:cubicBezTo>
                    <a:pt x="17" y="6"/>
                    <a:pt x="17" y="6"/>
                    <a:pt x="17" y="6"/>
                  </a:cubicBezTo>
                  <a:cubicBezTo>
                    <a:pt x="18" y="6"/>
                    <a:pt x="18" y="5"/>
                    <a:pt x="18" y="5"/>
                  </a:cubicBezTo>
                  <a:cubicBezTo>
                    <a:pt x="18" y="5"/>
                    <a:pt x="18" y="5"/>
                    <a:pt x="18" y="4"/>
                  </a:cubicBezTo>
                  <a:cubicBezTo>
                    <a:pt x="17" y="3"/>
                    <a:pt x="17" y="3"/>
                    <a:pt x="16" y="3"/>
                  </a:cubicBezTo>
                  <a:cubicBezTo>
                    <a:pt x="16" y="3"/>
                    <a:pt x="16" y="3"/>
                    <a:pt x="16" y="3"/>
                  </a:cubicBezTo>
                  <a:cubicBezTo>
                    <a:pt x="15" y="3"/>
                    <a:pt x="15" y="4"/>
                    <a:pt x="14" y="5"/>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3" y="5"/>
                    <a:pt x="13" y="5"/>
                    <a:pt x="12" y="5"/>
                  </a:cubicBezTo>
                  <a:cubicBezTo>
                    <a:pt x="12" y="5"/>
                    <a:pt x="12" y="5"/>
                    <a:pt x="12" y="5"/>
                  </a:cubicBezTo>
                  <a:cubicBezTo>
                    <a:pt x="13" y="3"/>
                    <a:pt x="15" y="3"/>
                    <a:pt x="15" y="1"/>
                  </a:cubicBezTo>
                  <a:cubicBezTo>
                    <a:pt x="14" y="1"/>
                    <a:pt x="14" y="1"/>
                    <a:pt x="13" y="1"/>
                  </a:cubicBezTo>
                  <a:cubicBezTo>
                    <a:pt x="13" y="1"/>
                    <a:pt x="11" y="1"/>
                    <a:pt x="10" y="2"/>
                  </a:cubicBezTo>
                  <a:cubicBezTo>
                    <a:pt x="9" y="3"/>
                    <a:pt x="9" y="3"/>
                    <a:pt x="9" y="3"/>
                  </a:cubicBezTo>
                  <a:cubicBezTo>
                    <a:pt x="9" y="4"/>
                    <a:pt x="9" y="4"/>
                    <a:pt x="8" y="4"/>
                  </a:cubicBezTo>
                  <a:cubicBezTo>
                    <a:pt x="8" y="5"/>
                    <a:pt x="8" y="6"/>
                    <a:pt x="6" y="6"/>
                  </a:cubicBezTo>
                  <a:cubicBezTo>
                    <a:pt x="6" y="6"/>
                    <a:pt x="6" y="6"/>
                    <a:pt x="6" y="6"/>
                  </a:cubicBezTo>
                  <a:cubicBezTo>
                    <a:pt x="7" y="3"/>
                    <a:pt x="9" y="2"/>
                    <a:pt x="12" y="0"/>
                  </a:cubicBezTo>
                  <a:cubicBezTo>
                    <a:pt x="12" y="0"/>
                    <a:pt x="12" y="0"/>
                    <a:pt x="11" y="0"/>
                  </a:cubicBezTo>
                  <a:cubicBezTo>
                    <a:pt x="11" y="0"/>
                    <a:pt x="11" y="0"/>
                    <a:pt x="11" y="0"/>
                  </a:cubicBezTo>
                </a:path>
              </a:pathLst>
            </a:custGeom>
            <a:solidFill>
              <a:schemeClr val="accent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28" name="îşḻiḋe">
              <a:extLst>
                <a:ext uri="{FF2B5EF4-FFF2-40B4-BE49-F238E27FC236}">
                  <a16:creationId xmlns:a16="http://schemas.microsoft.com/office/drawing/2014/main" id="{E2829B00-4428-4A67-9C1D-79F6B36C5CDA}"/>
                </a:ext>
              </a:extLst>
            </p:cNvPr>
            <p:cNvSpPr/>
            <p:nvPr/>
          </p:nvSpPr>
          <p:spPr bwMode="auto">
            <a:xfrm>
              <a:off x="5610190" y="2581149"/>
              <a:ext cx="30958" cy="24227"/>
            </a:xfrm>
            <a:custGeom>
              <a:avLst/>
              <a:gdLst/>
              <a:ahLst/>
              <a:cxnLst>
                <a:cxn ang="0">
                  <a:pos x="3" y="0"/>
                </a:cxn>
                <a:cxn ang="0">
                  <a:pos x="2" y="1"/>
                </a:cxn>
                <a:cxn ang="0">
                  <a:pos x="2" y="1"/>
                </a:cxn>
                <a:cxn ang="0">
                  <a:pos x="1" y="2"/>
                </a:cxn>
                <a:cxn ang="0">
                  <a:pos x="0" y="3"/>
                </a:cxn>
                <a:cxn ang="0">
                  <a:pos x="0" y="3"/>
                </a:cxn>
                <a:cxn ang="0">
                  <a:pos x="2" y="3"/>
                </a:cxn>
                <a:cxn ang="0">
                  <a:pos x="3" y="2"/>
                </a:cxn>
                <a:cxn ang="0">
                  <a:pos x="4" y="2"/>
                </a:cxn>
                <a:cxn ang="0">
                  <a:pos x="4" y="2"/>
                </a:cxn>
                <a:cxn ang="0">
                  <a:pos x="4" y="2"/>
                </a:cxn>
                <a:cxn ang="0">
                  <a:pos x="4" y="1"/>
                </a:cxn>
                <a:cxn ang="0">
                  <a:pos x="4" y="1"/>
                </a:cxn>
                <a:cxn ang="0">
                  <a:pos x="4" y="1"/>
                </a:cxn>
                <a:cxn ang="0">
                  <a:pos x="4" y="1"/>
                </a:cxn>
                <a:cxn ang="0">
                  <a:pos x="4" y="1"/>
                </a:cxn>
                <a:cxn ang="0">
                  <a:pos x="3" y="0"/>
                </a:cxn>
                <a:cxn ang="0">
                  <a:pos x="3" y="0"/>
                </a:cxn>
              </a:cxnLst>
              <a:rect l="0" t="0" r="r" b="b"/>
              <a:pathLst>
                <a:path w="4" h="3">
                  <a:moveTo>
                    <a:pt x="3" y="0"/>
                  </a:moveTo>
                  <a:cubicBezTo>
                    <a:pt x="2" y="0"/>
                    <a:pt x="2" y="1"/>
                    <a:pt x="2" y="1"/>
                  </a:cubicBezTo>
                  <a:cubicBezTo>
                    <a:pt x="2" y="1"/>
                    <a:pt x="2" y="1"/>
                    <a:pt x="2" y="1"/>
                  </a:cubicBezTo>
                  <a:cubicBezTo>
                    <a:pt x="1" y="2"/>
                    <a:pt x="1" y="2"/>
                    <a:pt x="1" y="2"/>
                  </a:cubicBezTo>
                  <a:cubicBezTo>
                    <a:pt x="0" y="3"/>
                    <a:pt x="0" y="3"/>
                    <a:pt x="0" y="3"/>
                  </a:cubicBezTo>
                  <a:cubicBezTo>
                    <a:pt x="0" y="3"/>
                    <a:pt x="0" y="3"/>
                    <a:pt x="0" y="3"/>
                  </a:cubicBezTo>
                  <a:cubicBezTo>
                    <a:pt x="2" y="3"/>
                    <a:pt x="2" y="3"/>
                    <a:pt x="2" y="3"/>
                  </a:cubicBezTo>
                  <a:cubicBezTo>
                    <a:pt x="3" y="3"/>
                    <a:pt x="3" y="3"/>
                    <a:pt x="3" y="2"/>
                  </a:cubicBezTo>
                  <a:cubicBezTo>
                    <a:pt x="4" y="2"/>
                    <a:pt x="4" y="2"/>
                    <a:pt x="4" y="2"/>
                  </a:cubicBezTo>
                  <a:cubicBezTo>
                    <a:pt x="4" y="2"/>
                    <a:pt x="4" y="2"/>
                    <a:pt x="4" y="2"/>
                  </a:cubicBezTo>
                  <a:cubicBezTo>
                    <a:pt x="4" y="2"/>
                    <a:pt x="4" y="2"/>
                    <a:pt x="4" y="2"/>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3" y="0"/>
                    <a:pt x="3" y="0"/>
                  </a:cubicBezTo>
                  <a:cubicBezTo>
                    <a:pt x="3" y="0"/>
                    <a:pt x="3" y="0"/>
                    <a:pt x="3"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29" name="ïśľïďe">
              <a:extLst>
                <a:ext uri="{FF2B5EF4-FFF2-40B4-BE49-F238E27FC236}">
                  <a16:creationId xmlns:a16="http://schemas.microsoft.com/office/drawing/2014/main" id="{363F5EE4-9325-413A-8B33-AE2998098FE2}"/>
                </a:ext>
              </a:extLst>
            </p:cNvPr>
            <p:cNvSpPr/>
            <p:nvPr/>
          </p:nvSpPr>
          <p:spPr bwMode="auto">
            <a:xfrm>
              <a:off x="5641147" y="2589225"/>
              <a:ext cx="16152" cy="16152"/>
            </a:xfrm>
            <a:custGeom>
              <a:avLst/>
              <a:gdLst/>
              <a:ahLst/>
              <a:cxnLst>
                <a:cxn ang="0">
                  <a:pos x="1" y="0"/>
                </a:cxn>
                <a:cxn ang="0">
                  <a:pos x="0" y="1"/>
                </a:cxn>
                <a:cxn ang="0">
                  <a:pos x="1" y="2"/>
                </a:cxn>
                <a:cxn ang="0">
                  <a:pos x="1" y="1"/>
                </a:cxn>
                <a:cxn ang="0">
                  <a:pos x="1" y="0"/>
                </a:cxn>
                <a:cxn ang="0">
                  <a:pos x="1" y="0"/>
                </a:cxn>
              </a:cxnLst>
              <a:rect l="0" t="0" r="r" b="b"/>
              <a:pathLst>
                <a:path w="2" h="2">
                  <a:moveTo>
                    <a:pt x="1" y="0"/>
                  </a:moveTo>
                  <a:cubicBezTo>
                    <a:pt x="1" y="0"/>
                    <a:pt x="0" y="1"/>
                    <a:pt x="0" y="1"/>
                  </a:cubicBezTo>
                  <a:cubicBezTo>
                    <a:pt x="0" y="2"/>
                    <a:pt x="1" y="2"/>
                    <a:pt x="1" y="2"/>
                  </a:cubicBezTo>
                  <a:cubicBezTo>
                    <a:pt x="1" y="2"/>
                    <a:pt x="1" y="2"/>
                    <a:pt x="1" y="1"/>
                  </a:cubicBezTo>
                  <a:cubicBezTo>
                    <a:pt x="1" y="1"/>
                    <a:pt x="2" y="0"/>
                    <a:pt x="1" y="0"/>
                  </a:cubicBezTo>
                  <a:cubicBezTo>
                    <a:pt x="1" y="0"/>
                    <a:pt x="1" y="0"/>
                    <a:pt x="1"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30" name="išlîḓê">
              <a:extLst>
                <a:ext uri="{FF2B5EF4-FFF2-40B4-BE49-F238E27FC236}">
                  <a16:creationId xmlns:a16="http://schemas.microsoft.com/office/drawing/2014/main" id="{A56FA5EA-0FE1-4FD0-A978-2A6FD120506E}"/>
                </a:ext>
              </a:extLst>
            </p:cNvPr>
            <p:cNvSpPr/>
            <p:nvPr/>
          </p:nvSpPr>
          <p:spPr bwMode="auto">
            <a:xfrm>
              <a:off x="5546930" y="2375217"/>
              <a:ext cx="63261" cy="24227"/>
            </a:xfrm>
            <a:custGeom>
              <a:avLst/>
              <a:gdLst/>
              <a:ahLst/>
              <a:cxnLst>
                <a:cxn ang="0">
                  <a:pos x="8" y="0"/>
                </a:cxn>
                <a:cxn ang="0">
                  <a:pos x="6" y="1"/>
                </a:cxn>
                <a:cxn ang="0">
                  <a:pos x="7" y="0"/>
                </a:cxn>
                <a:cxn ang="0">
                  <a:pos x="1" y="1"/>
                </a:cxn>
                <a:cxn ang="0">
                  <a:pos x="0" y="3"/>
                </a:cxn>
                <a:cxn ang="0">
                  <a:pos x="1" y="2"/>
                </a:cxn>
                <a:cxn ang="0">
                  <a:pos x="1" y="2"/>
                </a:cxn>
                <a:cxn ang="0">
                  <a:pos x="0" y="3"/>
                </a:cxn>
                <a:cxn ang="0">
                  <a:pos x="1" y="3"/>
                </a:cxn>
                <a:cxn ang="0">
                  <a:pos x="1" y="2"/>
                </a:cxn>
                <a:cxn ang="0">
                  <a:pos x="2" y="2"/>
                </a:cxn>
                <a:cxn ang="0">
                  <a:pos x="4" y="1"/>
                </a:cxn>
                <a:cxn ang="0">
                  <a:pos x="4" y="1"/>
                </a:cxn>
                <a:cxn ang="0">
                  <a:pos x="2" y="2"/>
                </a:cxn>
                <a:cxn ang="0">
                  <a:pos x="7" y="1"/>
                </a:cxn>
                <a:cxn ang="0">
                  <a:pos x="8" y="0"/>
                </a:cxn>
              </a:cxnLst>
              <a:rect l="0" t="0" r="r" b="b"/>
              <a:pathLst>
                <a:path w="8" h="3">
                  <a:moveTo>
                    <a:pt x="8" y="0"/>
                  </a:moveTo>
                  <a:cubicBezTo>
                    <a:pt x="7" y="0"/>
                    <a:pt x="7" y="0"/>
                    <a:pt x="6" y="1"/>
                  </a:cubicBezTo>
                  <a:cubicBezTo>
                    <a:pt x="7" y="0"/>
                    <a:pt x="7" y="0"/>
                    <a:pt x="7" y="0"/>
                  </a:cubicBezTo>
                  <a:cubicBezTo>
                    <a:pt x="1" y="1"/>
                    <a:pt x="1" y="1"/>
                    <a:pt x="1" y="1"/>
                  </a:cubicBezTo>
                  <a:cubicBezTo>
                    <a:pt x="1" y="2"/>
                    <a:pt x="0" y="2"/>
                    <a:pt x="0" y="3"/>
                  </a:cubicBezTo>
                  <a:cubicBezTo>
                    <a:pt x="1" y="2"/>
                    <a:pt x="1" y="2"/>
                    <a:pt x="1" y="2"/>
                  </a:cubicBezTo>
                  <a:cubicBezTo>
                    <a:pt x="1" y="2"/>
                    <a:pt x="1" y="2"/>
                    <a:pt x="1" y="2"/>
                  </a:cubicBezTo>
                  <a:cubicBezTo>
                    <a:pt x="0" y="3"/>
                    <a:pt x="0" y="3"/>
                    <a:pt x="0" y="3"/>
                  </a:cubicBezTo>
                  <a:cubicBezTo>
                    <a:pt x="0" y="3"/>
                    <a:pt x="0" y="3"/>
                    <a:pt x="1" y="3"/>
                  </a:cubicBezTo>
                  <a:cubicBezTo>
                    <a:pt x="1" y="3"/>
                    <a:pt x="1" y="3"/>
                    <a:pt x="1" y="2"/>
                  </a:cubicBezTo>
                  <a:cubicBezTo>
                    <a:pt x="2" y="2"/>
                    <a:pt x="2" y="2"/>
                    <a:pt x="2" y="2"/>
                  </a:cubicBezTo>
                  <a:cubicBezTo>
                    <a:pt x="4" y="1"/>
                    <a:pt x="4" y="1"/>
                    <a:pt x="4" y="1"/>
                  </a:cubicBezTo>
                  <a:cubicBezTo>
                    <a:pt x="4" y="1"/>
                    <a:pt x="4" y="1"/>
                    <a:pt x="4" y="1"/>
                  </a:cubicBezTo>
                  <a:cubicBezTo>
                    <a:pt x="3" y="2"/>
                    <a:pt x="3" y="2"/>
                    <a:pt x="2" y="2"/>
                  </a:cubicBezTo>
                  <a:cubicBezTo>
                    <a:pt x="3" y="2"/>
                    <a:pt x="5" y="2"/>
                    <a:pt x="7" y="1"/>
                  </a:cubicBezTo>
                  <a:cubicBezTo>
                    <a:pt x="8" y="0"/>
                    <a:pt x="8" y="0"/>
                    <a:pt x="8"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31" name="îşľiḑè">
              <a:extLst>
                <a:ext uri="{FF2B5EF4-FFF2-40B4-BE49-F238E27FC236}">
                  <a16:creationId xmlns:a16="http://schemas.microsoft.com/office/drawing/2014/main" id="{86B2D6DE-0400-4E1A-84B9-98F0109F9D61}"/>
                </a:ext>
              </a:extLst>
            </p:cNvPr>
            <p:cNvSpPr/>
            <p:nvPr/>
          </p:nvSpPr>
          <p:spPr bwMode="auto">
            <a:xfrm>
              <a:off x="5538854" y="2399444"/>
              <a:ext cx="24227" cy="8076"/>
            </a:xfrm>
            <a:custGeom>
              <a:avLst/>
              <a:gdLst/>
              <a:ahLst/>
              <a:cxnLst>
                <a:cxn ang="0">
                  <a:pos x="2" y="0"/>
                </a:cxn>
                <a:cxn ang="0">
                  <a:pos x="0" y="1"/>
                </a:cxn>
                <a:cxn ang="0">
                  <a:pos x="0" y="1"/>
                </a:cxn>
                <a:cxn ang="0">
                  <a:pos x="2" y="0"/>
                </a:cxn>
                <a:cxn ang="0">
                  <a:pos x="3" y="0"/>
                </a:cxn>
                <a:cxn ang="0">
                  <a:pos x="2" y="0"/>
                </a:cxn>
              </a:cxnLst>
              <a:rect l="0" t="0" r="r" b="b"/>
              <a:pathLst>
                <a:path w="3" h="1">
                  <a:moveTo>
                    <a:pt x="2" y="0"/>
                  </a:moveTo>
                  <a:cubicBezTo>
                    <a:pt x="2" y="0"/>
                    <a:pt x="0" y="1"/>
                    <a:pt x="0" y="1"/>
                  </a:cubicBezTo>
                  <a:cubicBezTo>
                    <a:pt x="0" y="1"/>
                    <a:pt x="0" y="1"/>
                    <a:pt x="0" y="1"/>
                  </a:cubicBezTo>
                  <a:cubicBezTo>
                    <a:pt x="0" y="1"/>
                    <a:pt x="2" y="0"/>
                    <a:pt x="2" y="0"/>
                  </a:cubicBezTo>
                  <a:cubicBezTo>
                    <a:pt x="3" y="0"/>
                    <a:pt x="3" y="0"/>
                    <a:pt x="3" y="0"/>
                  </a:cubicBezTo>
                  <a:cubicBezTo>
                    <a:pt x="2" y="0"/>
                    <a:pt x="2" y="0"/>
                    <a:pt x="2"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32" name="íṩļíḓe">
              <a:extLst>
                <a:ext uri="{FF2B5EF4-FFF2-40B4-BE49-F238E27FC236}">
                  <a16:creationId xmlns:a16="http://schemas.microsoft.com/office/drawing/2014/main" id="{70610E20-5F11-48D7-9FDC-72E117046972}"/>
                </a:ext>
              </a:extLst>
            </p:cNvPr>
            <p:cNvSpPr/>
            <p:nvPr/>
          </p:nvSpPr>
          <p:spPr bwMode="auto">
            <a:xfrm>
              <a:off x="5530778" y="2391369"/>
              <a:ext cx="79412" cy="39033"/>
            </a:xfrm>
            <a:custGeom>
              <a:avLst/>
              <a:gdLst/>
              <a:ahLst/>
              <a:cxnLst>
                <a:cxn ang="0">
                  <a:pos x="7" y="0"/>
                </a:cxn>
                <a:cxn ang="0">
                  <a:pos x="5" y="1"/>
                </a:cxn>
                <a:cxn ang="0">
                  <a:pos x="4" y="1"/>
                </a:cxn>
                <a:cxn ang="0">
                  <a:pos x="3" y="1"/>
                </a:cxn>
                <a:cxn ang="0">
                  <a:pos x="2" y="2"/>
                </a:cxn>
                <a:cxn ang="0">
                  <a:pos x="1" y="3"/>
                </a:cxn>
                <a:cxn ang="0">
                  <a:pos x="1" y="3"/>
                </a:cxn>
                <a:cxn ang="0">
                  <a:pos x="2" y="3"/>
                </a:cxn>
                <a:cxn ang="0">
                  <a:pos x="3" y="3"/>
                </a:cxn>
                <a:cxn ang="0">
                  <a:pos x="3" y="3"/>
                </a:cxn>
                <a:cxn ang="0">
                  <a:pos x="3" y="3"/>
                </a:cxn>
                <a:cxn ang="0">
                  <a:pos x="3" y="4"/>
                </a:cxn>
                <a:cxn ang="0">
                  <a:pos x="3" y="4"/>
                </a:cxn>
                <a:cxn ang="0">
                  <a:pos x="2" y="4"/>
                </a:cxn>
                <a:cxn ang="0">
                  <a:pos x="2" y="4"/>
                </a:cxn>
                <a:cxn ang="0">
                  <a:pos x="1" y="4"/>
                </a:cxn>
                <a:cxn ang="0">
                  <a:pos x="0" y="5"/>
                </a:cxn>
                <a:cxn ang="0">
                  <a:pos x="0" y="5"/>
                </a:cxn>
                <a:cxn ang="0">
                  <a:pos x="0" y="5"/>
                </a:cxn>
                <a:cxn ang="0">
                  <a:pos x="4" y="4"/>
                </a:cxn>
                <a:cxn ang="0">
                  <a:pos x="5" y="4"/>
                </a:cxn>
                <a:cxn ang="0">
                  <a:pos x="5" y="4"/>
                </a:cxn>
                <a:cxn ang="0">
                  <a:pos x="6" y="4"/>
                </a:cxn>
                <a:cxn ang="0">
                  <a:pos x="8" y="3"/>
                </a:cxn>
                <a:cxn ang="0">
                  <a:pos x="9" y="2"/>
                </a:cxn>
                <a:cxn ang="0">
                  <a:pos x="9" y="2"/>
                </a:cxn>
                <a:cxn ang="0">
                  <a:pos x="9" y="2"/>
                </a:cxn>
                <a:cxn ang="0">
                  <a:pos x="8" y="3"/>
                </a:cxn>
                <a:cxn ang="0">
                  <a:pos x="7" y="3"/>
                </a:cxn>
                <a:cxn ang="0">
                  <a:pos x="10" y="0"/>
                </a:cxn>
                <a:cxn ang="0">
                  <a:pos x="10" y="0"/>
                </a:cxn>
                <a:cxn ang="0">
                  <a:pos x="10" y="0"/>
                </a:cxn>
                <a:cxn ang="0">
                  <a:pos x="8" y="1"/>
                </a:cxn>
                <a:cxn ang="0">
                  <a:pos x="8" y="2"/>
                </a:cxn>
                <a:cxn ang="0">
                  <a:pos x="6" y="3"/>
                </a:cxn>
                <a:cxn ang="0">
                  <a:pos x="5" y="3"/>
                </a:cxn>
                <a:cxn ang="0">
                  <a:pos x="4" y="3"/>
                </a:cxn>
                <a:cxn ang="0">
                  <a:pos x="5" y="2"/>
                </a:cxn>
                <a:cxn ang="0">
                  <a:pos x="6" y="1"/>
                </a:cxn>
                <a:cxn ang="0">
                  <a:pos x="7" y="0"/>
                </a:cxn>
                <a:cxn ang="0">
                  <a:pos x="7" y="0"/>
                </a:cxn>
                <a:cxn ang="0">
                  <a:pos x="7" y="0"/>
                </a:cxn>
                <a:cxn ang="0">
                  <a:pos x="7" y="0"/>
                </a:cxn>
              </a:cxnLst>
              <a:rect l="0" t="0" r="r" b="b"/>
              <a:pathLst>
                <a:path w="10" h="5">
                  <a:moveTo>
                    <a:pt x="7" y="0"/>
                  </a:moveTo>
                  <a:cubicBezTo>
                    <a:pt x="7" y="0"/>
                    <a:pt x="5" y="0"/>
                    <a:pt x="5" y="1"/>
                  </a:cubicBezTo>
                  <a:cubicBezTo>
                    <a:pt x="4" y="1"/>
                    <a:pt x="4" y="1"/>
                    <a:pt x="4" y="1"/>
                  </a:cubicBezTo>
                  <a:cubicBezTo>
                    <a:pt x="3" y="1"/>
                    <a:pt x="3" y="1"/>
                    <a:pt x="3" y="1"/>
                  </a:cubicBezTo>
                  <a:cubicBezTo>
                    <a:pt x="3" y="2"/>
                    <a:pt x="2" y="2"/>
                    <a:pt x="2" y="2"/>
                  </a:cubicBezTo>
                  <a:cubicBezTo>
                    <a:pt x="1" y="3"/>
                    <a:pt x="1" y="3"/>
                    <a:pt x="1" y="3"/>
                  </a:cubicBezTo>
                  <a:cubicBezTo>
                    <a:pt x="1" y="3"/>
                    <a:pt x="1" y="3"/>
                    <a:pt x="1" y="3"/>
                  </a:cubicBezTo>
                  <a:cubicBezTo>
                    <a:pt x="2" y="3"/>
                    <a:pt x="2" y="3"/>
                    <a:pt x="2" y="3"/>
                  </a:cubicBezTo>
                  <a:cubicBezTo>
                    <a:pt x="3" y="3"/>
                    <a:pt x="3" y="3"/>
                    <a:pt x="3" y="3"/>
                  </a:cubicBezTo>
                  <a:cubicBezTo>
                    <a:pt x="3" y="3"/>
                    <a:pt x="3" y="3"/>
                    <a:pt x="3" y="3"/>
                  </a:cubicBezTo>
                  <a:cubicBezTo>
                    <a:pt x="3" y="3"/>
                    <a:pt x="3" y="3"/>
                    <a:pt x="3" y="3"/>
                  </a:cubicBezTo>
                  <a:cubicBezTo>
                    <a:pt x="3" y="4"/>
                    <a:pt x="3" y="4"/>
                    <a:pt x="3" y="4"/>
                  </a:cubicBezTo>
                  <a:cubicBezTo>
                    <a:pt x="3" y="4"/>
                    <a:pt x="3" y="4"/>
                    <a:pt x="3" y="4"/>
                  </a:cubicBezTo>
                  <a:cubicBezTo>
                    <a:pt x="3" y="4"/>
                    <a:pt x="3" y="4"/>
                    <a:pt x="2" y="4"/>
                  </a:cubicBezTo>
                  <a:cubicBezTo>
                    <a:pt x="2" y="4"/>
                    <a:pt x="2" y="4"/>
                    <a:pt x="2" y="4"/>
                  </a:cubicBezTo>
                  <a:cubicBezTo>
                    <a:pt x="2" y="4"/>
                    <a:pt x="1" y="4"/>
                    <a:pt x="1" y="4"/>
                  </a:cubicBezTo>
                  <a:cubicBezTo>
                    <a:pt x="0" y="4"/>
                    <a:pt x="0" y="5"/>
                    <a:pt x="0" y="5"/>
                  </a:cubicBezTo>
                  <a:cubicBezTo>
                    <a:pt x="0" y="5"/>
                    <a:pt x="0" y="5"/>
                    <a:pt x="0" y="5"/>
                  </a:cubicBezTo>
                  <a:cubicBezTo>
                    <a:pt x="0" y="5"/>
                    <a:pt x="0" y="5"/>
                    <a:pt x="0" y="5"/>
                  </a:cubicBezTo>
                  <a:cubicBezTo>
                    <a:pt x="2" y="5"/>
                    <a:pt x="3" y="4"/>
                    <a:pt x="4" y="4"/>
                  </a:cubicBezTo>
                  <a:cubicBezTo>
                    <a:pt x="4" y="4"/>
                    <a:pt x="5" y="4"/>
                    <a:pt x="5" y="4"/>
                  </a:cubicBezTo>
                  <a:cubicBezTo>
                    <a:pt x="5" y="4"/>
                    <a:pt x="5" y="4"/>
                    <a:pt x="5" y="4"/>
                  </a:cubicBezTo>
                  <a:cubicBezTo>
                    <a:pt x="6" y="4"/>
                    <a:pt x="6" y="4"/>
                    <a:pt x="6" y="4"/>
                  </a:cubicBezTo>
                  <a:cubicBezTo>
                    <a:pt x="6" y="4"/>
                    <a:pt x="7" y="4"/>
                    <a:pt x="8" y="3"/>
                  </a:cubicBezTo>
                  <a:cubicBezTo>
                    <a:pt x="9" y="2"/>
                    <a:pt x="9" y="2"/>
                    <a:pt x="9" y="2"/>
                  </a:cubicBezTo>
                  <a:cubicBezTo>
                    <a:pt x="9" y="2"/>
                    <a:pt x="9" y="2"/>
                    <a:pt x="9" y="2"/>
                  </a:cubicBezTo>
                  <a:cubicBezTo>
                    <a:pt x="9" y="2"/>
                    <a:pt x="9" y="2"/>
                    <a:pt x="9" y="2"/>
                  </a:cubicBezTo>
                  <a:cubicBezTo>
                    <a:pt x="8" y="3"/>
                    <a:pt x="8" y="3"/>
                    <a:pt x="8" y="3"/>
                  </a:cubicBezTo>
                  <a:cubicBezTo>
                    <a:pt x="7" y="3"/>
                    <a:pt x="7" y="3"/>
                    <a:pt x="7" y="3"/>
                  </a:cubicBezTo>
                  <a:cubicBezTo>
                    <a:pt x="10" y="0"/>
                    <a:pt x="10" y="0"/>
                    <a:pt x="10" y="0"/>
                  </a:cubicBezTo>
                  <a:cubicBezTo>
                    <a:pt x="10" y="0"/>
                    <a:pt x="10" y="0"/>
                    <a:pt x="10" y="0"/>
                  </a:cubicBezTo>
                  <a:cubicBezTo>
                    <a:pt x="10" y="0"/>
                    <a:pt x="10" y="0"/>
                    <a:pt x="10" y="0"/>
                  </a:cubicBezTo>
                  <a:cubicBezTo>
                    <a:pt x="10" y="0"/>
                    <a:pt x="10" y="0"/>
                    <a:pt x="8" y="1"/>
                  </a:cubicBezTo>
                  <a:cubicBezTo>
                    <a:pt x="8" y="2"/>
                    <a:pt x="8" y="2"/>
                    <a:pt x="8" y="2"/>
                  </a:cubicBezTo>
                  <a:cubicBezTo>
                    <a:pt x="7" y="2"/>
                    <a:pt x="7" y="2"/>
                    <a:pt x="6" y="3"/>
                  </a:cubicBezTo>
                  <a:cubicBezTo>
                    <a:pt x="6" y="3"/>
                    <a:pt x="6" y="3"/>
                    <a:pt x="5" y="3"/>
                  </a:cubicBezTo>
                  <a:cubicBezTo>
                    <a:pt x="5" y="3"/>
                    <a:pt x="5" y="3"/>
                    <a:pt x="4" y="3"/>
                  </a:cubicBezTo>
                  <a:cubicBezTo>
                    <a:pt x="5" y="3"/>
                    <a:pt x="5" y="3"/>
                    <a:pt x="5" y="2"/>
                  </a:cubicBezTo>
                  <a:cubicBezTo>
                    <a:pt x="6" y="2"/>
                    <a:pt x="6" y="1"/>
                    <a:pt x="6" y="1"/>
                  </a:cubicBezTo>
                  <a:cubicBezTo>
                    <a:pt x="7" y="0"/>
                    <a:pt x="7" y="0"/>
                    <a:pt x="7" y="0"/>
                  </a:cubicBezTo>
                  <a:cubicBezTo>
                    <a:pt x="7" y="0"/>
                    <a:pt x="7" y="0"/>
                    <a:pt x="7" y="0"/>
                  </a:cubicBezTo>
                  <a:cubicBezTo>
                    <a:pt x="7" y="0"/>
                    <a:pt x="7" y="0"/>
                    <a:pt x="7" y="0"/>
                  </a:cubicBezTo>
                  <a:cubicBezTo>
                    <a:pt x="7" y="0"/>
                    <a:pt x="7" y="0"/>
                    <a:pt x="7"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33" name="iŝľíḍe">
              <a:extLst>
                <a:ext uri="{FF2B5EF4-FFF2-40B4-BE49-F238E27FC236}">
                  <a16:creationId xmlns:a16="http://schemas.microsoft.com/office/drawing/2014/main" id="{88983038-3E94-43AC-A196-C94D2F70C40D}"/>
                </a:ext>
              </a:extLst>
            </p:cNvPr>
            <p:cNvSpPr/>
            <p:nvPr/>
          </p:nvSpPr>
          <p:spPr bwMode="auto">
            <a:xfrm>
              <a:off x="5618266" y="2367141"/>
              <a:ext cx="16152" cy="8076"/>
            </a:xfrm>
            <a:custGeom>
              <a:avLst/>
              <a:gdLst/>
              <a:ahLst/>
              <a:cxnLst>
                <a:cxn ang="0">
                  <a:pos x="2" y="0"/>
                </a:cxn>
                <a:cxn ang="0">
                  <a:pos x="1" y="0"/>
                </a:cxn>
                <a:cxn ang="0">
                  <a:pos x="0" y="1"/>
                </a:cxn>
                <a:cxn ang="0">
                  <a:pos x="1" y="1"/>
                </a:cxn>
                <a:cxn ang="0">
                  <a:pos x="2" y="0"/>
                </a:cxn>
                <a:cxn ang="0">
                  <a:pos x="2" y="0"/>
                </a:cxn>
                <a:cxn ang="0">
                  <a:pos x="2" y="0"/>
                </a:cxn>
              </a:cxnLst>
              <a:rect l="0" t="0" r="r" b="b"/>
              <a:pathLst>
                <a:path w="2" h="1">
                  <a:moveTo>
                    <a:pt x="2" y="0"/>
                  </a:moveTo>
                  <a:cubicBezTo>
                    <a:pt x="2" y="0"/>
                    <a:pt x="1" y="0"/>
                    <a:pt x="1" y="0"/>
                  </a:cubicBezTo>
                  <a:cubicBezTo>
                    <a:pt x="0" y="1"/>
                    <a:pt x="0" y="1"/>
                    <a:pt x="0" y="1"/>
                  </a:cubicBezTo>
                  <a:cubicBezTo>
                    <a:pt x="1" y="1"/>
                    <a:pt x="1" y="1"/>
                    <a:pt x="1" y="1"/>
                  </a:cubicBezTo>
                  <a:cubicBezTo>
                    <a:pt x="2" y="0"/>
                    <a:pt x="2" y="0"/>
                    <a:pt x="2" y="0"/>
                  </a:cubicBezTo>
                  <a:cubicBezTo>
                    <a:pt x="2" y="0"/>
                    <a:pt x="2" y="0"/>
                    <a:pt x="2" y="0"/>
                  </a:cubicBezTo>
                  <a:cubicBezTo>
                    <a:pt x="2" y="0"/>
                    <a:pt x="2" y="0"/>
                    <a:pt x="2"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34" name="ïsļiḑè">
              <a:extLst>
                <a:ext uri="{FF2B5EF4-FFF2-40B4-BE49-F238E27FC236}">
                  <a16:creationId xmlns:a16="http://schemas.microsoft.com/office/drawing/2014/main" id="{EC20D61E-5118-47C8-AF2F-7C11D5E50A03}"/>
                </a:ext>
              </a:extLst>
            </p:cNvPr>
            <p:cNvSpPr/>
            <p:nvPr/>
          </p:nvSpPr>
          <p:spPr bwMode="auto">
            <a:xfrm>
              <a:off x="5610190" y="2367141"/>
              <a:ext cx="30958" cy="16152"/>
            </a:xfrm>
            <a:custGeom>
              <a:avLst/>
              <a:gdLst/>
              <a:ahLst/>
              <a:cxnLst>
                <a:cxn ang="0">
                  <a:pos x="2" y="0"/>
                </a:cxn>
                <a:cxn ang="0">
                  <a:pos x="0" y="2"/>
                </a:cxn>
                <a:cxn ang="0">
                  <a:pos x="1" y="2"/>
                </a:cxn>
                <a:cxn ang="0">
                  <a:pos x="2" y="2"/>
                </a:cxn>
                <a:cxn ang="0">
                  <a:pos x="3" y="1"/>
                </a:cxn>
                <a:cxn ang="0">
                  <a:pos x="4" y="1"/>
                </a:cxn>
                <a:cxn ang="0">
                  <a:pos x="4" y="1"/>
                </a:cxn>
                <a:cxn ang="0">
                  <a:pos x="3" y="1"/>
                </a:cxn>
                <a:cxn ang="0">
                  <a:pos x="2" y="0"/>
                </a:cxn>
                <a:cxn ang="0">
                  <a:pos x="2" y="0"/>
                </a:cxn>
              </a:cxnLst>
              <a:rect l="0" t="0" r="r" b="b"/>
              <a:pathLst>
                <a:path w="4" h="2">
                  <a:moveTo>
                    <a:pt x="2" y="0"/>
                  </a:moveTo>
                  <a:cubicBezTo>
                    <a:pt x="2" y="1"/>
                    <a:pt x="1" y="1"/>
                    <a:pt x="0" y="2"/>
                  </a:cubicBezTo>
                  <a:cubicBezTo>
                    <a:pt x="1" y="2"/>
                    <a:pt x="1" y="2"/>
                    <a:pt x="1" y="2"/>
                  </a:cubicBezTo>
                  <a:cubicBezTo>
                    <a:pt x="1" y="2"/>
                    <a:pt x="1" y="2"/>
                    <a:pt x="2" y="2"/>
                  </a:cubicBezTo>
                  <a:cubicBezTo>
                    <a:pt x="3" y="1"/>
                    <a:pt x="3" y="1"/>
                    <a:pt x="3" y="1"/>
                  </a:cubicBezTo>
                  <a:cubicBezTo>
                    <a:pt x="3" y="1"/>
                    <a:pt x="3" y="1"/>
                    <a:pt x="4" y="1"/>
                  </a:cubicBezTo>
                  <a:cubicBezTo>
                    <a:pt x="4" y="1"/>
                    <a:pt x="4" y="1"/>
                    <a:pt x="4" y="1"/>
                  </a:cubicBezTo>
                  <a:cubicBezTo>
                    <a:pt x="3" y="1"/>
                    <a:pt x="3" y="1"/>
                    <a:pt x="3" y="1"/>
                  </a:cubicBezTo>
                  <a:cubicBezTo>
                    <a:pt x="2" y="0"/>
                    <a:pt x="2" y="0"/>
                    <a:pt x="2" y="0"/>
                  </a:cubicBezTo>
                  <a:cubicBezTo>
                    <a:pt x="2" y="0"/>
                    <a:pt x="2" y="0"/>
                    <a:pt x="2"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35" name="ïs1iḑe">
              <a:extLst>
                <a:ext uri="{FF2B5EF4-FFF2-40B4-BE49-F238E27FC236}">
                  <a16:creationId xmlns:a16="http://schemas.microsoft.com/office/drawing/2014/main" id="{7CEBBF6A-FFAE-40C9-9F6D-2CB6F6CBCB4D}"/>
                </a:ext>
              </a:extLst>
            </p:cNvPr>
            <p:cNvSpPr/>
            <p:nvPr/>
          </p:nvSpPr>
          <p:spPr bwMode="auto">
            <a:xfrm>
              <a:off x="5641147" y="2360411"/>
              <a:ext cx="24227" cy="6730"/>
            </a:xfrm>
            <a:custGeom>
              <a:avLst/>
              <a:gdLst/>
              <a:ahLst/>
              <a:cxnLst>
                <a:cxn ang="0">
                  <a:pos x="3" y="0"/>
                </a:cxn>
                <a:cxn ang="0">
                  <a:pos x="2" y="0"/>
                </a:cxn>
                <a:cxn ang="0">
                  <a:pos x="0" y="0"/>
                </a:cxn>
                <a:cxn ang="0">
                  <a:pos x="0" y="1"/>
                </a:cxn>
                <a:cxn ang="0">
                  <a:pos x="0" y="1"/>
                </a:cxn>
                <a:cxn ang="0">
                  <a:pos x="1" y="1"/>
                </a:cxn>
                <a:cxn ang="0">
                  <a:pos x="1" y="1"/>
                </a:cxn>
                <a:cxn ang="0">
                  <a:pos x="2" y="1"/>
                </a:cxn>
                <a:cxn ang="0">
                  <a:pos x="3" y="0"/>
                </a:cxn>
                <a:cxn ang="0">
                  <a:pos x="3" y="0"/>
                </a:cxn>
              </a:cxnLst>
              <a:rect l="0" t="0" r="r" b="b"/>
              <a:pathLst>
                <a:path w="3" h="1">
                  <a:moveTo>
                    <a:pt x="3" y="0"/>
                  </a:moveTo>
                  <a:cubicBezTo>
                    <a:pt x="2" y="0"/>
                    <a:pt x="2" y="0"/>
                    <a:pt x="2" y="0"/>
                  </a:cubicBezTo>
                  <a:cubicBezTo>
                    <a:pt x="0" y="0"/>
                    <a:pt x="0" y="0"/>
                    <a:pt x="0" y="0"/>
                  </a:cubicBezTo>
                  <a:cubicBezTo>
                    <a:pt x="0" y="1"/>
                    <a:pt x="0" y="1"/>
                    <a:pt x="0" y="1"/>
                  </a:cubicBezTo>
                  <a:cubicBezTo>
                    <a:pt x="0" y="1"/>
                    <a:pt x="0" y="1"/>
                    <a:pt x="0" y="1"/>
                  </a:cubicBezTo>
                  <a:cubicBezTo>
                    <a:pt x="1" y="1"/>
                    <a:pt x="1" y="1"/>
                    <a:pt x="1" y="1"/>
                  </a:cubicBezTo>
                  <a:cubicBezTo>
                    <a:pt x="1" y="1"/>
                    <a:pt x="1" y="1"/>
                    <a:pt x="1" y="1"/>
                  </a:cubicBezTo>
                  <a:cubicBezTo>
                    <a:pt x="1" y="1"/>
                    <a:pt x="1" y="1"/>
                    <a:pt x="2" y="1"/>
                  </a:cubicBezTo>
                  <a:cubicBezTo>
                    <a:pt x="3" y="0"/>
                    <a:pt x="3" y="0"/>
                    <a:pt x="3" y="0"/>
                  </a:cubicBezTo>
                  <a:cubicBezTo>
                    <a:pt x="3" y="0"/>
                    <a:pt x="3" y="0"/>
                    <a:pt x="3"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36" name="ïṡļiḍê">
              <a:extLst>
                <a:ext uri="{FF2B5EF4-FFF2-40B4-BE49-F238E27FC236}">
                  <a16:creationId xmlns:a16="http://schemas.microsoft.com/office/drawing/2014/main" id="{D88CDC3F-DB11-4171-AE53-7044B4457F58}"/>
                </a:ext>
              </a:extLst>
            </p:cNvPr>
            <p:cNvSpPr/>
            <p:nvPr/>
          </p:nvSpPr>
          <p:spPr bwMode="auto">
            <a:xfrm>
              <a:off x="5602114" y="2399444"/>
              <a:ext cx="47109" cy="39033"/>
            </a:xfrm>
            <a:custGeom>
              <a:avLst/>
              <a:gdLst/>
              <a:ahLst/>
              <a:cxnLst>
                <a:cxn ang="0">
                  <a:pos x="3" y="0"/>
                </a:cxn>
                <a:cxn ang="0">
                  <a:pos x="0" y="3"/>
                </a:cxn>
                <a:cxn ang="0">
                  <a:pos x="1" y="3"/>
                </a:cxn>
                <a:cxn ang="0">
                  <a:pos x="1" y="3"/>
                </a:cxn>
                <a:cxn ang="0">
                  <a:pos x="1" y="3"/>
                </a:cxn>
                <a:cxn ang="0">
                  <a:pos x="2" y="3"/>
                </a:cxn>
                <a:cxn ang="0">
                  <a:pos x="1" y="4"/>
                </a:cxn>
                <a:cxn ang="0">
                  <a:pos x="0" y="5"/>
                </a:cxn>
                <a:cxn ang="0">
                  <a:pos x="0" y="5"/>
                </a:cxn>
                <a:cxn ang="0">
                  <a:pos x="3" y="4"/>
                </a:cxn>
                <a:cxn ang="0">
                  <a:pos x="3" y="3"/>
                </a:cxn>
                <a:cxn ang="0">
                  <a:pos x="6" y="1"/>
                </a:cxn>
                <a:cxn ang="0">
                  <a:pos x="5" y="1"/>
                </a:cxn>
                <a:cxn ang="0">
                  <a:pos x="5" y="0"/>
                </a:cxn>
                <a:cxn ang="0">
                  <a:pos x="5" y="0"/>
                </a:cxn>
                <a:cxn ang="0">
                  <a:pos x="3" y="2"/>
                </a:cxn>
                <a:cxn ang="0">
                  <a:pos x="2" y="2"/>
                </a:cxn>
                <a:cxn ang="0">
                  <a:pos x="4" y="1"/>
                </a:cxn>
                <a:cxn ang="0">
                  <a:pos x="4" y="1"/>
                </a:cxn>
                <a:cxn ang="0">
                  <a:pos x="3" y="1"/>
                </a:cxn>
                <a:cxn ang="0">
                  <a:pos x="2" y="2"/>
                </a:cxn>
                <a:cxn ang="0">
                  <a:pos x="1" y="2"/>
                </a:cxn>
                <a:cxn ang="0">
                  <a:pos x="3" y="0"/>
                </a:cxn>
                <a:cxn ang="0">
                  <a:pos x="3" y="0"/>
                </a:cxn>
              </a:cxnLst>
              <a:rect l="0" t="0" r="r" b="b"/>
              <a:pathLst>
                <a:path w="6" h="5">
                  <a:moveTo>
                    <a:pt x="3" y="0"/>
                  </a:moveTo>
                  <a:cubicBezTo>
                    <a:pt x="2" y="0"/>
                    <a:pt x="0" y="2"/>
                    <a:pt x="0" y="3"/>
                  </a:cubicBezTo>
                  <a:cubicBezTo>
                    <a:pt x="1" y="3"/>
                    <a:pt x="1" y="3"/>
                    <a:pt x="1" y="3"/>
                  </a:cubicBezTo>
                  <a:cubicBezTo>
                    <a:pt x="1" y="3"/>
                    <a:pt x="1" y="3"/>
                    <a:pt x="1" y="3"/>
                  </a:cubicBezTo>
                  <a:cubicBezTo>
                    <a:pt x="1" y="3"/>
                    <a:pt x="1" y="3"/>
                    <a:pt x="1" y="3"/>
                  </a:cubicBezTo>
                  <a:cubicBezTo>
                    <a:pt x="1" y="3"/>
                    <a:pt x="1" y="3"/>
                    <a:pt x="2" y="3"/>
                  </a:cubicBezTo>
                  <a:cubicBezTo>
                    <a:pt x="1" y="4"/>
                    <a:pt x="1" y="4"/>
                    <a:pt x="1" y="4"/>
                  </a:cubicBezTo>
                  <a:cubicBezTo>
                    <a:pt x="0" y="4"/>
                    <a:pt x="0" y="4"/>
                    <a:pt x="0" y="5"/>
                  </a:cubicBezTo>
                  <a:cubicBezTo>
                    <a:pt x="0" y="5"/>
                    <a:pt x="0" y="5"/>
                    <a:pt x="0" y="5"/>
                  </a:cubicBezTo>
                  <a:cubicBezTo>
                    <a:pt x="1" y="5"/>
                    <a:pt x="1" y="4"/>
                    <a:pt x="3" y="4"/>
                  </a:cubicBezTo>
                  <a:cubicBezTo>
                    <a:pt x="3" y="3"/>
                    <a:pt x="3" y="3"/>
                    <a:pt x="3" y="3"/>
                  </a:cubicBezTo>
                  <a:cubicBezTo>
                    <a:pt x="4" y="3"/>
                    <a:pt x="5" y="2"/>
                    <a:pt x="6" y="1"/>
                  </a:cubicBezTo>
                  <a:cubicBezTo>
                    <a:pt x="5" y="1"/>
                    <a:pt x="5" y="1"/>
                    <a:pt x="5" y="1"/>
                  </a:cubicBezTo>
                  <a:cubicBezTo>
                    <a:pt x="5" y="0"/>
                    <a:pt x="5" y="0"/>
                    <a:pt x="5" y="0"/>
                  </a:cubicBezTo>
                  <a:cubicBezTo>
                    <a:pt x="5" y="0"/>
                    <a:pt x="5" y="0"/>
                    <a:pt x="5" y="0"/>
                  </a:cubicBezTo>
                  <a:cubicBezTo>
                    <a:pt x="5" y="0"/>
                    <a:pt x="5" y="0"/>
                    <a:pt x="3" y="2"/>
                  </a:cubicBezTo>
                  <a:cubicBezTo>
                    <a:pt x="2" y="2"/>
                    <a:pt x="2" y="2"/>
                    <a:pt x="2" y="2"/>
                  </a:cubicBezTo>
                  <a:cubicBezTo>
                    <a:pt x="3" y="1"/>
                    <a:pt x="4" y="1"/>
                    <a:pt x="4" y="1"/>
                  </a:cubicBezTo>
                  <a:cubicBezTo>
                    <a:pt x="4" y="1"/>
                    <a:pt x="4" y="1"/>
                    <a:pt x="4" y="1"/>
                  </a:cubicBezTo>
                  <a:cubicBezTo>
                    <a:pt x="3" y="1"/>
                    <a:pt x="3" y="1"/>
                    <a:pt x="3" y="1"/>
                  </a:cubicBezTo>
                  <a:cubicBezTo>
                    <a:pt x="2" y="2"/>
                    <a:pt x="2" y="2"/>
                    <a:pt x="2" y="2"/>
                  </a:cubicBezTo>
                  <a:cubicBezTo>
                    <a:pt x="1" y="2"/>
                    <a:pt x="1" y="2"/>
                    <a:pt x="1" y="2"/>
                  </a:cubicBezTo>
                  <a:cubicBezTo>
                    <a:pt x="3" y="1"/>
                    <a:pt x="3" y="0"/>
                    <a:pt x="3" y="0"/>
                  </a:cubicBezTo>
                  <a:cubicBezTo>
                    <a:pt x="3" y="0"/>
                    <a:pt x="3" y="0"/>
                    <a:pt x="3"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37" name="ïṩľîḑê">
              <a:extLst>
                <a:ext uri="{FF2B5EF4-FFF2-40B4-BE49-F238E27FC236}">
                  <a16:creationId xmlns:a16="http://schemas.microsoft.com/office/drawing/2014/main" id="{B9EB051D-9579-4A56-A80E-103796832AA9}"/>
                </a:ext>
              </a:extLst>
            </p:cNvPr>
            <p:cNvSpPr/>
            <p:nvPr/>
          </p:nvSpPr>
          <p:spPr bwMode="auto">
            <a:xfrm>
              <a:off x="5626341" y="2423672"/>
              <a:ext cx="14806" cy="22882"/>
            </a:xfrm>
            <a:custGeom>
              <a:avLst/>
              <a:gdLst/>
              <a:ahLst/>
              <a:cxnLst>
                <a:cxn ang="0">
                  <a:pos x="2" y="0"/>
                </a:cxn>
                <a:cxn ang="0">
                  <a:pos x="1" y="1"/>
                </a:cxn>
                <a:cxn ang="0">
                  <a:pos x="0" y="2"/>
                </a:cxn>
                <a:cxn ang="0">
                  <a:pos x="0" y="3"/>
                </a:cxn>
                <a:cxn ang="0">
                  <a:pos x="0" y="3"/>
                </a:cxn>
                <a:cxn ang="0">
                  <a:pos x="0" y="3"/>
                </a:cxn>
                <a:cxn ang="0">
                  <a:pos x="2" y="1"/>
                </a:cxn>
                <a:cxn ang="0">
                  <a:pos x="2" y="0"/>
                </a:cxn>
              </a:cxnLst>
              <a:rect l="0" t="0" r="r" b="b"/>
              <a:pathLst>
                <a:path w="2" h="3">
                  <a:moveTo>
                    <a:pt x="2" y="0"/>
                  </a:moveTo>
                  <a:cubicBezTo>
                    <a:pt x="1" y="1"/>
                    <a:pt x="1" y="1"/>
                    <a:pt x="1" y="1"/>
                  </a:cubicBezTo>
                  <a:cubicBezTo>
                    <a:pt x="0" y="1"/>
                    <a:pt x="0" y="2"/>
                    <a:pt x="0" y="2"/>
                  </a:cubicBezTo>
                  <a:cubicBezTo>
                    <a:pt x="0" y="3"/>
                    <a:pt x="0" y="3"/>
                    <a:pt x="0" y="3"/>
                  </a:cubicBezTo>
                  <a:cubicBezTo>
                    <a:pt x="0" y="3"/>
                    <a:pt x="0" y="3"/>
                    <a:pt x="0" y="3"/>
                  </a:cubicBezTo>
                  <a:cubicBezTo>
                    <a:pt x="0" y="3"/>
                    <a:pt x="0" y="3"/>
                    <a:pt x="0" y="3"/>
                  </a:cubicBezTo>
                  <a:cubicBezTo>
                    <a:pt x="1" y="3"/>
                    <a:pt x="2" y="2"/>
                    <a:pt x="2" y="1"/>
                  </a:cubicBezTo>
                  <a:cubicBezTo>
                    <a:pt x="2" y="1"/>
                    <a:pt x="2" y="1"/>
                    <a:pt x="2"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38" name="îṥļiḑe">
              <a:extLst>
                <a:ext uri="{FF2B5EF4-FFF2-40B4-BE49-F238E27FC236}">
                  <a16:creationId xmlns:a16="http://schemas.microsoft.com/office/drawing/2014/main" id="{8A78CD7B-8E9E-45A0-9D66-6B7B87E7B547}"/>
                </a:ext>
              </a:extLst>
            </p:cNvPr>
            <p:cNvSpPr/>
            <p:nvPr/>
          </p:nvSpPr>
          <p:spPr bwMode="auto">
            <a:xfrm>
              <a:off x="5641147" y="2399444"/>
              <a:ext cx="87488" cy="63261"/>
            </a:xfrm>
            <a:custGeom>
              <a:avLst/>
              <a:gdLst/>
              <a:ahLst/>
              <a:cxnLst>
                <a:cxn ang="0">
                  <a:pos x="3" y="0"/>
                </a:cxn>
                <a:cxn ang="0">
                  <a:pos x="2" y="2"/>
                </a:cxn>
                <a:cxn ang="0">
                  <a:pos x="3" y="2"/>
                </a:cxn>
                <a:cxn ang="0">
                  <a:pos x="1" y="4"/>
                </a:cxn>
                <a:cxn ang="0">
                  <a:pos x="0" y="6"/>
                </a:cxn>
                <a:cxn ang="0">
                  <a:pos x="0" y="6"/>
                </a:cxn>
                <a:cxn ang="0">
                  <a:pos x="0" y="6"/>
                </a:cxn>
                <a:cxn ang="0">
                  <a:pos x="0" y="7"/>
                </a:cxn>
                <a:cxn ang="0">
                  <a:pos x="2" y="6"/>
                </a:cxn>
                <a:cxn ang="0">
                  <a:pos x="1" y="7"/>
                </a:cxn>
                <a:cxn ang="0">
                  <a:pos x="5" y="7"/>
                </a:cxn>
                <a:cxn ang="0">
                  <a:pos x="6" y="7"/>
                </a:cxn>
                <a:cxn ang="0">
                  <a:pos x="6" y="8"/>
                </a:cxn>
                <a:cxn ang="0">
                  <a:pos x="6" y="8"/>
                </a:cxn>
                <a:cxn ang="0">
                  <a:pos x="6" y="8"/>
                </a:cxn>
                <a:cxn ang="0">
                  <a:pos x="6" y="8"/>
                </a:cxn>
                <a:cxn ang="0">
                  <a:pos x="7" y="8"/>
                </a:cxn>
                <a:cxn ang="0">
                  <a:pos x="7" y="8"/>
                </a:cxn>
                <a:cxn ang="0">
                  <a:pos x="7" y="8"/>
                </a:cxn>
                <a:cxn ang="0">
                  <a:pos x="7" y="8"/>
                </a:cxn>
                <a:cxn ang="0">
                  <a:pos x="8" y="8"/>
                </a:cxn>
                <a:cxn ang="0">
                  <a:pos x="9" y="6"/>
                </a:cxn>
                <a:cxn ang="0">
                  <a:pos x="10" y="6"/>
                </a:cxn>
                <a:cxn ang="0">
                  <a:pos x="10" y="6"/>
                </a:cxn>
                <a:cxn ang="0">
                  <a:pos x="10" y="5"/>
                </a:cxn>
                <a:cxn ang="0">
                  <a:pos x="8" y="4"/>
                </a:cxn>
                <a:cxn ang="0">
                  <a:pos x="8" y="4"/>
                </a:cxn>
                <a:cxn ang="0">
                  <a:pos x="6" y="5"/>
                </a:cxn>
                <a:cxn ang="0">
                  <a:pos x="4" y="4"/>
                </a:cxn>
                <a:cxn ang="0">
                  <a:pos x="4" y="3"/>
                </a:cxn>
                <a:cxn ang="0">
                  <a:pos x="6" y="1"/>
                </a:cxn>
                <a:cxn ang="0">
                  <a:pos x="5" y="1"/>
                </a:cxn>
                <a:cxn ang="0">
                  <a:pos x="5" y="2"/>
                </a:cxn>
                <a:cxn ang="0">
                  <a:pos x="4" y="2"/>
                </a:cxn>
                <a:cxn ang="0">
                  <a:pos x="4" y="2"/>
                </a:cxn>
                <a:cxn ang="0">
                  <a:pos x="4" y="1"/>
                </a:cxn>
                <a:cxn ang="0">
                  <a:pos x="3" y="0"/>
                </a:cxn>
                <a:cxn ang="0">
                  <a:pos x="3" y="0"/>
                </a:cxn>
              </a:cxnLst>
              <a:rect l="0" t="0" r="r" b="b"/>
              <a:pathLst>
                <a:path w="11" h="8">
                  <a:moveTo>
                    <a:pt x="3" y="0"/>
                  </a:moveTo>
                  <a:cubicBezTo>
                    <a:pt x="3" y="0"/>
                    <a:pt x="1" y="1"/>
                    <a:pt x="2" y="2"/>
                  </a:cubicBezTo>
                  <a:cubicBezTo>
                    <a:pt x="3" y="2"/>
                    <a:pt x="3" y="2"/>
                    <a:pt x="3" y="2"/>
                  </a:cubicBezTo>
                  <a:cubicBezTo>
                    <a:pt x="2" y="4"/>
                    <a:pt x="2" y="4"/>
                    <a:pt x="1" y="4"/>
                  </a:cubicBezTo>
                  <a:cubicBezTo>
                    <a:pt x="0" y="5"/>
                    <a:pt x="0" y="5"/>
                    <a:pt x="0" y="6"/>
                  </a:cubicBezTo>
                  <a:cubicBezTo>
                    <a:pt x="0" y="6"/>
                    <a:pt x="0" y="6"/>
                    <a:pt x="0" y="6"/>
                  </a:cubicBezTo>
                  <a:cubicBezTo>
                    <a:pt x="0" y="6"/>
                    <a:pt x="0" y="6"/>
                    <a:pt x="0" y="6"/>
                  </a:cubicBezTo>
                  <a:cubicBezTo>
                    <a:pt x="0" y="6"/>
                    <a:pt x="0" y="7"/>
                    <a:pt x="0" y="7"/>
                  </a:cubicBezTo>
                  <a:cubicBezTo>
                    <a:pt x="1" y="7"/>
                    <a:pt x="1" y="6"/>
                    <a:pt x="2" y="6"/>
                  </a:cubicBezTo>
                  <a:cubicBezTo>
                    <a:pt x="1" y="7"/>
                    <a:pt x="1" y="7"/>
                    <a:pt x="1" y="7"/>
                  </a:cubicBezTo>
                  <a:cubicBezTo>
                    <a:pt x="5" y="7"/>
                    <a:pt x="5" y="7"/>
                    <a:pt x="5" y="7"/>
                  </a:cubicBezTo>
                  <a:cubicBezTo>
                    <a:pt x="6" y="7"/>
                    <a:pt x="6" y="7"/>
                    <a:pt x="6" y="7"/>
                  </a:cubicBezTo>
                  <a:cubicBezTo>
                    <a:pt x="6" y="8"/>
                    <a:pt x="6" y="8"/>
                    <a:pt x="6" y="8"/>
                  </a:cubicBezTo>
                  <a:cubicBezTo>
                    <a:pt x="6" y="8"/>
                    <a:pt x="6" y="8"/>
                    <a:pt x="6" y="8"/>
                  </a:cubicBezTo>
                  <a:cubicBezTo>
                    <a:pt x="6" y="8"/>
                    <a:pt x="6" y="8"/>
                    <a:pt x="6" y="8"/>
                  </a:cubicBezTo>
                  <a:cubicBezTo>
                    <a:pt x="6" y="8"/>
                    <a:pt x="6" y="8"/>
                    <a:pt x="6" y="8"/>
                  </a:cubicBezTo>
                  <a:cubicBezTo>
                    <a:pt x="7" y="8"/>
                    <a:pt x="7" y="8"/>
                    <a:pt x="7" y="8"/>
                  </a:cubicBezTo>
                  <a:cubicBezTo>
                    <a:pt x="7" y="8"/>
                    <a:pt x="7" y="8"/>
                    <a:pt x="7" y="8"/>
                  </a:cubicBezTo>
                  <a:cubicBezTo>
                    <a:pt x="7" y="8"/>
                    <a:pt x="7" y="8"/>
                    <a:pt x="7" y="8"/>
                  </a:cubicBezTo>
                  <a:cubicBezTo>
                    <a:pt x="7" y="8"/>
                    <a:pt x="7" y="8"/>
                    <a:pt x="7" y="8"/>
                  </a:cubicBezTo>
                  <a:cubicBezTo>
                    <a:pt x="8" y="8"/>
                    <a:pt x="8" y="8"/>
                    <a:pt x="8" y="8"/>
                  </a:cubicBezTo>
                  <a:cubicBezTo>
                    <a:pt x="8" y="7"/>
                    <a:pt x="9" y="7"/>
                    <a:pt x="9" y="6"/>
                  </a:cubicBezTo>
                  <a:cubicBezTo>
                    <a:pt x="10" y="6"/>
                    <a:pt x="10" y="6"/>
                    <a:pt x="10" y="6"/>
                  </a:cubicBezTo>
                  <a:cubicBezTo>
                    <a:pt x="10" y="6"/>
                    <a:pt x="10" y="6"/>
                    <a:pt x="10" y="6"/>
                  </a:cubicBezTo>
                  <a:cubicBezTo>
                    <a:pt x="10" y="6"/>
                    <a:pt x="11" y="5"/>
                    <a:pt x="10" y="5"/>
                  </a:cubicBezTo>
                  <a:cubicBezTo>
                    <a:pt x="10" y="5"/>
                    <a:pt x="8" y="4"/>
                    <a:pt x="8" y="4"/>
                  </a:cubicBezTo>
                  <a:cubicBezTo>
                    <a:pt x="8" y="4"/>
                    <a:pt x="8" y="4"/>
                    <a:pt x="8" y="4"/>
                  </a:cubicBezTo>
                  <a:cubicBezTo>
                    <a:pt x="7" y="5"/>
                    <a:pt x="7" y="5"/>
                    <a:pt x="6" y="5"/>
                  </a:cubicBezTo>
                  <a:cubicBezTo>
                    <a:pt x="6" y="5"/>
                    <a:pt x="4" y="4"/>
                    <a:pt x="4" y="4"/>
                  </a:cubicBezTo>
                  <a:cubicBezTo>
                    <a:pt x="4" y="3"/>
                    <a:pt x="4" y="3"/>
                    <a:pt x="4" y="3"/>
                  </a:cubicBezTo>
                  <a:cubicBezTo>
                    <a:pt x="5" y="3"/>
                    <a:pt x="6" y="2"/>
                    <a:pt x="6" y="1"/>
                  </a:cubicBezTo>
                  <a:cubicBezTo>
                    <a:pt x="5" y="1"/>
                    <a:pt x="5" y="1"/>
                    <a:pt x="5" y="1"/>
                  </a:cubicBezTo>
                  <a:cubicBezTo>
                    <a:pt x="5" y="1"/>
                    <a:pt x="5" y="1"/>
                    <a:pt x="5" y="2"/>
                  </a:cubicBezTo>
                  <a:cubicBezTo>
                    <a:pt x="5" y="2"/>
                    <a:pt x="5" y="2"/>
                    <a:pt x="4" y="2"/>
                  </a:cubicBezTo>
                  <a:cubicBezTo>
                    <a:pt x="4" y="2"/>
                    <a:pt x="4" y="2"/>
                    <a:pt x="4" y="2"/>
                  </a:cubicBezTo>
                  <a:cubicBezTo>
                    <a:pt x="4" y="1"/>
                    <a:pt x="4" y="1"/>
                    <a:pt x="4" y="1"/>
                  </a:cubicBezTo>
                  <a:cubicBezTo>
                    <a:pt x="4" y="1"/>
                    <a:pt x="4" y="0"/>
                    <a:pt x="3" y="0"/>
                  </a:cubicBezTo>
                  <a:cubicBezTo>
                    <a:pt x="3" y="0"/>
                    <a:pt x="3" y="0"/>
                    <a:pt x="3"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39" name="îṣľiḑé">
              <a:extLst>
                <a:ext uri="{FF2B5EF4-FFF2-40B4-BE49-F238E27FC236}">
                  <a16:creationId xmlns:a16="http://schemas.microsoft.com/office/drawing/2014/main" id="{B1A24141-5D5E-42B5-94DA-EFC1DFED7919}"/>
                </a:ext>
              </a:extLst>
            </p:cNvPr>
            <p:cNvSpPr/>
            <p:nvPr/>
          </p:nvSpPr>
          <p:spPr bwMode="auto">
            <a:xfrm>
              <a:off x="5665375" y="2352335"/>
              <a:ext cx="39033" cy="30958"/>
            </a:xfrm>
            <a:custGeom>
              <a:avLst/>
              <a:gdLst/>
              <a:ahLst/>
              <a:cxnLst>
                <a:cxn ang="0">
                  <a:pos x="4" y="0"/>
                </a:cxn>
                <a:cxn ang="0">
                  <a:pos x="4" y="0"/>
                </a:cxn>
                <a:cxn ang="0">
                  <a:pos x="3" y="1"/>
                </a:cxn>
                <a:cxn ang="0">
                  <a:pos x="2" y="1"/>
                </a:cxn>
                <a:cxn ang="0">
                  <a:pos x="2" y="2"/>
                </a:cxn>
                <a:cxn ang="0">
                  <a:pos x="2" y="2"/>
                </a:cxn>
                <a:cxn ang="0">
                  <a:pos x="1" y="2"/>
                </a:cxn>
                <a:cxn ang="0">
                  <a:pos x="0" y="3"/>
                </a:cxn>
                <a:cxn ang="0">
                  <a:pos x="0" y="3"/>
                </a:cxn>
                <a:cxn ang="0">
                  <a:pos x="1" y="3"/>
                </a:cxn>
                <a:cxn ang="0">
                  <a:pos x="1" y="3"/>
                </a:cxn>
                <a:cxn ang="0">
                  <a:pos x="1" y="3"/>
                </a:cxn>
                <a:cxn ang="0">
                  <a:pos x="2" y="3"/>
                </a:cxn>
                <a:cxn ang="0">
                  <a:pos x="0" y="4"/>
                </a:cxn>
                <a:cxn ang="0">
                  <a:pos x="1" y="4"/>
                </a:cxn>
                <a:cxn ang="0">
                  <a:pos x="2" y="4"/>
                </a:cxn>
                <a:cxn ang="0">
                  <a:pos x="3" y="3"/>
                </a:cxn>
                <a:cxn ang="0">
                  <a:pos x="4" y="2"/>
                </a:cxn>
                <a:cxn ang="0">
                  <a:pos x="4" y="1"/>
                </a:cxn>
                <a:cxn ang="0">
                  <a:pos x="4" y="1"/>
                </a:cxn>
                <a:cxn ang="0">
                  <a:pos x="4" y="1"/>
                </a:cxn>
                <a:cxn ang="0">
                  <a:pos x="4" y="1"/>
                </a:cxn>
                <a:cxn ang="0">
                  <a:pos x="5" y="0"/>
                </a:cxn>
                <a:cxn ang="0">
                  <a:pos x="5" y="0"/>
                </a:cxn>
                <a:cxn ang="0">
                  <a:pos x="4" y="0"/>
                </a:cxn>
              </a:cxnLst>
              <a:rect l="0" t="0" r="r" b="b"/>
              <a:pathLst>
                <a:path w="5" h="4">
                  <a:moveTo>
                    <a:pt x="4" y="0"/>
                  </a:moveTo>
                  <a:cubicBezTo>
                    <a:pt x="4" y="0"/>
                    <a:pt x="4" y="0"/>
                    <a:pt x="4" y="0"/>
                  </a:cubicBezTo>
                  <a:cubicBezTo>
                    <a:pt x="3" y="1"/>
                    <a:pt x="3" y="1"/>
                    <a:pt x="3" y="1"/>
                  </a:cubicBezTo>
                  <a:cubicBezTo>
                    <a:pt x="2" y="1"/>
                    <a:pt x="2" y="1"/>
                    <a:pt x="2" y="1"/>
                  </a:cubicBezTo>
                  <a:cubicBezTo>
                    <a:pt x="2" y="2"/>
                    <a:pt x="2" y="2"/>
                    <a:pt x="2" y="2"/>
                  </a:cubicBezTo>
                  <a:cubicBezTo>
                    <a:pt x="2" y="2"/>
                    <a:pt x="2" y="2"/>
                    <a:pt x="2" y="2"/>
                  </a:cubicBezTo>
                  <a:cubicBezTo>
                    <a:pt x="1" y="2"/>
                    <a:pt x="1" y="2"/>
                    <a:pt x="1" y="2"/>
                  </a:cubicBezTo>
                  <a:cubicBezTo>
                    <a:pt x="0" y="3"/>
                    <a:pt x="0" y="3"/>
                    <a:pt x="0" y="3"/>
                  </a:cubicBezTo>
                  <a:cubicBezTo>
                    <a:pt x="0" y="3"/>
                    <a:pt x="0" y="3"/>
                    <a:pt x="0" y="3"/>
                  </a:cubicBezTo>
                  <a:cubicBezTo>
                    <a:pt x="0" y="3"/>
                    <a:pt x="0" y="3"/>
                    <a:pt x="1" y="3"/>
                  </a:cubicBezTo>
                  <a:cubicBezTo>
                    <a:pt x="1" y="3"/>
                    <a:pt x="1" y="3"/>
                    <a:pt x="1" y="3"/>
                  </a:cubicBezTo>
                  <a:cubicBezTo>
                    <a:pt x="1" y="3"/>
                    <a:pt x="1" y="3"/>
                    <a:pt x="1" y="3"/>
                  </a:cubicBezTo>
                  <a:cubicBezTo>
                    <a:pt x="2" y="3"/>
                    <a:pt x="2" y="3"/>
                    <a:pt x="2" y="3"/>
                  </a:cubicBezTo>
                  <a:cubicBezTo>
                    <a:pt x="2" y="3"/>
                    <a:pt x="2" y="3"/>
                    <a:pt x="0" y="4"/>
                  </a:cubicBezTo>
                  <a:cubicBezTo>
                    <a:pt x="1" y="4"/>
                    <a:pt x="1" y="4"/>
                    <a:pt x="1" y="4"/>
                  </a:cubicBezTo>
                  <a:cubicBezTo>
                    <a:pt x="2" y="4"/>
                    <a:pt x="2" y="4"/>
                    <a:pt x="2" y="4"/>
                  </a:cubicBezTo>
                  <a:cubicBezTo>
                    <a:pt x="3" y="3"/>
                    <a:pt x="3" y="3"/>
                    <a:pt x="3" y="3"/>
                  </a:cubicBezTo>
                  <a:cubicBezTo>
                    <a:pt x="3" y="3"/>
                    <a:pt x="4" y="3"/>
                    <a:pt x="4" y="2"/>
                  </a:cubicBezTo>
                  <a:cubicBezTo>
                    <a:pt x="4" y="1"/>
                    <a:pt x="4" y="1"/>
                    <a:pt x="4" y="1"/>
                  </a:cubicBezTo>
                  <a:cubicBezTo>
                    <a:pt x="4" y="1"/>
                    <a:pt x="4" y="1"/>
                    <a:pt x="4" y="1"/>
                  </a:cubicBezTo>
                  <a:cubicBezTo>
                    <a:pt x="4" y="1"/>
                    <a:pt x="4" y="1"/>
                    <a:pt x="4" y="1"/>
                  </a:cubicBezTo>
                  <a:cubicBezTo>
                    <a:pt x="4" y="1"/>
                    <a:pt x="4" y="1"/>
                    <a:pt x="4" y="1"/>
                  </a:cubicBezTo>
                  <a:cubicBezTo>
                    <a:pt x="4" y="1"/>
                    <a:pt x="4" y="1"/>
                    <a:pt x="5" y="0"/>
                  </a:cubicBezTo>
                  <a:cubicBezTo>
                    <a:pt x="5" y="0"/>
                    <a:pt x="5" y="0"/>
                    <a:pt x="5" y="0"/>
                  </a:cubicBezTo>
                  <a:cubicBezTo>
                    <a:pt x="5" y="0"/>
                    <a:pt x="5" y="0"/>
                    <a:pt x="4"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40" name="íṥľiḍé">
              <a:extLst>
                <a:ext uri="{FF2B5EF4-FFF2-40B4-BE49-F238E27FC236}">
                  <a16:creationId xmlns:a16="http://schemas.microsoft.com/office/drawing/2014/main" id="{0D8FD47E-2410-43E6-8460-A8D69717C449}"/>
                </a:ext>
              </a:extLst>
            </p:cNvPr>
            <p:cNvSpPr/>
            <p:nvPr/>
          </p:nvSpPr>
          <p:spPr bwMode="auto">
            <a:xfrm>
              <a:off x="5688256" y="2367141"/>
              <a:ext cx="24227" cy="16152"/>
            </a:xfrm>
            <a:custGeom>
              <a:avLst/>
              <a:gdLst/>
              <a:ahLst/>
              <a:cxnLst>
                <a:cxn ang="0">
                  <a:pos x="12" y="0"/>
                </a:cxn>
                <a:cxn ang="0">
                  <a:pos x="12" y="0"/>
                </a:cxn>
                <a:cxn ang="0">
                  <a:pos x="6" y="6"/>
                </a:cxn>
                <a:cxn ang="0">
                  <a:pos x="0" y="12"/>
                </a:cxn>
                <a:cxn ang="0">
                  <a:pos x="0" y="12"/>
                </a:cxn>
                <a:cxn ang="0">
                  <a:pos x="0" y="12"/>
                </a:cxn>
                <a:cxn ang="0">
                  <a:pos x="6" y="12"/>
                </a:cxn>
                <a:cxn ang="0">
                  <a:pos x="12" y="12"/>
                </a:cxn>
                <a:cxn ang="0">
                  <a:pos x="18" y="6"/>
                </a:cxn>
                <a:cxn ang="0">
                  <a:pos x="12" y="6"/>
                </a:cxn>
                <a:cxn ang="0">
                  <a:pos x="12" y="6"/>
                </a:cxn>
                <a:cxn ang="0">
                  <a:pos x="12" y="0"/>
                </a:cxn>
              </a:cxnLst>
              <a:rect l="0" t="0" r="r" b="b"/>
              <a:pathLst>
                <a:path w="18" h="12">
                  <a:moveTo>
                    <a:pt x="12" y="0"/>
                  </a:moveTo>
                  <a:lnTo>
                    <a:pt x="12" y="0"/>
                  </a:lnTo>
                  <a:lnTo>
                    <a:pt x="6" y="6"/>
                  </a:lnTo>
                  <a:lnTo>
                    <a:pt x="0" y="12"/>
                  </a:lnTo>
                  <a:lnTo>
                    <a:pt x="0" y="12"/>
                  </a:lnTo>
                  <a:lnTo>
                    <a:pt x="0" y="12"/>
                  </a:lnTo>
                  <a:lnTo>
                    <a:pt x="6" y="12"/>
                  </a:lnTo>
                  <a:lnTo>
                    <a:pt x="12" y="12"/>
                  </a:lnTo>
                  <a:lnTo>
                    <a:pt x="18" y="6"/>
                  </a:lnTo>
                  <a:lnTo>
                    <a:pt x="12" y="6"/>
                  </a:lnTo>
                  <a:lnTo>
                    <a:pt x="12" y="6"/>
                  </a:lnTo>
                  <a:lnTo>
                    <a:pt x="12" y="0"/>
                  </a:lnTo>
                  <a:close/>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41" name="íśḻíḍè">
              <a:extLst>
                <a:ext uri="{FF2B5EF4-FFF2-40B4-BE49-F238E27FC236}">
                  <a16:creationId xmlns:a16="http://schemas.microsoft.com/office/drawing/2014/main" id="{53532C88-D00C-4846-B0D6-3BF821500D83}"/>
                </a:ext>
              </a:extLst>
            </p:cNvPr>
            <p:cNvSpPr/>
            <p:nvPr/>
          </p:nvSpPr>
          <p:spPr bwMode="auto">
            <a:xfrm>
              <a:off x="5688256" y="2367141"/>
              <a:ext cx="24227" cy="16152"/>
            </a:xfrm>
            <a:custGeom>
              <a:avLst/>
              <a:gdLst/>
              <a:ahLst/>
              <a:cxnLst>
                <a:cxn ang="0">
                  <a:pos x="12" y="0"/>
                </a:cxn>
                <a:cxn ang="0">
                  <a:pos x="12" y="0"/>
                </a:cxn>
                <a:cxn ang="0">
                  <a:pos x="6" y="6"/>
                </a:cxn>
                <a:cxn ang="0">
                  <a:pos x="0" y="12"/>
                </a:cxn>
                <a:cxn ang="0">
                  <a:pos x="0" y="12"/>
                </a:cxn>
                <a:cxn ang="0">
                  <a:pos x="0" y="12"/>
                </a:cxn>
                <a:cxn ang="0">
                  <a:pos x="6" y="12"/>
                </a:cxn>
                <a:cxn ang="0">
                  <a:pos x="12" y="12"/>
                </a:cxn>
                <a:cxn ang="0">
                  <a:pos x="18" y="6"/>
                </a:cxn>
                <a:cxn ang="0">
                  <a:pos x="12" y="6"/>
                </a:cxn>
                <a:cxn ang="0">
                  <a:pos x="12" y="6"/>
                </a:cxn>
                <a:cxn ang="0">
                  <a:pos x="12" y="0"/>
                </a:cxn>
              </a:cxnLst>
              <a:rect l="0" t="0" r="r" b="b"/>
              <a:pathLst>
                <a:path w="18" h="12">
                  <a:moveTo>
                    <a:pt x="12" y="0"/>
                  </a:moveTo>
                  <a:lnTo>
                    <a:pt x="12" y="0"/>
                  </a:lnTo>
                  <a:lnTo>
                    <a:pt x="6" y="6"/>
                  </a:lnTo>
                  <a:lnTo>
                    <a:pt x="0" y="12"/>
                  </a:lnTo>
                  <a:lnTo>
                    <a:pt x="0" y="12"/>
                  </a:lnTo>
                  <a:lnTo>
                    <a:pt x="0" y="12"/>
                  </a:lnTo>
                  <a:lnTo>
                    <a:pt x="6" y="12"/>
                  </a:lnTo>
                  <a:lnTo>
                    <a:pt x="12" y="12"/>
                  </a:lnTo>
                  <a:lnTo>
                    <a:pt x="18" y="6"/>
                  </a:lnTo>
                  <a:lnTo>
                    <a:pt x="12" y="6"/>
                  </a:lnTo>
                  <a:lnTo>
                    <a:pt x="12" y="6"/>
                  </a:lnTo>
                  <a:lnTo>
                    <a:pt x="12" y="0"/>
                  </a:ln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42" name="îsľîḑê">
              <a:extLst>
                <a:ext uri="{FF2B5EF4-FFF2-40B4-BE49-F238E27FC236}">
                  <a16:creationId xmlns:a16="http://schemas.microsoft.com/office/drawing/2014/main" id="{C2062947-0B4D-4111-B196-4185989A40D0}"/>
                </a:ext>
              </a:extLst>
            </p:cNvPr>
            <p:cNvSpPr/>
            <p:nvPr/>
          </p:nvSpPr>
          <p:spPr bwMode="auto">
            <a:xfrm>
              <a:off x="5728635" y="2344259"/>
              <a:ext cx="14806" cy="8076"/>
            </a:xfrm>
            <a:custGeom>
              <a:avLst/>
              <a:gdLst/>
              <a:ahLst/>
              <a:cxnLst>
                <a:cxn ang="0">
                  <a:pos x="1" y="0"/>
                </a:cxn>
                <a:cxn ang="0">
                  <a:pos x="0" y="1"/>
                </a:cxn>
                <a:cxn ang="0">
                  <a:pos x="0" y="1"/>
                </a:cxn>
                <a:cxn ang="0">
                  <a:pos x="0" y="1"/>
                </a:cxn>
                <a:cxn ang="0">
                  <a:pos x="0" y="1"/>
                </a:cxn>
                <a:cxn ang="0">
                  <a:pos x="1" y="1"/>
                </a:cxn>
                <a:cxn ang="0">
                  <a:pos x="1" y="0"/>
                </a:cxn>
              </a:cxnLst>
              <a:rect l="0" t="0" r="r" b="b"/>
              <a:pathLst>
                <a:path w="2" h="1">
                  <a:moveTo>
                    <a:pt x="1" y="0"/>
                  </a:move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2" y="0"/>
                    <a:pt x="2" y="0"/>
                    <a:pt x="1"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43" name="ïṡļïḍê">
              <a:extLst>
                <a:ext uri="{FF2B5EF4-FFF2-40B4-BE49-F238E27FC236}">
                  <a16:creationId xmlns:a16="http://schemas.microsoft.com/office/drawing/2014/main" id="{5088232F-2CA9-494F-A264-6B7590F47513}"/>
                </a:ext>
              </a:extLst>
            </p:cNvPr>
            <p:cNvSpPr/>
            <p:nvPr/>
          </p:nvSpPr>
          <p:spPr bwMode="auto">
            <a:xfrm>
              <a:off x="5681526" y="2478856"/>
              <a:ext cx="30958" cy="14806"/>
            </a:xfrm>
            <a:custGeom>
              <a:avLst/>
              <a:gdLst/>
              <a:ahLst/>
              <a:cxnLst>
                <a:cxn ang="0">
                  <a:pos x="1" y="0"/>
                </a:cxn>
                <a:cxn ang="0">
                  <a:pos x="0" y="0"/>
                </a:cxn>
                <a:cxn ang="0">
                  <a:pos x="0" y="1"/>
                </a:cxn>
                <a:cxn ang="0">
                  <a:pos x="0" y="2"/>
                </a:cxn>
                <a:cxn ang="0">
                  <a:pos x="0" y="2"/>
                </a:cxn>
                <a:cxn ang="0">
                  <a:pos x="0" y="2"/>
                </a:cxn>
                <a:cxn ang="0">
                  <a:pos x="1" y="2"/>
                </a:cxn>
                <a:cxn ang="0">
                  <a:pos x="1" y="2"/>
                </a:cxn>
                <a:cxn ang="0">
                  <a:pos x="1" y="2"/>
                </a:cxn>
                <a:cxn ang="0">
                  <a:pos x="2" y="2"/>
                </a:cxn>
                <a:cxn ang="0">
                  <a:pos x="3" y="2"/>
                </a:cxn>
                <a:cxn ang="0">
                  <a:pos x="2" y="0"/>
                </a:cxn>
                <a:cxn ang="0">
                  <a:pos x="1" y="0"/>
                </a:cxn>
              </a:cxnLst>
              <a:rect l="0" t="0" r="r" b="b"/>
              <a:pathLst>
                <a:path w="4" h="2">
                  <a:moveTo>
                    <a:pt x="1" y="0"/>
                  </a:moveTo>
                  <a:cubicBezTo>
                    <a:pt x="0" y="0"/>
                    <a:pt x="0" y="0"/>
                    <a:pt x="0" y="0"/>
                  </a:cubicBezTo>
                  <a:cubicBezTo>
                    <a:pt x="0" y="1"/>
                    <a:pt x="0" y="1"/>
                    <a:pt x="0" y="1"/>
                  </a:cubicBezTo>
                  <a:cubicBezTo>
                    <a:pt x="0" y="2"/>
                    <a:pt x="0" y="2"/>
                    <a:pt x="0" y="2"/>
                  </a:cubicBezTo>
                  <a:cubicBezTo>
                    <a:pt x="0" y="2"/>
                    <a:pt x="0" y="2"/>
                    <a:pt x="0" y="2"/>
                  </a:cubicBezTo>
                  <a:cubicBezTo>
                    <a:pt x="0" y="2"/>
                    <a:pt x="0" y="2"/>
                    <a:pt x="0" y="2"/>
                  </a:cubicBezTo>
                  <a:cubicBezTo>
                    <a:pt x="0" y="2"/>
                    <a:pt x="1" y="2"/>
                    <a:pt x="1" y="2"/>
                  </a:cubicBezTo>
                  <a:cubicBezTo>
                    <a:pt x="1" y="2"/>
                    <a:pt x="1" y="2"/>
                    <a:pt x="1" y="2"/>
                  </a:cubicBezTo>
                  <a:cubicBezTo>
                    <a:pt x="1" y="2"/>
                    <a:pt x="1" y="2"/>
                    <a:pt x="1" y="2"/>
                  </a:cubicBezTo>
                  <a:cubicBezTo>
                    <a:pt x="2" y="2"/>
                    <a:pt x="2" y="2"/>
                    <a:pt x="2" y="2"/>
                  </a:cubicBezTo>
                  <a:cubicBezTo>
                    <a:pt x="3" y="2"/>
                    <a:pt x="3" y="2"/>
                    <a:pt x="3" y="2"/>
                  </a:cubicBezTo>
                  <a:cubicBezTo>
                    <a:pt x="3" y="2"/>
                    <a:pt x="4" y="0"/>
                    <a:pt x="2" y="0"/>
                  </a:cubicBezTo>
                  <a:cubicBezTo>
                    <a:pt x="2" y="0"/>
                    <a:pt x="1" y="0"/>
                    <a:pt x="1"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44" name="îŝľïḑê">
              <a:extLst>
                <a:ext uri="{FF2B5EF4-FFF2-40B4-BE49-F238E27FC236}">
                  <a16:creationId xmlns:a16="http://schemas.microsoft.com/office/drawing/2014/main" id="{02348639-6CF7-4C42-BAB4-96D5A5ADF60A}"/>
                </a:ext>
              </a:extLst>
            </p:cNvPr>
            <p:cNvSpPr/>
            <p:nvPr/>
          </p:nvSpPr>
          <p:spPr bwMode="auto">
            <a:xfrm>
              <a:off x="5688256" y="2311956"/>
              <a:ext cx="267847" cy="118445"/>
            </a:xfrm>
            <a:custGeom>
              <a:avLst/>
              <a:gdLst/>
              <a:ahLst/>
              <a:cxnLst>
                <a:cxn ang="0">
                  <a:pos x="25" y="1"/>
                </a:cxn>
                <a:cxn ang="0">
                  <a:pos x="25" y="0"/>
                </a:cxn>
                <a:cxn ang="0">
                  <a:pos x="23" y="0"/>
                </a:cxn>
                <a:cxn ang="0">
                  <a:pos x="22" y="0"/>
                </a:cxn>
                <a:cxn ang="0">
                  <a:pos x="19" y="2"/>
                </a:cxn>
                <a:cxn ang="0">
                  <a:pos x="17" y="1"/>
                </a:cxn>
                <a:cxn ang="0">
                  <a:pos x="16" y="2"/>
                </a:cxn>
                <a:cxn ang="0">
                  <a:pos x="17" y="2"/>
                </a:cxn>
                <a:cxn ang="0">
                  <a:pos x="16" y="3"/>
                </a:cxn>
                <a:cxn ang="0">
                  <a:pos x="14" y="4"/>
                </a:cxn>
                <a:cxn ang="0">
                  <a:pos x="16" y="5"/>
                </a:cxn>
                <a:cxn ang="0">
                  <a:pos x="19" y="5"/>
                </a:cxn>
                <a:cxn ang="0">
                  <a:pos x="15" y="7"/>
                </a:cxn>
                <a:cxn ang="0">
                  <a:pos x="15" y="5"/>
                </a:cxn>
                <a:cxn ang="0">
                  <a:pos x="14" y="5"/>
                </a:cxn>
                <a:cxn ang="0">
                  <a:pos x="14" y="5"/>
                </a:cxn>
                <a:cxn ang="0">
                  <a:pos x="11" y="8"/>
                </a:cxn>
                <a:cxn ang="0">
                  <a:pos x="10" y="8"/>
                </a:cxn>
                <a:cxn ang="0">
                  <a:pos x="6" y="10"/>
                </a:cxn>
                <a:cxn ang="0">
                  <a:pos x="9" y="9"/>
                </a:cxn>
                <a:cxn ang="0">
                  <a:pos x="6" y="11"/>
                </a:cxn>
                <a:cxn ang="0">
                  <a:pos x="8" y="11"/>
                </a:cxn>
                <a:cxn ang="0">
                  <a:pos x="5" y="10"/>
                </a:cxn>
                <a:cxn ang="0">
                  <a:pos x="2" y="12"/>
                </a:cxn>
                <a:cxn ang="0">
                  <a:pos x="1" y="13"/>
                </a:cxn>
                <a:cxn ang="0">
                  <a:pos x="2" y="13"/>
                </a:cxn>
                <a:cxn ang="0">
                  <a:pos x="4" y="13"/>
                </a:cxn>
                <a:cxn ang="0">
                  <a:pos x="6" y="14"/>
                </a:cxn>
                <a:cxn ang="0">
                  <a:pos x="9" y="13"/>
                </a:cxn>
                <a:cxn ang="0">
                  <a:pos x="8" y="13"/>
                </a:cxn>
                <a:cxn ang="0">
                  <a:pos x="7" y="12"/>
                </a:cxn>
                <a:cxn ang="0">
                  <a:pos x="9" y="12"/>
                </a:cxn>
                <a:cxn ang="0">
                  <a:pos x="15" y="10"/>
                </a:cxn>
                <a:cxn ang="0">
                  <a:pos x="16" y="10"/>
                </a:cxn>
                <a:cxn ang="0">
                  <a:pos x="17" y="8"/>
                </a:cxn>
                <a:cxn ang="0">
                  <a:pos x="17" y="8"/>
                </a:cxn>
                <a:cxn ang="0">
                  <a:pos x="19" y="8"/>
                </a:cxn>
                <a:cxn ang="0">
                  <a:pos x="20" y="8"/>
                </a:cxn>
                <a:cxn ang="0">
                  <a:pos x="22" y="7"/>
                </a:cxn>
                <a:cxn ang="0">
                  <a:pos x="29" y="4"/>
                </a:cxn>
                <a:cxn ang="0">
                  <a:pos x="28" y="4"/>
                </a:cxn>
                <a:cxn ang="0">
                  <a:pos x="28" y="3"/>
                </a:cxn>
                <a:cxn ang="0">
                  <a:pos x="33" y="2"/>
                </a:cxn>
                <a:cxn ang="0">
                  <a:pos x="32" y="1"/>
                </a:cxn>
                <a:cxn ang="0">
                  <a:pos x="32" y="1"/>
                </a:cxn>
                <a:cxn ang="0">
                  <a:pos x="30" y="0"/>
                </a:cxn>
                <a:cxn ang="0">
                  <a:pos x="28" y="1"/>
                </a:cxn>
              </a:cxnLst>
              <a:rect l="0" t="0" r="r" b="b"/>
              <a:pathLst>
                <a:path w="34" h="15">
                  <a:moveTo>
                    <a:pt x="27" y="0"/>
                  </a:moveTo>
                  <a:cubicBezTo>
                    <a:pt x="27" y="0"/>
                    <a:pt x="27" y="0"/>
                    <a:pt x="26" y="1"/>
                  </a:cubicBezTo>
                  <a:cubicBezTo>
                    <a:pt x="25" y="1"/>
                    <a:pt x="25" y="1"/>
                    <a:pt x="25" y="1"/>
                  </a:cubicBezTo>
                  <a:cubicBezTo>
                    <a:pt x="26" y="0"/>
                    <a:pt x="26" y="0"/>
                    <a:pt x="26" y="0"/>
                  </a:cubicBezTo>
                  <a:cubicBezTo>
                    <a:pt x="26" y="0"/>
                    <a:pt x="26" y="0"/>
                    <a:pt x="26" y="0"/>
                  </a:cubicBezTo>
                  <a:cubicBezTo>
                    <a:pt x="26" y="0"/>
                    <a:pt x="25" y="0"/>
                    <a:pt x="25" y="0"/>
                  </a:cubicBezTo>
                  <a:cubicBezTo>
                    <a:pt x="25" y="0"/>
                    <a:pt x="25" y="0"/>
                    <a:pt x="25" y="0"/>
                  </a:cubicBezTo>
                  <a:cubicBezTo>
                    <a:pt x="24" y="0"/>
                    <a:pt x="24" y="0"/>
                    <a:pt x="24" y="0"/>
                  </a:cubicBezTo>
                  <a:cubicBezTo>
                    <a:pt x="23" y="0"/>
                    <a:pt x="23" y="0"/>
                    <a:pt x="23" y="0"/>
                  </a:cubicBezTo>
                  <a:cubicBezTo>
                    <a:pt x="23" y="0"/>
                    <a:pt x="23" y="0"/>
                    <a:pt x="23" y="0"/>
                  </a:cubicBezTo>
                  <a:cubicBezTo>
                    <a:pt x="23" y="1"/>
                    <a:pt x="22" y="1"/>
                    <a:pt x="22" y="2"/>
                  </a:cubicBezTo>
                  <a:cubicBezTo>
                    <a:pt x="21" y="1"/>
                    <a:pt x="21" y="1"/>
                    <a:pt x="22" y="0"/>
                  </a:cubicBezTo>
                  <a:cubicBezTo>
                    <a:pt x="22" y="0"/>
                    <a:pt x="21" y="0"/>
                    <a:pt x="21" y="0"/>
                  </a:cubicBezTo>
                  <a:cubicBezTo>
                    <a:pt x="21" y="0"/>
                    <a:pt x="21" y="1"/>
                    <a:pt x="20" y="1"/>
                  </a:cubicBezTo>
                  <a:cubicBezTo>
                    <a:pt x="20" y="1"/>
                    <a:pt x="20" y="2"/>
                    <a:pt x="19" y="2"/>
                  </a:cubicBezTo>
                  <a:cubicBezTo>
                    <a:pt x="19" y="2"/>
                    <a:pt x="19" y="2"/>
                    <a:pt x="19" y="2"/>
                  </a:cubicBezTo>
                  <a:cubicBezTo>
                    <a:pt x="19" y="1"/>
                    <a:pt x="19" y="1"/>
                    <a:pt x="19" y="1"/>
                  </a:cubicBezTo>
                  <a:cubicBezTo>
                    <a:pt x="19" y="1"/>
                    <a:pt x="18" y="1"/>
                    <a:pt x="17" y="1"/>
                  </a:cubicBezTo>
                  <a:cubicBezTo>
                    <a:pt x="17" y="1"/>
                    <a:pt x="17" y="1"/>
                    <a:pt x="17" y="1"/>
                  </a:cubicBezTo>
                  <a:cubicBezTo>
                    <a:pt x="16" y="1"/>
                    <a:pt x="16" y="2"/>
                    <a:pt x="15" y="2"/>
                  </a:cubicBezTo>
                  <a:cubicBezTo>
                    <a:pt x="15" y="2"/>
                    <a:pt x="15" y="2"/>
                    <a:pt x="16" y="2"/>
                  </a:cubicBezTo>
                  <a:cubicBezTo>
                    <a:pt x="16" y="2"/>
                    <a:pt x="16" y="2"/>
                    <a:pt x="16" y="2"/>
                  </a:cubicBezTo>
                  <a:cubicBezTo>
                    <a:pt x="15" y="2"/>
                    <a:pt x="15" y="2"/>
                    <a:pt x="15" y="2"/>
                  </a:cubicBezTo>
                  <a:cubicBezTo>
                    <a:pt x="16" y="2"/>
                    <a:pt x="16" y="2"/>
                    <a:pt x="17" y="2"/>
                  </a:cubicBezTo>
                  <a:cubicBezTo>
                    <a:pt x="15" y="3"/>
                    <a:pt x="15" y="3"/>
                    <a:pt x="15" y="3"/>
                  </a:cubicBezTo>
                  <a:cubicBezTo>
                    <a:pt x="15" y="3"/>
                    <a:pt x="15" y="3"/>
                    <a:pt x="15" y="3"/>
                  </a:cubicBezTo>
                  <a:cubicBezTo>
                    <a:pt x="16" y="3"/>
                    <a:pt x="16" y="3"/>
                    <a:pt x="16" y="3"/>
                  </a:cubicBezTo>
                  <a:cubicBezTo>
                    <a:pt x="16" y="3"/>
                    <a:pt x="16" y="3"/>
                    <a:pt x="16" y="3"/>
                  </a:cubicBezTo>
                  <a:cubicBezTo>
                    <a:pt x="17" y="3"/>
                    <a:pt x="17" y="3"/>
                    <a:pt x="17" y="3"/>
                  </a:cubicBezTo>
                  <a:cubicBezTo>
                    <a:pt x="17" y="3"/>
                    <a:pt x="16" y="3"/>
                    <a:pt x="14" y="4"/>
                  </a:cubicBezTo>
                  <a:cubicBezTo>
                    <a:pt x="15" y="5"/>
                    <a:pt x="15" y="5"/>
                    <a:pt x="15" y="5"/>
                  </a:cubicBezTo>
                  <a:cubicBezTo>
                    <a:pt x="16" y="4"/>
                    <a:pt x="16" y="4"/>
                    <a:pt x="16" y="4"/>
                  </a:cubicBezTo>
                  <a:cubicBezTo>
                    <a:pt x="16" y="5"/>
                    <a:pt x="16" y="5"/>
                    <a:pt x="16" y="5"/>
                  </a:cubicBezTo>
                  <a:cubicBezTo>
                    <a:pt x="17" y="5"/>
                    <a:pt x="17" y="5"/>
                    <a:pt x="21" y="3"/>
                  </a:cubicBezTo>
                  <a:cubicBezTo>
                    <a:pt x="22" y="3"/>
                    <a:pt x="22" y="3"/>
                    <a:pt x="22" y="3"/>
                  </a:cubicBezTo>
                  <a:cubicBezTo>
                    <a:pt x="21" y="4"/>
                    <a:pt x="20" y="4"/>
                    <a:pt x="19" y="5"/>
                  </a:cubicBezTo>
                  <a:cubicBezTo>
                    <a:pt x="18" y="5"/>
                    <a:pt x="18" y="5"/>
                    <a:pt x="16" y="5"/>
                  </a:cubicBezTo>
                  <a:cubicBezTo>
                    <a:pt x="16" y="5"/>
                    <a:pt x="16" y="5"/>
                    <a:pt x="15" y="5"/>
                  </a:cubicBezTo>
                  <a:cubicBezTo>
                    <a:pt x="15" y="6"/>
                    <a:pt x="15" y="6"/>
                    <a:pt x="15" y="7"/>
                  </a:cubicBezTo>
                  <a:cubicBezTo>
                    <a:pt x="14" y="6"/>
                    <a:pt x="14" y="6"/>
                    <a:pt x="15" y="5"/>
                  </a:cubicBezTo>
                  <a:cubicBezTo>
                    <a:pt x="15" y="5"/>
                    <a:pt x="15" y="5"/>
                    <a:pt x="15" y="5"/>
                  </a:cubicBezTo>
                  <a:cubicBezTo>
                    <a:pt x="15" y="5"/>
                    <a:pt x="15" y="5"/>
                    <a:pt x="15" y="5"/>
                  </a:cubicBezTo>
                  <a:cubicBezTo>
                    <a:pt x="15" y="5"/>
                    <a:pt x="15" y="5"/>
                    <a:pt x="15" y="5"/>
                  </a:cubicBezTo>
                  <a:cubicBezTo>
                    <a:pt x="15" y="5"/>
                    <a:pt x="15" y="5"/>
                    <a:pt x="15" y="5"/>
                  </a:cubicBezTo>
                  <a:cubicBezTo>
                    <a:pt x="14" y="5"/>
                    <a:pt x="14" y="5"/>
                    <a:pt x="14" y="5"/>
                  </a:cubicBezTo>
                  <a:cubicBezTo>
                    <a:pt x="14" y="5"/>
                    <a:pt x="14" y="5"/>
                    <a:pt x="14" y="5"/>
                  </a:cubicBezTo>
                  <a:cubicBezTo>
                    <a:pt x="14" y="5"/>
                    <a:pt x="14" y="5"/>
                    <a:pt x="14" y="5"/>
                  </a:cubicBezTo>
                  <a:cubicBezTo>
                    <a:pt x="14" y="5"/>
                    <a:pt x="14" y="5"/>
                    <a:pt x="14" y="5"/>
                  </a:cubicBezTo>
                  <a:cubicBezTo>
                    <a:pt x="13" y="5"/>
                    <a:pt x="12" y="5"/>
                    <a:pt x="12" y="6"/>
                  </a:cubicBezTo>
                  <a:cubicBezTo>
                    <a:pt x="12" y="6"/>
                    <a:pt x="12" y="6"/>
                    <a:pt x="12" y="6"/>
                  </a:cubicBezTo>
                  <a:cubicBezTo>
                    <a:pt x="11" y="8"/>
                    <a:pt x="11" y="8"/>
                    <a:pt x="11" y="8"/>
                  </a:cubicBezTo>
                  <a:cubicBezTo>
                    <a:pt x="12" y="8"/>
                    <a:pt x="12" y="8"/>
                    <a:pt x="12" y="8"/>
                  </a:cubicBezTo>
                  <a:cubicBezTo>
                    <a:pt x="12" y="9"/>
                    <a:pt x="11" y="9"/>
                    <a:pt x="11" y="9"/>
                  </a:cubicBezTo>
                  <a:cubicBezTo>
                    <a:pt x="11" y="9"/>
                    <a:pt x="11" y="9"/>
                    <a:pt x="10" y="8"/>
                  </a:cubicBezTo>
                  <a:cubicBezTo>
                    <a:pt x="10" y="8"/>
                    <a:pt x="10" y="8"/>
                    <a:pt x="10" y="8"/>
                  </a:cubicBezTo>
                  <a:cubicBezTo>
                    <a:pt x="9" y="8"/>
                    <a:pt x="8" y="8"/>
                    <a:pt x="6" y="9"/>
                  </a:cubicBezTo>
                  <a:cubicBezTo>
                    <a:pt x="6" y="10"/>
                    <a:pt x="6" y="10"/>
                    <a:pt x="6" y="10"/>
                  </a:cubicBezTo>
                  <a:cubicBezTo>
                    <a:pt x="6" y="10"/>
                    <a:pt x="6" y="10"/>
                    <a:pt x="6" y="10"/>
                  </a:cubicBezTo>
                  <a:cubicBezTo>
                    <a:pt x="7" y="10"/>
                    <a:pt x="7" y="9"/>
                    <a:pt x="8" y="9"/>
                  </a:cubicBezTo>
                  <a:cubicBezTo>
                    <a:pt x="8" y="9"/>
                    <a:pt x="8" y="9"/>
                    <a:pt x="9" y="9"/>
                  </a:cubicBezTo>
                  <a:cubicBezTo>
                    <a:pt x="9" y="9"/>
                    <a:pt x="9" y="9"/>
                    <a:pt x="9" y="9"/>
                  </a:cubicBezTo>
                  <a:cubicBezTo>
                    <a:pt x="8" y="10"/>
                    <a:pt x="8" y="10"/>
                    <a:pt x="6" y="11"/>
                  </a:cubicBezTo>
                  <a:cubicBezTo>
                    <a:pt x="6" y="11"/>
                    <a:pt x="6" y="11"/>
                    <a:pt x="6" y="11"/>
                  </a:cubicBezTo>
                  <a:cubicBezTo>
                    <a:pt x="6" y="11"/>
                    <a:pt x="7" y="11"/>
                    <a:pt x="7" y="11"/>
                  </a:cubicBezTo>
                  <a:cubicBezTo>
                    <a:pt x="8" y="11"/>
                    <a:pt x="9" y="10"/>
                    <a:pt x="9" y="10"/>
                  </a:cubicBezTo>
                  <a:cubicBezTo>
                    <a:pt x="9" y="11"/>
                    <a:pt x="8" y="11"/>
                    <a:pt x="8" y="11"/>
                  </a:cubicBezTo>
                  <a:cubicBezTo>
                    <a:pt x="7" y="12"/>
                    <a:pt x="6" y="12"/>
                    <a:pt x="6" y="12"/>
                  </a:cubicBezTo>
                  <a:cubicBezTo>
                    <a:pt x="5" y="12"/>
                    <a:pt x="6" y="11"/>
                    <a:pt x="6" y="10"/>
                  </a:cubicBezTo>
                  <a:cubicBezTo>
                    <a:pt x="6" y="10"/>
                    <a:pt x="6" y="10"/>
                    <a:pt x="5" y="10"/>
                  </a:cubicBezTo>
                  <a:cubicBezTo>
                    <a:pt x="5" y="10"/>
                    <a:pt x="4" y="11"/>
                    <a:pt x="4" y="11"/>
                  </a:cubicBezTo>
                  <a:cubicBezTo>
                    <a:pt x="4" y="12"/>
                    <a:pt x="4" y="12"/>
                    <a:pt x="3" y="12"/>
                  </a:cubicBezTo>
                  <a:cubicBezTo>
                    <a:pt x="3" y="12"/>
                    <a:pt x="2" y="12"/>
                    <a:pt x="2" y="12"/>
                  </a:cubicBezTo>
                  <a:cubicBezTo>
                    <a:pt x="0" y="13"/>
                    <a:pt x="0" y="13"/>
                    <a:pt x="0" y="13"/>
                  </a:cubicBezTo>
                  <a:cubicBezTo>
                    <a:pt x="0" y="13"/>
                    <a:pt x="0" y="13"/>
                    <a:pt x="0" y="13"/>
                  </a:cubicBezTo>
                  <a:cubicBezTo>
                    <a:pt x="1" y="13"/>
                    <a:pt x="1" y="13"/>
                    <a:pt x="1" y="13"/>
                  </a:cubicBezTo>
                  <a:cubicBezTo>
                    <a:pt x="1" y="13"/>
                    <a:pt x="1" y="13"/>
                    <a:pt x="1" y="13"/>
                  </a:cubicBezTo>
                  <a:cubicBezTo>
                    <a:pt x="1" y="13"/>
                    <a:pt x="1" y="13"/>
                    <a:pt x="1" y="13"/>
                  </a:cubicBezTo>
                  <a:cubicBezTo>
                    <a:pt x="2" y="13"/>
                    <a:pt x="2" y="13"/>
                    <a:pt x="2" y="13"/>
                  </a:cubicBezTo>
                  <a:cubicBezTo>
                    <a:pt x="2" y="14"/>
                    <a:pt x="2" y="14"/>
                    <a:pt x="2" y="14"/>
                  </a:cubicBezTo>
                  <a:cubicBezTo>
                    <a:pt x="2" y="14"/>
                    <a:pt x="2" y="14"/>
                    <a:pt x="3" y="14"/>
                  </a:cubicBezTo>
                  <a:cubicBezTo>
                    <a:pt x="3" y="14"/>
                    <a:pt x="3" y="14"/>
                    <a:pt x="4" y="13"/>
                  </a:cubicBezTo>
                  <a:cubicBezTo>
                    <a:pt x="4" y="14"/>
                    <a:pt x="4" y="14"/>
                    <a:pt x="4" y="14"/>
                  </a:cubicBezTo>
                  <a:cubicBezTo>
                    <a:pt x="5" y="14"/>
                    <a:pt x="5" y="14"/>
                    <a:pt x="5" y="14"/>
                  </a:cubicBezTo>
                  <a:cubicBezTo>
                    <a:pt x="6" y="14"/>
                    <a:pt x="6" y="14"/>
                    <a:pt x="6" y="14"/>
                  </a:cubicBezTo>
                  <a:cubicBezTo>
                    <a:pt x="5" y="15"/>
                    <a:pt x="5" y="15"/>
                    <a:pt x="5" y="15"/>
                  </a:cubicBezTo>
                  <a:cubicBezTo>
                    <a:pt x="7" y="14"/>
                    <a:pt x="7" y="14"/>
                    <a:pt x="8" y="14"/>
                  </a:cubicBezTo>
                  <a:cubicBezTo>
                    <a:pt x="9" y="13"/>
                    <a:pt x="9" y="13"/>
                    <a:pt x="9" y="13"/>
                  </a:cubicBezTo>
                  <a:cubicBezTo>
                    <a:pt x="9" y="13"/>
                    <a:pt x="9" y="13"/>
                    <a:pt x="9" y="13"/>
                  </a:cubicBezTo>
                  <a:cubicBezTo>
                    <a:pt x="8" y="14"/>
                    <a:pt x="8" y="14"/>
                    <a:pt x="8" y="14"/>
                  </a:cubicBezTo>
                  <a:cubicBezTo>
                    <a:pt x="8" y="13"/>
                    <a:pt x="8" y="13"/>
                    <a:pt x="8" y="13"/>
                  </a:cubicBezTo>
                  <a:cubicBezTo>
                    <a:pt x="9" y="13"/>
                    <a:pt x="9" y="13"/>
                    <a:pt x="9" y="13"/>
                  </a:cubicBezTo>
                  <a:cubicBezTo>
                    <a:pt x="8" y="12"/>
                    <a:pt x="8" y="12"/>
                    <a:pt x="8" y="12"/>
                  </a:cubicBezTo>
                  <a:cubicBezTo>
                    <a:pt x="8" y="12"/>
                    <a:pt x="8" y="12"/>
                    <a:pt x="7" y="12"/>
                  </a:cubicBezTo>
                  <a:cubicBezTo>
                    <a:pt x="7" y="12"/>
                    <a:pt x="7" y="12"/>
                    <a:pt x="7" y="12"/>
                  </a:cubicBezTo>
                  <a:cubicBezTo>
                    <a:pt x="8" y="12"/>
                    <a:pt x="8" y="12"/>
                    <a:pt x="8" y="12"/>
                  </a:cubicBezTo>
                  <a:cubicBezTo>
                    <a:pt x="9" y="12"/>
                    <a:pt x="9" y="12"/>
                    <a:pt x="9" y="12"/>
                  </a:cubicBezTo>
                  <a:cubicBezTo>
                    <a:pt x="9" y="12"/>
                    <a:pt x="9" y="12"/>
                    <a:pt x="10" y="12"/>
                  </a:cubicBezTo>
                  <a:cubicBezTo>
                    <a:pt x="10" y="12"/>
                    <a:pt x="10" y="12"/>
                    <a:pt x="10" y="12"/>
                  </a:cubicBezTo>
                  <a:cubicBezTo>
                    <a:pt x="12" y="11"/>
                    <a:pt x="13" y="11"/>
                    <a:pt x="15" y="10"/>
                  </a:cubicBezTo>
                  <a:cubicBezTo>
                    <a:pt x="14" y="10"/>
                    <a:pt x="14" y="10"/>
                    <a:pt x="14" y="10"/>
                  </a:cubicBezTo>
                  <a:cubicBezTo>
                    <a:pt x="15" y="9"/>
                    <a:pt x="15" y="9"/>
                    <a:pt x="15" y="9"/>
                  </a:cubicBezTo>
                  <a:cubicBezTo>
                    <a:pt x="16" y="10"/>
                    <a:pt x="16" y="10"/>
                    <a:pt x="16" y="10"/>
                  </a:cubicBezTo>
                  <a:cubicBezTo>
                    <a:pt x="17" y="9"/>
                    <a:pt x="17" y="9"/>
                    <a:pt x="17" y="9"/>
                  </a:cubicBezTo>
                  <a:cubicBezTo>
                    <a:pt x="16" y="9"/>
                    <a:pt x="16" y="9"/>
                    <a:pt x="16" y="9"/>
                  </a:cubicBezTo>
                  <a:cubicBezTo>
                    <a:pt x="17" y="8"/>
                    <a:pt x="17" y="8"/>
                    <a:pt x="17" y="8"/>
                  </a:cubicBezTo>
                  <a:cubicBezTo>
                    <a:pt x="17" y="8"/>
                    <a:pt x="17" y="8"/>
                    <a:pt x="17" y="8"/>
                  </a:cubicBezTo>
                  <a:cubicBezTo>
                    <a:pt x="16" y="8"/>
                    <a:pt x="16" y="8"/>
                    <a:pt x="16" y="8"/>
                  </a:cubicBezTo>
                  <a:cubicBezTo>
                    <a:pt x="16" y="8"/>
                    <a:pt x="17" y="8"/>
                    <a:pt x="17" y="8"/>
                  </a:cubicBezTo>
                  <a:cubicBezTo>
                    <a:pt x="17" y="8"/>
                    <a:pt x="18" y="8"/>
                    <a:pt x="18" y="8"/>
                  </a:cubicBezTo>
                  <a:cubicBezTo>
                    <a:pt x="18" y="8"/>
                    <a:pt x="18" y="8"/>
                    <a:pt x="19" y="8"/>
                  </a:cubicBezTo>
                  <a:cubicBezTo>
                    <a:pt x="19" y="8"/>
                    <a:pt x="19" y="8"/>
                    <a:pt x="19" y="8"/>
                  </a:cubicBezTo>
                  <a:cubicBezTo>
                    <a:pt x="19" y="7"/>
                    <a:pt x="19" y="7"/>
                    <a:pt x="19" y="7"/>
                  </a:cubicBezTo>
                  <a:cubicBezTo>
                    <a:pt x="20" y="7"/>
                    <a:pt x="20" y="7"/>
                    <a:pt x="20" y="7"/>
                  </a:cubicBezTo>
                  <a:cubicBezTo>
                    <a:pt x="20" y="7"/>
                    <a:pt x="20" y="7"/>
                    <a:pt x="20" y="8"/>
                  </a:cubicBezTo>
                  <a:cubicBezTo>
                    <a:pt x="20" y="8"/>
                    <a:pt x="20" y="8"/>
                    <a:pt x="20" y="8"/>
                  </a:cubicBezTo>
                  <a:cubicBezTo>
                    <a:pt x="20" y="8"/>
                    <a:pt x="20" y="8"/>
                    <a:pt x="21" y="7"/>
                  </a:cubicBezTo>
                  <a:cubicBezTo>
                    <a:pt x="22" y="7"/>
                    <a:pt x="22" y="7"/>
                    <a:pt x="22" y="7"/>
                  </a:cubicBezTo>
                  <a:cubicBezTo>
                    <a:pt x="23" y="6"/>
                    <a:pt x="23" y="6"/>
                    <a:pt x="23" y="6"/>
                  </a:cubicBezTo>
                  <a:cubicBezTo>
                    <a:pt x="25" y="6"/>
                    <a:pt x="29" y="4"/>
                    <a:pt x="29" y="4"/>
                  </a:cubicBezTo>
                  <a:cubicBezTo>
                    <a:pt x="29" y="4"/>
                    <a:pt x="29" y="4"/>
                    <a:pt x="29" y="4"/>
                  </a:cubicBezTo>
                  <a:cubicBezTo>
                    <a:pt x="29" y="4"/>
                    <a:pt x="29" y="4"/>
                    <a:pt x="29" y="4"/>
                  </a:cubicBezTo>
                  <a:cubicBezTo>
                    <a:pt x="28" y="4"/>
                    <a:pt x="28" y="4"/>
                    <a:pt x="28" y="4"/>
                  </a:cubicBezTo>
                  <a:cubicBezTo>
                    <a:pt x="28" y="4"/>
                    <a:pt x="28" y="4"/>
                    <a:pt x="28" y="4"/>
                  </a:cubicBezTo>
                  <a:cubicBezTo>
                    <a:pt x="26" y="4"/>
                    <a:pt x="26" y="4"/>
                    <a:pt x="26" y="4"/>
                  </a:cubicBezTo>
                  <a:cubicBezTo>
                    <a:pt x="27" y="4"/>
                    <a:pt x="27" y="4"/>
                    <a:pt x="27" y="4"/>
                  </a:cubicBezTo>
                  <a:cubicBezTo>
                    <a:pt x="28" y="3"/>
                    <a:pt x="28" y="3"/>
                    <a:pt x="28" y="3"/>
                  </a:cubicBezTo>
                  <a:cubicBezTo>
                    <a:pt x="29" y="3"/>
                    <a:pt x="31" y="3"/>
                    <a:pt x="33" y="3"/>
                  </a:cubicBezTo>
                  <a:cubicBezTo>
                    <a:pt x="34" y="2"/>
                    <a:pt x="34" y="2"/>
                    <a:pt x="34" y="2"/>
                  </a:cubicBezTo>
                  <a:cubicBezTo>
                    <a:pt x="33" y="2"/>
                    <a:pt x="33" y="2"/>
                    <a:pt x="33" y="2"/>
                  </a:cubicBezTo>
                  <a:cubicBezTo>
                    <a:pt x="33" y="2"/>
                    <a:pt x="33" y="2"/>
                    <a:pt x="33" y="2"/>
                  </a:cubicBezTo>
                  <a:cubicBezTo>
                    <a:pt x="33" y="1"/>
                    <a:pt x="33" y="1"/>
                    <a:pt x="33" y="1"/>
                  </a:cubicBezTo>
                  <a:cubicBezTo>
                    <a:pt x="33" y="1"/>
                    <a:pt x="32" y="1"/>
                    <a:pt x="32" y="1"/>
                  </a:cubicBezTo>
                  <a:cubicBezTo>
                    <a:pt x="32" y="1"/>
                    <a:pt x="31" y="1"/>
                    <a:pt x="31" y="1"/>
                  </a:cubicBezTo>
                  <a:cubicBezTo>
                    <a:pt x="31" y="1"/>
                    <a:pt x="31" y="1"/>
                    <a:pt x="31" y="1"/>
                  </a:cubicBezTo>
                  <a:cubicBezTo>
                    <a:pt x="31" y="1"/>
                    <a:pt x="32" y="1"/>
                    <a:pt x="32" y="1"/>
                  </a:cubicBezTo>
                  <a:cubicBezTo>
                    <a:pt x="31" y="1"/>
                    <a:pt x="31" y="0"/>
                    <a:pt x="31" y="0"/>
                  </a:cubicBezTo>
                  <a:cubicBezTo>
                    <a:pt x="31" y="0"/>
                    <a:pt x="31" y="0"/>
                    <a:pt x="31" y="0"/>
                  </a:cubicBezTo>
                  <a:cubicBezTo>
                    <a:pt x="30" y="0"/>
                    <a:pt x="30" y="0"/>
                    <a:pt x="30" y="0"/>
                  </a:cubicBezTo>
                  <a:cubicBezTo>
                    <a:pt x="29" y="1"/>
                    <a:pt x="29" y="1"/>
                    <a:pt x="29" y="1"/>
                  </a:cubicBezTo>
                  <a:cubicBezTo>
                    <a:pt x="30" y="0"/>
                    <a:pt x="30" y="0"/>
                    <a:pt x="30" y="0"/>
                  </a:cubicBezTo>
                  <a:cubicBezTo>
                    <a:pt x="29" y="0"/>
                    <a:pt x="29" y="0"/>
                    <a:pt x="28" y="1"/>
                  </a:cubicBezTo>
                  <a:cubicBezTo>
                    <a:pt x="28" y="0"/>
                    <a:pt x="28" y="0"/>
                    <a:pt x="28" y="0"/>
                  </a:cubicBezTo>
                  <a:cubicBezTo>
                    <a:pt x="28" y="0"/>
                    <a:pt x="28" y="0"/>
                    <a:pt x="27"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45" name="îšḷïḓê">
              <a:extLst>
                <a:ext uri="{FF2B5EF4-FFF2-40B4-BE49-F238E27FC236}">
                  <a16:creationId xmlns:a16="http://schemas.microsoft.com/office/drawing/2014/main" id="{5B8B0C94-2E00-4019-9DE3-DCB1F984C909}"/>
                </a:ext>
              </a:extLst>
            </p:cNvPr>
            <p:cNvSpPr/>
            <p:nvPr/>
          </p:nvSpPr>
          <p:spPr bwMode="auto">
            <a:xfrm>
              <a:off x="5720559" y="2328108"/>
              <a:ext cx="78066" cy="63261"/>
            </a:xfrm>
            <a:custGeom>
              <a:avLst/>
              <a:gdLst/>
              <a:ahLst/>
              <a:cxnLst>
                <a:cxn ang="0">
                  <a:pos x="9" y="0"/>
                </a:cxn>
                <a:cxn ang="0">
                  <a:pos x="9" y="1"/>
                </a:cxn>
                <a:cxn ang="0">
                  <a:pos x="8" y="1"/>
                </a:cxn>
                <a:cxn ang="0">
                  <a:pos x="7" y="1"/>
                </a:cxn>
                <a:cxn ang="0">
                  <a:pos x="7" y="2"/>
                </a:cxn>
                <a:cxn ang="0">
                  <a:pos x="6" y="2"/>
                </a:cxn>
                <a:cxn ang="0">
                  <a:pos x="6" y="2"/>
                </a:cxn>
                <a:cxn ang="0">
                  <a:pos x="5" y="2"/>
                </a:cxn>
                <a:cxn ang="0">
                  <a:pos x="5" y="2"/>
                </a:cxn>
                <a:cxn ang="0">
                  <a:pos x="4" y="3"/>
                </a:cxn>
                <a:cxn ang="0">
                  <a:pos x="4" y="3"/>
                </a:cxn>
                <a:cxn ang="0">
                  <a:pos x="4" y="2"/>
                </a:cxn>
                <a:cxn ang="0">
                  <a:pos x="4" y="2"/>
                </a:cxn>
                <a:cxn ang="0">
                  <a:pos x="1" y="4"/>
                </a:cxn>
                <a:cxn ang="0">
                  <a:pos x="3" y="4"/>
                </a:cxn>
                <a:cxn ang="0">
                  <a:pos x="4" y="4"/>
                </a:cxn>
                <a:cxn ang="0">
                  <a:pos x="3" y="5"/>
                </a:cxn>
                <a:cxn ang="0">
                  <a:pos x="2" y="5"/>
                </a:cxn>
                <a:cxn ang="0">
                  <a:pos x="1" y="5"/>
                </a:cxn>
                <a:cxn ang="0">
                  <a:pos x="0" y="6"/>
                </a:cxn>
                <a:cxn ang="0">
                  <a:pos x="1" y="6"/>
                </a:cxn>
                <a:cxn ang="0">
                  <a:pos x="0" y="7"/>
                </a:cxn>
                <a:cxn ang="0">
                  <a:pos x="1" y="7"/>
                </a:cxn>
                <a:cxn ang="0">
                  <a:pos x="2" y="6"/>
                </a:cxn>
                <a:cxn ang="0">
                  <a:pos x="1" y="8"/>
                </a:cxn>
                <a:cxn ang="0">
                  <a:pos x="2" y="7"/>
                </a:cxn>
                <a:cxn ang="0">
                  <a:pos x="2" y="7"/>
                </a:cxn>
                <a:cxn ang="0">
                  <a:pos x="3" y="6"/>
                </a:cxn>
                <a:cxn ang="0">
                  <a:pos x="4" y="6"/>
                </a:cxn>
                <a:cxn ang="0">
                  <a:pos x="5" y="5"/>
                </a:cxn>
                <a:cxn ang="0">
                  <a:pos x="5" y="5"/>
                </a:cxn>
                <a:cxn ang="0">
                  <a:pos x="4" y="6"/>
                </a:cxn>
                <a:cxn ang="0">
                  <a:pos x="5" y="6"/>
                </a:cxn>
                <a:cxn ang="0">
                  <a:pos x="6" y="6"/>
                </a:cxn>
                <a:cxn ang="0">
                  <a:pos x="7" y="5"/>
                </a:cxn>
                <a:cxn ang="0">
                  <a:pos x="7" y="5"/>
                </a:cxn>
                <a:cxn ang="0">
                  <a:pos x="7" y="5"/>
                </a:cxn>
                <a:cxn ang="0">
                  <a:pos x="7" y="5"/>
                </a:cxn>
                <a:cxn ang="0">
                  <a:pos x="6" y="5"/>
                </a:cxn>
                <a:cxn ang="0">
                  <a:pos x="8" y="4"/>
                </a:cxn>
                <a:cxn ang="0">
                  <a:pos x="8" y="3"/>
                </a:cxn>
                <a:cxn ang="0">
                  <a:pos x="9" y="3"/>
                </a:cxn>
                <a:cxn ang="0">
                  <a:pos x="8" y="3"/>
                </a:cxn>
                <a:cxn ang="0">
                  <a:pos x="7" y="3"/>
                </a:cxn>
                <a:cxn ang="0">
                  <a:pos x="8" y="3"/>
                </a:cxn>
                <a:cxn ang="0">
                  <a:pos x="8" y="2"/>
                </a:cxn>
                <a:cxn ang="0">
                  <a:pos x="10" y="0"/>
                </a:cxn>
                <a:cxn ang="0">
                  <a:pos x="9" y="0"/>
                </a:cxn>
              </a:cxnLst>
              <a:rect l="0" t="0" r="r" b="b"/>
              <a:pathLst>
                <a:path w="10" h="8">
                  <a:moveTo>
                    <a:pt x="9" y="0"/>
                  </a:moveTo>
                  <a:cubicBezTo>
                    <a:pt x="9" y="0"/>
                    <a:pt x="9" y="0"/>
                    <a:pt x="9" y="1"/>
                  </a:cubicBezTo>
                  <a:cubicBezTo>
                    <a:pt x="8" y="1"/>
                    <a:pt x="8" y="1"/>
                    <a:pt x="8" y="1"/>
                  </a:cubicBezTo>
                  <a:cubicBezTo>
                    <a:pt x="7" y="1"/>
                    <a:pt x="7" y="1"/>
                    <a:pt x="7" y="1"/>
                  </a:cubicBezTo>
                  <a:cubicBezTo>
                    <a:pt x="7" y="2"/>
                    <a:pt x="7" y="2"/>
                    <a:pt x="7" y="2"/>
                  </a:cubicBezTo>
                  <a:cubicBezTo>
                    <a:pt x="6" y="2"/>
                    <a:pt x="6" y="2"/>
                    <a:pt x="6" y="2"/>
                  </a:cubicBezTo>
                  <a:cubicBezTo>
                    <a:pt x="6" y="2"/>
                    <a:pt x="6" y="2"/>
                    <a:pt x="6" y="2"/>
                  </a:cubicBezTo>
                  <a:cubicBezTo>
                    <a:pt x="5" y="2"/>
                    <a:pt x="5" y="2"/>
                    <a:pt x="5" y="2"/>
                  </a:cubicBezTo>
                  <a:cubicBezTo>
                    <a:pt x="5" y="2"/>
                    <a:pt x="5" y="2"/>
                    <a:pt x="5" y="2"/>
                  </a:cubicBezTo>
                  <a:cubicBezTo>
                    <a:pt x="5" y="2"/>
                    <a:pt x="4" y="3"/>
                    <a:pt x="4" y="3"/>
                  </a:cubicBezTo>
                  <a:cubicBezTo>
                    <a:pt x="4" y="3"/>
                    <a:pt x="4" y="3"/>
                    <a:pt x="4" y="3"/>
                  </a:cubicBezTo>
                  <a:cubicBezTo>
                    <a:pt x="4" y="3"/>
                    <a:pt x="4" y="3"/>
                    <a:pt x="4" y="2"/>
                  </a:cubicBezTo>
                  <a:cubicBezTo>
                    <a:pt x="4" y="2"/>
                    <a:pt x="4" y="2"/>
                    <a:pt x="4" y="2"/>
                  </a:cubicBezTo>
                  <a:cubicBezTo>
                    <a:pt x="1" y="4"/>
                    <a:pt x="1" y="4"/>
                    <a:pt x="1" y="4"/>
                  </a:cubicBezTo>
                  <a:cubicBezTo>
                    <a:pt x="3" y="4"/>
                    <a:pt x="3" y="4"/>
                    <a:pt x="3" y="4"/>
                  </a:cubicBezTo>
                  <a:cubicBezTo>
                    <a:pt x="4" y="4"/>
                    <a:pt x="4" y="4"/>
                    <a:pt x="4" y="4"/>
                  </a:cubicBezTo>
                  <a:cubicBezTo>
                    <a:pt x="3" y="5"/>
                    <a:pt x="3" y="5"/>
                    <a:pt x="3" y="5"/>
                  </a:cubicBezTo>
                  <a:cubicBezTo>
                    <a:pt x="2" y="5"/>
                    <a:pt x="2" y="5"/>
                    <a:pt x="2" y="5"/>
                  </a:cubicBezTo>
                  <a:cubicBezTo>
                    <a:pt x="1" y="5"/>
                    <a:pt x="1" y="5"/>
                    <a:pt x="1" y="5"/>
                  </a:cubicBezTo>
                  <a:cubicBezTo>
                    <a:pt x="0" y="6"/>
                    <a:pt x="0" y="6"/>
                    <a:pt x="0" y="6"/>
                  </a:cubicBezTo>
                  <a:cubicBezTo>
                    <a:pt x="1" y="6"/>
                    <a:pt x="1" y="6"/>
                    <a:pt x="1" y="6"/>
                  </a:cubicBezTo>
                  <a:cubicBezTo>
                    <a:pt x="0" y="6"/>
                    <a:pt x="0" y="7"/>
                    <a:pt x="0" y="7"/>
                  </a:cubicBezTo>
                  <a:cubicBezTo>
                    <a:pt x="1" y="7"/>
                    <a:pt x="1" y="7"/>
                    <a:pt x="1" y="7"/>
                  </a:cubicBezTo>
                  <a:cubicBezTo>
                    <a:pt x="1" y="6"/>
                    <a:pt x="2" y="6"/>
                    <a:pt x="2" y="6"/>
                  </a:cubicBezTo>
                  <a:cubicBezTo>
                    <a:pt x="2" y="6"/>
                    <a:pt x="2" y="7"/>
                    <a:pt x="1" y="8"/>
                  </a:cubicBezTo>
                  <a:cubicBezTo>
                    <a:pt x="2" y="7"/>
                    <a:pt x="2" y="7"/>
                    <a:pt x="2" y="7"/>
                  </a:cubicBezTo>
                  <a:cubicBezTo>
                    <a:pt x="2" y="7"/>
                    <a:pt x="2" y="7"/>
                    <a:pt x="2" y="7"/>
                  </a:cubicBezTo>
                  <a:cubicBezTo>
                    <a:pt x="3" y="6"/>
                    <a:pt x="3" y="6"/>
                    <a:pt x="3" y="6"/>
                  </a:cubicBezTo>
                  <a:cubicBezTo>
                    <a:pt x="4" y="6"/>
                    <a:pt x="4" y="6"/>
                    <a:pt x="4" y="6"/>
                  </a:cubicBezTo>
                  <a:cubicBezTo>
                    <a:pt x="5" y="5"/>
                    <a:pt x="5" y="5"/>
                    <a:pt x="5" y="5"/>
                  </a:cubicBezTo>
                  <a:cubicBezTo>
                    <a:pt x="5" y="5"/>
                    <a:pt x="5" y="5"/>
                    <a:pt x="5" y="5"/>
                  </a:cubicBezTo>
                  <a:cubicBezTo>
                    <a:pt x="4" y="6"/>
                    <a:pt x="4" y="6"/>
                    <a:pt x="4" y="6"/>
                  </a:cubicBezTo>
                  <a:cubicBezTo>
                    <a:pt x="4" y="6"/>
                    <a:pt x="4" y="6"/>
                    <a:pt x="5" y="6"/>
                  </a:cubicBezTo>
                  <a:cubicBezTo>
                    <a:pt x="6" y="6"/>
                    <a:pt x="6" y="6"/>
                    <a:pt x="6" y="6"/>
                  </a:cubicBezTo>
                  <a:cubicBezTo>
                    <a:pt x="6" y="6"/>
                    <a:pt x="6" y="6"/>
                    <a:pt x="7" y="5"/>
                  </a:cubicBezTo>
                  <a:cubicBezTo>
                    <a:pt x="7" y="5"/>
                    <a:pt x="7" y="5"/>
                    <a:pt x="7" y="5"/>
                  </a:cubicBezTo>
                  <a:cubicBezTo>
                    <a:pt x="7" y="5"/>
                    <a:pt x="7" y="5"/>
                    <a:pt x="7" y="5"/>
                  </a:cubicBezTo>
                  <a:cubicBezTo>
                    <a:pt x="7" y="5"/>
                    <a:pt x="7" y="5"/>
                    <a:pt x="7" y="5"/>
                  </a:cubicBezTo>
                  <a:cubicBezTo>
                    <a:pt x="7" y="5"/>
                    <a:pt x="7" y="5"/>
                    <a:pt x="6" y="5"/>
                  </a:cubicBezTo>
                  <a:cubicBezTo>
                    <a:pt x="7" y="5"/>
                    <a:pt x="7" y="5"/>
                    <a:pt x="8" y="4"/>
                  </a:cubicBezTo>
                  <a:cubicBezTo>
                    <a:pt x="8" y="3"/>
                    <a:pt x="8" y="3"/>
                    <a:pt x="8" y="3"/>
                  </a:cubicBezTo>
                  <a:cubicBezTo>
                    <a:pt x="9" y="3"/>
                    <a:pt x="9" y="3"/>
                    <a:pt x="9" y="3"/>
                  </a:cubicBezTo>
                  <a:cubicBezTo>
                    <a:pt x="8" y="3"/>
                    <a:pt x="8" y="3"/>
                    <a:pt x="8" y="3"/>
                  </a:cubicBezTo>
                  <a:cubicBezTo>
                    <a:pt x="7" y="3"/>
                    <a:pt x="7" y="3"/>
                    <a:pt x="7" y="3"/>
                  </a:cubicBezTo>
                  <a:cubicBezTo>
                    <a:pt x="8" y="3"/>
                    <a:pt x="8" y="3"/>
                    <a:pt x="8" y="3"/>
                  </a:cubicBezTo>
                  <a:cubicBezTo>
                    <a:pt x="8" y="2"/>
                    <a:pt x="8" y="2"/>
                    <a:pt x="8" y="2"/>
                  </a:cubicBezTo>
                  <a:cubicBezTo>
                    <a:pt x="8" y="2"/>
                    <a:pt x="8" y="2"/>
                    <a:pt x="10" y="0"/>
                  </a:cubicBezTo>
                  <a:cubicBezTo>
                    <a:pt x="10" y="0"/>
                    <a:pt x="10" y="0"/>
                    <a:pt x="9"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46" name="íṣ1ïḋè">
              <a:extLst>
                <a:ext uri="{FF2B5EF4-FFF2-40B4-BE49-F238E27FC236}">
                  <a16:creationId xmlns:a16="http://schemas.microsoft.com/office/drawing/2014/main" id="{2F571B2E-719E-4029-8A38-EB739AC4E588}"/>
                </a:ext>
              </a:extLst>
            </p:cNvPr>
            <p:cNvSpPr/>
            <p:nvPr/>
          </p:nvSpPr>
          <p:spPr bwMode="auto">
            <a:xfrm>
              <a:off x="5806701" y="2311956"/>
              <a:ext cx="401097" cy="467050"/>
            </a:xfrm>
            <a:custGeom>
              <a:avLst/>
              <a:gdLst/>
              <a:ahLst/>
              <a:cxnLst>
                <a:cxn ang="0">
                  <a:pos x="31" y="1"/>
                </a:cxn>
                <a:cxn ang="0">
                  <a:pos x="27" y="2"/>
                </a:cxn>
                <a:cxn ang="0">
                  <a:pos x="28" y="4"/>
                </a:cxn>
                <a:cxn ang="0">
                  <a:pos x="25" y="2"/>
                </a:cxn>
                <a:cxn ang="0">
                  <a:pos x="24" y="3"/>
                </a:cxn>
                <a:cxn ang="0">
                  <a:pos x="23" y="2"/>
                </a:cxn>
                <a:cxn ang="0">
                  <a:pos x="22" y="3"/>
                </a:cxn>
                <a:cxn ang="0">
                  <a:pos x="19" y="4"/>
                </a:cxn>
                <a:cxn ang="0">
                  <a:pos x="17" y="3"/>
                </a:cxn>
                <a:cxn ang="0">
                  <a:pos x="15" y="5"/>
                </a:cxn>
                <a:cxn ang="0">
                  <a:pos x="9" y="7"/>
                </a:cxn>
                <a:cxn ang="0">
                  <a:pos x="7" y="9"/>
                </a:cxn>
                <a:cxn ang="0">
                  <a:pos x="5" y="10"/>
                </a:cxn>
                <a:cxn ang="0">
                  <a:pos x="1" y="11"/>
                </a:cxn>
                <a:cxn ang="0">
                  <a:pos x="3" y="13"/>
                </a:cxn>
                <a:cxn ang="0">
                  <a:pos x="5" y="13"/>
                </a:cxn>
                <a:cxn ang="0">
                  <a:pos x="1" y="13"/>
                </a:cxn>
                <a:cxn ang="0">
                  <a:pos x="1" y="15"/>
                </a:cxn>
                <a:cxn ang="0">
                  <a:pos x="1" y="17"/>
                </a:cxn>
                <a:cxn ang="0">
                  <a:pos x="5" y="16"/>
                </a:cxn>
                <a:cxn ang="0">
                  <a:pos x="6" y="28"/>
                </a:cxn>
                <a:cxn ang="0">
                  <a:pos x="11" y="30"/>
                </a:cxn>
                <a:cxn ang="0">
                  <a:pos x="9" y="31"/>
                </a:cxn>
                <a:cxn ang="0">
                  <a:pos x="11" y="33"/>
                </a:cxn>
                <a:cxn ang="0">
                  <a:pos x="8" y="39"/>
                </a:cxn>
                <a:cxn ang="0">
                  <a:pos x="4" y="40"/>
                </a:cxn>
                <a:cxn ang="0">
                  <a:pos x="6" y="46"/>
                </a:cxn>
                <a:cxn ang="0">
                  <a:pos x="5" y="51"/>
                </a:cxn>
                <a:cxn ang="0">
                  <a:pos x="8" y="57"/>
                </a:cxn>
                <a:cxn ang="0">
                  <a:pos x="13" y="59"/>
                </a:cxn>
                <a:cxn ang="0">
                  <a:pos x="17" y="52"/>
                </a:cxn>
                <a:cxn ang="0">
                  <a:pos x="21" y="46"/>
                </a:cxn>
                <a:cxn ang="0">
                  <a:pos x="35" y="38"/>
                </a:cxn>
                <a:cxn ang="0">
                  <a:pos x="48" y="33"/>
                </a:cxn>
                <a:cxn ang="0">
                  <a:pos x="48" y="32"/>
                </a:cxn>
                <a:cxn ang="0">
                  <a:pos x="46" y="27"/>
                </a:cxn>
                <a:cxn ang="0">
                  <a:pos x="46" y="26"/>
                </a:cxn>
                <a:cxn ang="0">
                  <a:pos x="44" y="24"/>
                </a:cxn>
                <a:cxn ang="0">
                  <a:pos x="49" y="23"/>
                </a:cxn>
                <a:cxn ang="0">
                  <a:pos x="48" y="20"/>
                </a:cxn>
                <a:cxn ang="0">
                  <a:pos x="47" y="17"/>
                </a:cxn>
                <a:cxn ang="0">
                  <a:pos x="50" y="17"/>
                </a:cxn>
                <a:cxn ang="0">
                  <a:pos x="48" y="13"/>
                </a:cxn>
                <a:cxn ang="0">
                  <a:pos x="47" y="9"/>
                </a:cxn>
                <a:cxn ang="0">
                  <a:pos x="47" y="9"/>
                </a:cxn>
                <a:cxn ang="0">
                  <a:pos x="46" y="8"/>
                </a:cxn>
                <a:cxn ang="0">
                  <a:pos x="49" y="7"/>
                </a:cxn>
                <a:cxn ang="0">
                  <a:pos x="51" y="5"/>
                </a:cxn>
                <a:cxn ang="0">
                  <a:pos x="47" y="4"/>
                </a:cxn>
                <a:cxn ang="0">
                  <a:pos x="45" y="5"/>
                </a:cxn>
                <a:cxn ang="0">
                  <a:pos x="43" y="3"/>
                </a:cxn>
                <a:cxn ang="0">
                  <a:pos x="41" y="5"/>
                </a:cxn>
                <a:cxn ang="0">
                  <a:pos x="38" y="4"/>
                </a:cxn>
                <a:cxn ang="0">
                  <a:pos x="42" y="3"/>
                </a:cxn>
              </a:cxnLst>
              <a:rect l="0" t="0" r="r" b="b"/>
              <a:pathLst>
                <a:path w="51" h="59">
                  <a:moveTo>
                    <a:pt x="38" y="0"/>
                  </a:moveTo>
                  <a:cubicBezTo>
                    <a:pt x="36" y="0"/>
                    <a:pt x="34" y="1"/>
                    <a:pt x="32" y="1"/>
                  </a:cubicBezTo>
                  <a:cubicBezTo>
                    <a:pt x="32" y="1"/>
                    <a:pt x="31" y="1"/>
                    <a:pt x="31" y="1"/>
                  </a:cubicBezTo>
                  <a:cubicBezTo>
                    <a:pt x="29" y="1"/>
                    <a:pt x="29" y="1"/>
                    <a:pt x="29" y="1"/>
                  </a:cubicBezTo>
                  <a:cubicBezTo>
                    <a:pt x="28" y="2"/>
                    <a:pt x="28" y="2"/>
                    <a:pt x="28" y="2"/>
                  </a:cubicBezTo>
                  <a:cubicBezTo>
                    <a:pt x="27" y="2"/>
                    <a:pt x="27" y="2"/>
                    <a:pt x="27" y="2"/>
                  </a:cubicBezTo>
                  <a:cubicBezTo>
                    <a:pt x="27" y="2"/>
                    <a:pt x="27" y="2"/>
                    <a:pt x="27" y="2"/>
                  </a:cubicBezTo>
                  <a:cubicBezTo>
                    <a:pt x="27" y="3"/>
                    <a:pt x="27" y="3"/>
                    <a:pt x="27" y="3"/>
                  </a:cubicBezTo>
                  <a:cubicBezTo>
                    <a:pt x="28" y="4"/>
                    <a:pt x="28" y="4"/>
                    <a:pt x="28" y="4"/>
                  </a:cubicBezTo>
                  <a:cubicBezTo>
                    <a:pt x="28" y="4"/>
                    <a:pt x="28" y="4"/>
                    <a:pt x="28" y="4"/>
                  </a:cubicBezTo>
                  <a:cubicBezTo>
                    <a:pt x="26" y="2"/>
                    <a:pt x="26" y="2"/>
                    <a:pt x="26" y="2"/>
                  </a:cubicBezTo>
                  <a:cubicBezTo>
                    <a:pt x="25" y="2"/>
                    <a:pt x="25" y="2"/>
                    <a:pt x="25" y="2"/>
                  </a:cubicBezTo>
                  <a:cubicBezTo>
                    <a:pt x="25" y="3"/>
                    <a:pt x="25" y="3"/>
                    <a:pt x="25" y="3"/>
                  </a:cubicBezTo>
                  <a:cubicBezTo>
                    <a:pt x="25" y="3"/>
                    <a:pt x="25" y="3"/>
                    <a:pt x="25" y="3"/>
                  </a:cubicBezTo>
                  <a:cubicBezTo>
                    <a:pt x="25" y="3"/>
                    <a:pt x="24" y="3"/>
                    <a:pt x="24" y="3"/>
                  </a:cubicBezTo>
                  <a:cubicBezTo>
                    <a:pt x="24" y="3"/>
                    <a:pt x="24" y="3"/>
                    <a:pt x="24" y="3"/>
                  </a:cubicBezTo>
                  <a:cubicBezTo>
                    <a:pt x="24" y="3"/>
                    <a:pt x="24" y="3"/>
                    <a:pt x="24" y="3"/>
                  </a:cubicBezTo>
                  <a:cubicBezTo>
                    <a:pt x="23" y="2"/>
                    <a:pt x="23" y="2"/>
                    <a:pt x="23" y="2"/>
                  </a:cubicBezTo>
                  <a:cubicBezTo>
                    <a:pt x="23" y="3"/>
                    <a:pt x="23" y="3"/>
                    <a:pt x="23" y="3"/>
                  </a:cubicBezTo>
                  <a:cubicBezTo>
                    <a:pt x="22" y="4"/>
                    <a:pt x="22" y="4"/>
                    <a:pt x="22" y="4"/>
                  </a:cubicBezTo>
                  <a:cubicBezTo>
                    <a:pt x="22" y="3"/>
                    <a:pt x="22" y="3"/>
                    <a:pt x="22" y="3"/>
                  </a:cubicBezTo>
                  <a:cubicBezTo>
                    <a:pt x="21" y="3"/>
                    <a:pt x="21" y="3"/>
                    <a:pt x="21" y="3"/>
                  </a:cubicBezTo>
                  <a:cubicBezTo>
                    <a:pt x="19" y="3"/>
                    <a:pt x="19" y="3"/>
                    <a:pt x="19" y="3"/>
                  </a:cubicBezTo>
                  <a:cubicBezTo>
                    <a:pt x="19" y="4"/>
                    <a:pt x="19" y="4"/>
                    <a:pt x="19" y="4"/>
                  </a:cubicBezTo>
                  <a:cubicBezTo>
                    <a:pt x="19" y="4"/>
                    <a:pt x="19" y="4"/>
                    <a:pt x="19" y="4"/>
                  </a:cubicBezTo>
                  <a:cubicBezTo>
                    <a:pt x="18" y="3"/>
                    <a:pt x="18" y="3"/>
                    <a:pt x="18" y="3"/>
                  </a:cubicBezTo>
                  <a:cubicBezTo>
                    <a:pt x="17" y="3"/>
                    <a:pt x="17" y="3"/>
                    <a:pt x="17" y="3"/>
                  </a:cubicBezTo>
                  <a:cubicBezTo>
                    <a:pt x="17" y="4"/>
                    <a:pt x="17" y="4"/>
                    <a:pt x="17" y="4"/>
                  </a:cubicBezTo>
                  <a:cubicBezTo>
                    <a:pt x="16" y="5"/>
                    <a:pt x="16" y="5"/>
                    <a:pt x="16" y="5"/>
                  </a:cubicBezTo>
                  <a:cubicBezTo>
                    <a:pt x="15" y="5"/>
                    <a:pt x="15" y="5"/>
                    <a:pt x="15" y="5"/>
                  </a:cubicBezTo>
                  <a:cubicBezTo>
                    <a:pt x="14" y="5"/>
                    <a:pt x="14" y="5"/>
                    <a:pt x="14" y="5"/>
                  </a:cubicBezTo>
                  <a:cubicBezTo>
                    <a:pt x="11" y="6"/>
                    <a:pt x="11" y="6"/>
                    <a:pt x="11" y="6"/>
                  </a:cubicBezTo>
                  <a:cubicBezTo>
                    <a:pt x="9" y="7"/>
                    <a:pt x="9" y="7"/>
                    <a:pt x="9" y="7"/>
                  </a:cubicBezTo>
                  <a:cubicBezTo>
                    <a:pt x="10" y="7"/>
                    <a:pt x="10" y="7"/>
                    <a:pt x="10" y="7"/>
                  </a:cubicBezTo>
                  <a:cubicBezTo>
                    <a:pt x="11" y="7"/>
                    <a:pt x="11" y="7"/>
                    <a:pt x="11" y="7"/>
                  </a:cubicBezTo>
                  <a:cubicBezTo>
                    <a:pt x="9" y="8"/>
                    <a:pt x="9" y="9"/>
                    <a:pt x="7" y="9"/>
                  </a:cubicBezTo>
                  <a:cubicBezTo>
                    <a:pt x="7" y="9"/>
                    <a:pt x="7" y="9"/>
                    <a:pt x="7" y="9"/>
                  </a:cubicBezTo>
                  <a:cubicBezTo>
                    <a:pt x="5" y="10"/>
                    <a:pt x="5" y="10"/>
                    <a:pt x="5" y="10"/>
                  </a:cubicBezTo>
                  <a:cubicBezTo>
                    <a:pt x="5" y="10"/>
                    <a:pt x="5" y="10"/>
                    <a:pt x="5" y="10"/>
                  </a:cubicBezTo>
                  <a:cubicBezTo>
                    <a:pt x="4" y="10"/>
                    <a:pt x="4" y="10"/>
                    <a:pt x="4" y="10"/>
                  </a:cubicBezTo>
                  <a:cubicBezTo>
                    <a:pt x="3" y="10"/>
                    <a:pt x="3" y="10"/>
                    <a:pt x="3" y="10"/>
                  </a:cubicBezTo>
                  <a:cubicBezTo>
                    <a:pt x="1" y="11"/>
                    <a:pt x="1" y="11"/>
                    <a:pt x="1" y="11"/>
                  </a:cubicBezTo>
                  <a:cubicBezTo>
                    <a:pt x="1" y="12"/>
                    <a:pt x="1" y="12"/>
                    <a:pt x="1" y="12"/>
                  </a:cubicBezTo>
                  <a:cubicBezTo>
                    <a:pt x="2" y="12"/>
                    <a:pt x="2" y="12"/>
                    <a:pt x="2" y="12"/>
                  </a:cubicBezTo>
                  <a:cubicBezTo>
                    <a:pt x="2" y="13"/>
                    <a:pt x="2" y="13"/>
                    <a:pt x="3" y="13"/>
                  </a:cubicBezTo>
                  <a:cubicBezTo>
                    <a:pt x="3" y="13"/>
                    <a:pt x="3" y="13"/>
                    <a:pt x="4" y="13"/>
                  </a:cubicBezTo>
                  <a:cubicBezTo>
                    <a:pt x="4" y="12"/>
                    <a:pt x="4" y="12"/>
                    <a:pt x="4" y="12"/>
                  </a:cubicBezTo>
                  <a:cubicBezTo>
                    <a:pt x="5" y="12"/>
                    <a:pt x="5" y="12"/>
                    <a:pt x="5" y="13"/>
                  </a:cubicBezTo>
                  <a:cubicBezTo>
                    <a:pt x="4" y="13"/>
                    <a:pt x="4" y="13"/>
                    <a:pt x="4" y="13"/>
                  </a:cubicBezTo>
                  <a:cubicBezTo>
                    <a:pt x="3" y="13"/>
                    <a:pt x="2" y="13"/>
                    <a:pt x="1" y="13"/>
                  </a:cubicBezTo>
                  <a:cubicBezTo>
                    <a:pt x="1" y="13"/>
                    <a:pt x="1" y="13"/>
                    <a:pt x="1" y="13"/>
                  </a:cubicBezTo>
                  <a:cubicBezTo>
                    <a:pt x="0" y="14"/>
                    <a:pt x="0" y="14"/>
                    <a:pt x="0" y="14"/>
                  </a:cubicBezTo>
                  <a:cubicBezTo>
                    <a:pt x="0" y="14"/>
                    <a:pt x="0" y="14"/>
                    <a:pt x="0" y="14"/>
                  </a:cubicBezTo>
                  <a:cubicBezTo>
                    <a:pt x="1" y="15"/>
                    <a:pt x="1" y="15"/>
                    <a:pt x="1" y="15"/>
                  </a:cubicBezTo>
                  <a:cubicBezTo>
                    <a:pt x="0" y="15"/>
                    <a:pt x="0" y="15"/>
                    <a:pt x="0" y="15"/>
                  </a:cubicBezTo>
                  <a:cubicBezTo>
                    <a:pt x="0" y="16"/>
                    <a:pt x="0" y="16"/>
                    <a:pt x="0" y="16"/>
                  </a:cubicBezTo>
                  <a:cubicBezTo>
                    <a:pt x="0" y="16"/>
                    <a:pt x="0" y="16"/>
                    <a:pt x="1" y="17"/>
                  </a:cubicBezTo>
                  <a:cubicBezTo>
                    <a:pt x="3" y="16"/>
                    <a:pt x="3" y="16"/>
                    <a:pt x="3" y="16"/>
                  </a:cubicBezTo>
                  <a:cubicBezTo>
                    <a:pt x="2" y="16"/>
                    <a:pt x="2" y="16"/>
                    <a:pt x="2" y="16"/>
                  </a:cubicBezTo>
                  <a:cubicBezTo>
                    <a:pt x="4" y="16"/>
                    <a:pt x="5" y="16"/>
                    <a:pt x="5" y="16"/>
                  </a:cubicBezTo>
                  <a:cubicBezTo>
                    <a:pt x="7" y="16"/>
                    <a:pt x="7" y="16"/>
                    <a:pt x="8" y="18"/>
                  </a:cubicBezTo>
                  <a:cubicBezTo>
                    <a:pt x="7" y="21"/>
                    <a:pt x="11" y="25"/>
                    <a:pt x="7" y="26"/>
                  </a:cubicBezTo>
                  <a:cubicBezTo>
                    <a:pt x="6" y="28"/>
                    <a:pt x="6" y="28"/>
                    <a:pt x="6" y="28"/>
                  </a:cubicBezTo>
                  <a:cubicBezTo>
                    <a:pt x="7" y="28"/>
                    <a:pt x="8" y="27"/>
                    <a:pt x="9" y="27"/>
                  </a:cubicBezTo>
                  <a:cubicBezTo>
                    <a:pt x="9" y="27"/>
                    <a:pt x="9" y="27"/>
                    <a:pt x="9" y="27"/>
                  </a:cubicBezTo>
                  <a:cubicBezTo>
                    <a:pt x="9" y="27"/>
                    <a:pt x="10" y="28"/>
                    <a:pt x="11" y="30"/>
                  </a:cubicBezTo>
                  <a:cubicBezTo>
                    <a:pt x="11" y="31"/>
                    <a:pt x="11" y="31"/>
                    <a:pt x="11" y="31"/>
                  </a:cubicBezTo>
                  <a:cubicBezTo>
                    <a:pt x="10" y="31"/>
                    <a:pt x="10" y="31"/>
                    <a:pt x="10" y="31"/>
                  </a:cubicBezTo>
                  <a:cubicBezTo>
                    <a:pt x="9" y="31"/>
                    <a:pt x="9" y="31"/>
                    <a:pt x="9" y="31"/>
                  </a:cubicBezTo>
                  <a:cubicBezTo>
                    <a:pt x="7" y="31"/>
                    <a:pt x="7" y="31"/>
                    <a:pt x="7" y="31"/>
                  </a:cubicBezTo>
                  <a:cubicBezTo>
                    <a:pt x="9" y="33"/>
                    <a:pt x="9" y="33"/>
                    <a:pt x="9" y="33"/>
                  </a:cubicBezTo>
                  <a:cubicBezTo>
                    <a:pt x="9" y="33"/>
                    <a:pt x="10" y="33"/>
                    <a:pt x="11" y="33"/>
                  </a:cubicBezTo>
                  <a:cubicBezTo>
                    <a:pt x="11" y="34"/>
                    <a:pt x="11" y="34"/>
                    <a:pt x="9" y="34"/>
                  </a:cubicBezTo>
                  <a:cubicBezTo>
                    <a:pt x="9" y="35"/>
                    <a:pt x="9" y="35"/>
                    <a:pt x="9" y="35"/>
                  </a:cubicBezTo>
                  <a:cubicBezTo>
                    <a:pt x="8" y="39"/>
                    <a:pt x="8" y="39"/>
                    <a:pt x="8" y="39"/>
                  </a:cubicBezTo>
                  <a:cubicBezTo>
                    <a:pt x="5" y="38"/>
                    <a:pt x="5" y="38"/>
                    <a:pt x="5" y="38"/>
                  </a:cubicBezTo>
                  <a:cubicBezTo>
                    <a:pt x="4" y="39"/>
                    <a:pt x="4" y="39"/>
                    <a:pt x="4" y="39"/>
                  </a:cubicBezTo>
                  <a:cubicBezTo>
                    <a:pt x="4" y="40"/>
                    <a:pt x="4" y="40"/>
                    <a:pt x="4" y="40"/>
                  </a:cubicBezTo>
                  <a:cubicBezTo>
                    <a:pt x="4" y="41"/>
                    <a:pt x="4" y="41"/>
                    <a:pt x="4" y="41"/>
                  </a:cubicBezTo>
                  <a:cubicBezTo>
                    <a:pt x="3" y="42"/>
                    <a:pt x="3" y="42"/>
                    <a:pt x="4" y="46"/>
                  </a:cubicBezTo>
                  <a:cubicBezTo>
                    <a:pt x="5" y="46"/>
                    <a:pt x="6" y="46"/>
                    <a:pt x="6" y="46"/>
                  </a:cubicBezTo>
                  <a:cubicBezTo>
                    <a:pt x="6" y="47"/>
                    <a:pt x="6" y="48"/>
                    <a:pt x="5" y="48"/>
                  </a:cubicBezTo>
                  <a:cubicBezTo>
                    <a:pt x="4" y="50"/>
                    <a:pt x="4" y="50"/>
                    <a:pt x="4" y="50"/>
                  </a:cubicBezTo>
                  <a:cubicBezTo>
                    <a:pt x="5" y="51"/>
                    <a:pt x="5" y="51"/>
                    <a:pt x="5" y="51"/>
                  </a:cubicBezTo>
                  <a:cubicBezTo>
                    <a:pt x="5" y="51"/>
                    <a:pt x="5" y="52"/>
                    <a:pt x="5" y="52"/>
                  </a:cubicBezTo>
                  <a:cubicBezTo>
                    <a:pt x="6" y="53"/>
                    <a:pt x="6" y="56"/>
                    <a:pt x="7" y="57"/>
                  </a:cubicBezTo>
                  <a:cubicBezTo>
                    <a:pt x="7" y="57"/>
                    <a:pt x="7" y="57"/>
                    <a:pt x="8" y="57"/>
                  </a:cubicBezTo>
                  <a:cubicBezTo>
                    <a:pt x="8" y="57"/>
                    <a:pt x="9" y="57"/>
                    <a:pt x="11" y="56"/>
                  </a:cubicBezTo>
                  <a:cubicBezTo>
                    <a:pt x="11" y="56"/>
                    <a:pt x="11" y="57"/>
                    <a:pt x="10" y="57"/>
                  </a:cubicBezTo>
                  <a:cubicBezTo>
                    <a:pt x="12" y="59"/>
                    <a:pt x="12" y="59"/>
                    <a:pt x="13" y="59"/>
                  </a:cubicBezTo>
                  <a:cubicBezTo>
                    <a:pt x="13" y="59"/>
                    <a:pt x="13" y="59"/>
                    <a:pt x="13" y="59"/>
                  </a:cubicBezTo>
                  <a:cubicBezTo>
                    <a:pt x="14" y="59"/>
                    <a:pt x="19" y="55"/>
                    <a:pt x="17" y="52"/>
                  </a:cubicBezTo>
                  <a:cubicBezTo>
                    <a:pt x="17" y="52"/>
                    <a:pt x="17" y="52"/>
                    <a:pt x="17" y="52"/>
                  </a:cubicBezTo>
                  <a:cubicBezTo>
                    <a:pt x="19" y="52"/>
                    <a:pt x="20" y="51"/>
                    <a:pt x="20" y="49"/>
                  </a:cubicBezTo>
                  <a:cubicBezTo>
                    <a:pt x="21" y="47"/>
                    <a:pt x="21" y="47"/>
                    <a:pt x="21" y="47"/>
                  </a:cubicBezTo>
                  <a:cubicBezTo>
                    <a:pt x="21" y="46"/>
                    <a:pt x="21" y="46"/>
                    <a:pt x="21" y="46"/>
                  </a:cubicBezTo>
                  <a:cubicBezTo>
                    <a:pt x="22" y="46"/>
                    <a:pt x="22" y="45"/>
                    <a:pt x="22" y="45"/>
                  </a:cubicBezTo>
                  <a:cubicBezTo>
                    <a:pt x="29" y="45"/>
                    <a:pt x="29" y="44"/>
                    <a:pt x="34" y="39"/>
                  </a:cubicBezTo>
                  <a:cubicBezTo>
                    <a:pt x="35" y="38"/>
                    <a:pt x="35" y="38"/>
                    <a:pt x="35" y="38"/>
                  </a:cubicBezTo>
                  <a:cubicBezTo>
                    <a:pt x="35" y="38"/>
                    <a:pt x="36" y="39"/>
                    <a:pt x="36" y="39"/>
                  </a:cubicBezTo>
                  <a:cubicBezTo>
                    <a:pt x="43" y="38"/>
                    <a:pt x="43" y="37"/>
                    <a:pt x="48" y="34"/>
                  </a:cubicBezTo>
                  <a:cubicBezTo>
                    <a:pt x="48" y="33"/>
                    <a:pt x="48" y="33"/>
                    <a:pt x="48" y="33"/>
                  </a:cubicBezTo>
                  <a:cubicBezTo>
                    <a:pt x="43" y="32"/>
                    <a:pt x="43" y="32"/>
                    <a:pt x="44" y="30"/>
                  </a:cubicBezTo>
                  <a:cubicBezTo>
                    <a:pt x="46" y="32"/>
                    <a:pt x="47" y="33"/>
                    <a:pt x="47" y="33"/>
                  </a:cubicBezTo>
                  <a:cubicBezTo>
                    <a:pt x="48" y="33"/>
                    <a:pt x="48" y="32"/>
                    <a:pt x="48" y="32"/>
                  </a:cubicBezTo>
                  <a:cubicBezTo>
                    <a:pt x="48" y="31"/>
                    <a:pt x="48" y="30"/>
                    <a:pt x="48" y="29"/>
                  </a:cubicBezTo>
                  <a:cubicBezTo>
                    <a:pt x="46" y="29"/>
                    <a:pt x="46" y="28"/>
                    <a:pt x="45" y="27"/>
                  </a:cubicBezTo>
                  <a:cubicBezTo>
                    <a:pt x="46" y="27"/>
                    <a:pt x="46" y="27"/>
                    <a:pt x="46" y="27"/>
                  </a:cubicBezTo>
                  <a:cubicBezTo>
                    <a:pt x="48" y="29"/>
                    <a:pt x="48" y="29"/>
                    <a:pt x="48" y="29"/>
                  </a:cubicBezTo>
                  <a:cubicBezTo>
                    <a:pt x="48" y="28"/>
                    <a:pt x="48" y="27"/>
                    <a:pt x="48" y="26"/>
                  </a:cubicBezTo>
                  <a:cubicBezTo>
                    <a:pt x="47" y="26"/>
                    <a:pt x="47" y="26"/>
                    <a:pt x="46" y="26"/>
                  </a:cubicBezTo>
                  <a:cubicBezTo>
                    <a:pt x="46" y="26"/>
                    <a:pt x="46" y="26"/>
                    <a:pt x="45" y="26"/>
                  </a:cubicBezTo>
                  <a:cubicBezTo>
                    <a:pt x="44" y="25"/>
                    <a:pt x="44" y="25"/>
                    <a:pt x="44" y="25"/>
                  </a:cubicBezTo>
                  <a:cubicBezTo>
                    <a:pt x="44" y="24"/>
                    <a:pt x="44" y="24"/>
                    <a:pt x="44" y="24"/>
                  </a:cubicBezTo>
                  <a:cubicBezTo>
                    <a:pt x="45" y="25"/>
                    <a:pt x="46" y="25"/>
                    <a:pt x="46" y="25"/>
                  </a:cubicBezTo>
                  <a:cubicBezTo>
                    <a:pt x="47" y="25"/>
                    <a:pt x="48" y="24"/>
                    <a:pt x="49" y="24"/>
                  </a:cubicBezTo>
                  <a:cubicBezTo>
                    <a:pt x="49" y="23"/>
                    <a:pt x="49" y="23"/>
                    <a:pt x="49" y="23"/>
                  </a:cubicBezTo>
                  <a:cubicBezTo>
                    <a:pt x="50" y="22"/>
                    <a:pt x="50" y="22"/>
                    <a:pt x="50" y="22"/>
                  </a:cubicBezTo>
                  <a:cubicBezTo>
                    <a:pt x="49" y="21"/>
                    <a:pt x="49" y="21"/>
                    <a:pt x="49" y="21"/>
                  </a:cubicBezTo>
                  <a:cubicBezTo>
                    <a:pt x="48" y="20"/>
                    <a:pt x="48" y="20"/>
                    <a:pt x="48" y="20"/>
                  </a:cubicBezTo>
                  <a:cubicBezTo>
                    <a:pt x="49" y="20"/>
                    <a:pt x="49" y="19"/>
                    <a:pt x="50" y="19"/>
                  </a:cubicBezTo>
                  <a:cubicBezTo>
                    <a:pt x="49" y="18"/>
                    <a:pt x="49" y="18"/>
                    <a:pt x="48" y="18"/>
                  </a:cubicBezTo>
                  <a:cubicBezTo>
                    <a:pt x="47" y="17"/>
                    <a:pt x="47" y="17"/>
                    <a:pt x="47" y="17"/>
                  </a:cubicBezTo>
                  <a:cubicBezTo>
                    <a:pt x="47" y="17"/>
                    <a:pt x="47" y="16"/>
                    <a:pt x="47" y="16"/>
                  </a:cubicBezTo>
                  <a:cubicBezTo>
                    <a:pt x="48" y="16"/>
                    <a:pt x="48" y="16"/>
                    <a:pt x="48" y="16"/>
                  </a:cubicBezTo>
                  <a:cubicBezTo>
                    <a:pt x="49" y="16"/>
                    <a:pt x="49" y="17"/>
                    <a:pt x="50" y="17"/>
                  </a:cubicBezTo>
                  <a:cubicBezTo>
                    <a:pt x="50" y="17"/>
                    <a:pt x="50" y="17"/>
                    <a:pt x="50" y="15"/>
                  </a:cubicBezTo>
                  <a:cubicBezTo>
                    <a:pt x="48" y="14"/>
                    <a:pt x="48" y="14"/>
                    <a:pt x="48" y="14"/>
                  </a:cubicBezTo>
                  <a:cubicBezTo>
                    <a:pt x="48" y="13"/>
                    <a:pt x="48" y="13"/>
                    <a:pt x="48" y="13"/>
                  </a:cubicBezTo>
                  <a:cubicBezTo>
                    <a:pt x="47" y="13"/>
                    <a:pt x="47" y="13"/>
                    <a:pt x="46" y="13"/>
                  </a:cubicBezTo>
                  <a:cubicBezTo>
                    <a:pt x="46" y="11"/>
                    <a:pt x="47" y="11"/>
                    <a:pt x="47" y="11"/>
                  </a:cubicBezTo>
                  <a:cubicBezTo>
                    <a:pt x="47" y="10"/>
                    <a:pt x="47" y="10"/>
                    <a:pt x="47" y="9"/>
                  </a:cubicBezTo>
                  <a:cubicBezTo>
                    <a:pt x="49" y="9"/>
                    <a:pt x="49" y="9"/>
                    <a:pt x="49" y="8"/>
                  </a:cubicBezTo>
                  <a:cubicBezTo>
                    <a:pt x="48" y="8"/>
                    <a:pt x="48" y="8"/>
                    <a:pt x="48" y="8"/>
                  </a:cubicBezTo>
                  <a:cubicBezTo>
                    <a:pt x="48" y="8"/>
                    <a:pt x="48" y="9"/>
                    <a:pt x="47" y="9"/>
                  </a:cubicBezTo>
                  <a:cubicBezTo>
                    <a:pt x="47" y="9"/>
                    <a:pt x="47" y="9"/>
                    <a:pt x="47" y="9"/>
                  </a:cubicBezTo>
                  <a:cubicBezTo>
                    <a:pt x="46" y="9"/>
                    <a:pt x="46" y="9"/>
                    <a:pt x="46" y="9"/>
                  </a:cubicBezTo>
                  <a:cubicBezTo>
                    <a:pt x="46" y="8"/>
                    <a:pt x="46" y="8"/>
                    <a:pt x="46" y="8"/>
                  </a:cubicBezTo>
                  <a:cubicBezTo>
                    <a:pt x="47" y="8"/>
                    <a:pt x="48" y="8"/>
                    <a:pt x="48" y="8"/>
                  </a:cubicBezTo>
                  <a:cubicBezTo>
                    <a:pt x="48" y="8"/>
                    <a:pt x="48" y="8"/>
                    <a:pt x="49" y="8"/>
                  </a:cubicBezTo>
                  <a:cubicBezTo>
                    <a:pt x="49" y="7"/>
                    <a:pt x="49" y="7"/>
                    <a:pt x="49" y="7"/>
                  </a:cubicBezTo>
                  <a:cubicBezTo>
                    <a:pt x="48" y="7"/>
                    <a:pt x="48" y="7"/>
                    <a:pt x="47" y="7"/>
                  </a:cubicBezTo>
                  <a:cubicBezTo>
                    <a:pt x="50" y="6"/>
                    <a:pt x="50" y="6"/>
                    <a:pt x="50" y="6"/>
                  </a:cubicBezTo>
                  <a:cubicBezTo>
                    <a:pt x="51" y="6"/>
                    <a:pt x="51" y="6"/>
                    <a:pt x="51" y="5"/>
                  </a:cubicBezTo>
                  <a:cubicBezTo>
                    <a:pt x="51" y="5"/>
                    <a:pt x="51" y="5"/>
                    <a:pt x="51" y="5"/>
                  </a:cubicBezTo>
                  <a:cubicBezTo>
                    <a:pt x="51" y="4"/>
                    <a:pt x="50" y="4"/>
                    <a:pt x="49" y="4"/>
                  </a:cubicBezTo>
                  <a:cubicBezTo>
                    <a:pt x="48" y="4"/>
                    <a:pt x="48" y="4"/>
                    <a:pt x="47" y="4"/>
                  </a:cubicBezTo>
                  <a:cubicBezTo>
                    <a:pt x="47" y="5"/>
                    <a:pt x="47" y="5"/>
                    <a:pt x="47" y="5"/>
                  </a:cubicBezTo>
                  <a:cubicBezTo>
                    <a:pt x="46" y="5"/>
                    <a:pt x="46" y="5"/>
                    <a:pt x="46" y="4"/>
                  </a:cubicBezTo>
                  <a:cubicBezTo>
                    <a:pt x="45" y="5"/>
                    <a:pt x="45" y="5"/>
                    <a:pt x="45" y="5"/>
                  </a:cubicBezTo>
                  <a:cubicBezTo>
                    <a:pt x="44" y="6"/>
                    <a:pt x="44" y="6"/>
                    <a:pt x="43" y="7"/>
                  </a:cubicBezTo>
                  <a:cubicBezTo>
                    <a:pt x="43" y="6"/>
                    <a:pt x="43" y="6"/>
                    <a:pt x="44" y="5"/>
                  </a:cubicBezTo>
                  <a:cubicBezTo>
                    <a:pt x="44" y="4"/>
                    <a:pt x="44" y="3"/>
                    <a:pt x="43" y="3"/>
                  </a:cubicBezTo>
                  <a:cubicBezTo>
                    <a:pt x="43" y="3"/>
                    <a:pt x="43" y="3"/>
                    <a:pt x="43" y="3"/>
                  </a:cubicBezTo>
                  <a:cubicBezTo>
                    <a:pt x="42" y="4"/>
                    <a:pt x="42" y="5"/>
                    <a:pt x="41" y="5"/>
                  </a:cubicBezTo>
                  <a:cubicBezTo>
                    <a:pt x="41" y="5"/>
                    <a:pt x="41" y="5"/>
                    <a:pt x="41" y="5"/>
                  </a:cubicBezTo>
                  <a:cubicBezTo>
                    <a:pt x="42" y="4"/>
                    <a:pt x="42" y="4"/>
                    <a:pt x="42" y="4"/>
                  </a:cubicBezTo>
                  <a:cubicBezTo>
                    <a:pt x="41" y="4"/>
                    <a:pt x="41" y="4"/>
                    <a:pt x="41" y="4"/>
                  </a:cubicBezTo>
                  <a:cubicBezTo>
                    <a:pt x="40" y="4"/>
                    <a:pt x="40" y="4"/>
                    <a:pt x="38" y="4"/>
                  </a:cubicBezTo>
                  <a:cubicBezTo>
                    <a:pt x="39" y="3"/>
                    <a:pt x="39" y="3"/>
                    <a:pt x="40" y="3"/>
                  </a:cubicBezTo>
                  <a:cubicBezTo>
                    <a:pt x="40" y="3"/>
                    <a:pt x="41" y="3"/>
                    <a:pt x="41" y="3"/>
                  </a:cubicBezTo>
                  <a:cubicBezTo>
                    <a:pt x="41" y="3"/>
                    <a:pt x="41" y="3"/>
                    <a:pt x="42" y="3"/>
                  </a:cubicBezTo>
                  <a:cubicBezTo>
                    <a:pt x="43" y="3"/>
                    <a:pt x="43" y="3"/>
                    <a:pt x="44" y="3"/>
                  </a:cubicBezTo>
                  <a:cubicBezTo>
                    <a:pt x="44" y="3"/>
                    <a:pt x="41" y="0"/>
                    <a:pt x="38" y="0"/>
                  </a:cubicBezTo>
                </a:path>
              </a:pathLst>
            </a:custGeom>
            <a:solidFill>
              <a:schemeClr val="accent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47" name="ïś1iḍé">
              <a:extLst>
                <a:ext uri="{FF2B5EF4-FFF2-40B4-BE49-F238E27FC236}">
                  <a16:creationId xmlns:a16="http://schemas.microsoft.com/office/drawing/2014/main" id="{D80FC0A6-3612-4BDC-B6D1-1D4A9CE56F29}"/>
                </a:ext>
              </a:extLst>
            </p:cNvPr>
            <p:cNvSpPr/>
            <p:nvPr/>
          </p:nvSpPr>
          <p:spPr bwMode="auto">
            <a:xfrm>
              <a:off x="5594038" y="2968787"/>
              <a:ext cx="32303" cy="14806"/>
            </a:xfrm>
            <a:custGeom>
              <a:avLst/>
              <a:gdLst/>
              <a:ahLst/>
              <a:cxnLst>
                <a:cxn ang="0">
                  <a:pos x="1" y="0"/>
                </a:cxn>
                <a:cxn ang="0">
                  <a:pos x="0" y="0"/>
                </a:cxn>
                <a:cxn ang="0">
                  <a:pos x="2" y="2"/>
                </a:cxn>
                <a:cxn ang="0">
                  <a:pos x="4" y="2"/>
                </a:cxn>
                <a:cxn ang="0">
                  <a:pos x="4" y="2"/>
                </a:cxn>
                <a:cxn ang="0">
                  <a:pos x="4" y="2"/>
                </a:cxn>
                <a:cxn ang="0">
                  <a:pos x="4" y="2"/>
                </a:cxn>
                <a:cxn ang="0">
                  <a:pos x="4" y="1"/>
                </a:cxn>
                <a:cxn ang="0">
                  <a:pos x="2" y="0"/>
                </a:cxn>
                <a:cxn ang="0">
                  <a:pos x="1" y="0"/>
                </a:cxn>
              </a:cxnLst>
              <a:rect l="0" t="0" r="r" b="b"/>
              <a:pathLst>
                <a:path w="4" h="2">
                  <a:moveTo>
                    <a:pt x="1" y="0"/>
                  </a:moveTo>
                  <a:cubicBezTo>
                    <a:pt x="0" y="0"/>
                    <a:pt x="0" y="0"/>
                    <a:pt x="0" y="0"/>
                  </a:cubicBezTo>
                  <a:cubicBezTo>
                    <a:pt x="2" y="2"/>
                    <a:pt x="2" y="2"/>
                    <a:pt x="2" y="2"/>
                  </a:cubicBezTo>
                  <a:cubicBezTo>
                    <a:pt x="2" y="2"/>
                    <a:pt x="3" y="2"/>
                    <a:pt x="4" y="2"/>
                  </a:cubicBezTo>
                  <a:cubicBezTo>
                    <a:pt x="4" y="2"/>
                    <a:pt x="4" y="2"/>
                    <a:pt x="4" y="2"/>
                  </a:cubicBezTo>
                  <a:cubicBezTo>
                    <a:pt x="4" y="2"/>
                    <a:pt x="4" y="2"/>
                    <a:pt x="4" y="2"/>
                  </a:cubicBezTo>
                  <a:cubicBezTo>
                    <a:pt x="4" y="2"/>
                    <a:pt x="4" y="2"/>
                    <a:pt x="4" y="2"/>
                  </a:cubicBezTo>
                  <a:cubicBezTo>
                    <a:pt x="4" y="1"/>
                    <a:pt x="4" y="1"/>
                    <a:pt x="4" y="1"/>
                  </a:cubicBezTo>
                  <a:cubicBezTo>
                    <a:pt x="3" y="1"/>
                    <a:pt x="3" y="0"/>
                    <a:pt x="2" y="0"/>
                  </a:cubicBezTo>
                  <a:cubicBezTo>
                    <a:pt x="2" y="0"/>
                    <a:pt x="2" y="0"/>
                    <a:pt x="1"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48" name="ïş1íḋè">
              <a:extLst>
                <a:ext uri="{FF2B5EF4-FFF2-40B4-BE49-F238E27FC236}">
                  <a16:creationId xmlns:a16="http://schemas.microsoft.com/office/drawing/2014/main" id="{2F0BF07A-1D48-4DE1-AA56-FEDABD4DEE1A}"/>
                </a:ext>
              </a:extLst>
            </p:cNvPr>
            <p:cNvSpPr/>
            <p:nvPr/>
          </p:nvSpPr>
          <p:spPr bwMode="auto">
            <a:xfrm>
              <a:off x="6168765" y="2652486"/>
              <a:ext cx="126521" cy="63261"/>
            </a:xfrm>
            <a:custGeom>
              <a:avLst/>
              <a:gdLst/>
              <a:ahLst/>
              <a:cxnLst>
                <a:cxn ang="0">
                  <a:pos x="12" y="0"/>
                </a:cxn>
                <a:cxn ang="0">
                  <a:pos x="11" y="0"/>
                </a:cxn>
                <a:cxn ang="0">
                  <a:pos x="10" y="1"/>
                </a:cxn>
                <a:cxn ang="0">
                  <a:pos x="9" y="1"/>
                </a:cxn>
                <a:cxn ang="0">
                  <a:pos x="8" y="1"/>
                </a:cxn>
                <a:cxn ang="0">
                  <a:pos x="7" y="2"/>
                </a:cxn>
                <a:cxn ang="0">
                  <a:pos x="7" y="1"/>
                </a:cxn>
                <a:cxn ang="0">
                  <a:pos x="6" y="1"/>
                </a:cxn>
                <a:cxn ang="0">
                  <a:pos x="5" y="2"/>
                </a:cxn>
                <a:cxn ang="0">
                  <a:pos x="5" y="2"/>
                </a:cxn>
                <a:cxn ang="0">
                  <a:pos x="4" y="1"/>
                </a:cxn>
                <a:cxn ang="0">
                  <a:pos x="3" y="0"/>
                </a:cxn>
                <a:cxn ang="0">
                  <a:pos x="2" y="0"/>
                </a:cxn>
                <a:cxn ang="0">
                  <a:pos x="1" y="1"/>
                </a:cxn>
                <a:cxn ang="0">
                  <a:pos x="0" y="3"/>
                </a:cxn>
                <a:cxn ang="0">
                  <a:pos x="2" y="3"/>
                </a:cxn>
                <a:cxn ang="0">
                  <a:pos x="2" y="4"/>
                </a:cxn>
                <a:cxn ang="0">
                  <a:pos x="1" y="3"/>
                </a:cxn>
                <a:cxn ang="0">
                  <a:pos x="1" y="4"/>
                </a:cxn>
                <a:cxn ang="0">
                  <a:pos x="2" y="5"/>
                </a:cxn>
                <a:cxn ang="0">
                  <a:pos x="3" y="5"/>
                </a:cxn>
                <a:cxn ang="0">
                  <a:pos x="4" y="5"/>
                </a:cxn>
                <a:cxn ang="0">
                  <a:pos x="2" y="7"/>
                </a:cxn>
                <a:cxn ang="0">
                  <a:pos x="4" y="7"/>
                </a:cxn>
                <a:cxn ang="0">
                  <a:pos x="6" y="7"/>
                </a:cxn>
                <a:cxn ang="0">
                  <a:pos x="7" y="8"/>
                </a:cxn>
                <a:cxn ang="0">
                  <a:pos x="9" y="8"/>
                </a:cxn>
                <a:cxn ang="0">
                  <a:pos x="13" y="6"/>
                </a:cxn>
                <a:cxn ang="0">
                  <a:pos x="16" y="3"/>
                </a:cxn>
                <a:cxn ang="0">
                  <a:pos x="16" y="3"/>
                </a:cxn>
                <a:cxn ang="0">
                  <a:pos x="15" y="1"/>
                </a:cxn>
                <a:cxn ang="0">
                  <a:pos x="13" y="1"/>
                </a:cxn>
                <a:cxn ang="0">
                  <a:pos x="12" y="0"/>
                </a:cxn>
              </a:cxnLst>
              <a:rect l="0" t="0" r="r" b="b"/>
              <a:pathLst>
                <a:path w="16" h="8">
                  <a:moveTo>
                    <a:pt x="12" y="0"/>
                  </a:moveTo>
                  <a:cubicBezTo>
                    <a:pt x="11" y="0"/>
                    <a:pt x="11" y="0"/>
                    <a:pt x="11" y="0"/>
                  </a:cubicBezTo>
                  <a:cubicBezTo>
                    <a:pt x="10" y="1"/>
                    <a:pt x="10" y="1"/>
                    <a:pt x="10" y="1"/>
                  </a:cubicBezTo>
                  <a:cubicBezTo>
                    <a:pt x="9" y="1"/>
                    <a:pt x="9" y="1"/>
                    <a:pt x="9" y="1"/>
                  </a:cubicBezTo>
                  <a:cubicBezTo>
                    <a:pt x="8" y="1"/>
                    <a:pt x="8" y="1"/>
                    <a:pt x="8" y="1"/>
                  </a:cubicBezTo>
                  <a:cubicBezTo>
                    <a:pt x="8" y="2"/>
                    <a:pt x="7" y="2"/>
                    <a:pt x="7" y="2"/>
                  </a:cubicBezTo>
                  <a:cubicBezTo>
                    <a:pt x="7" y="1"/>
                    <a:pt x="7" y="1"/>
                    <a:pt x="7" y="1"/>
                  </a:cubicBezTo>
                  <a:cubicBezTo>
                    <a:pt x="6" y="1"/>
                    <a:pt x="6" y="1"/>
                    <a:pt x="6" y="1"/>
                  </a:cubicBezTo>
                  <a:cubicBezTo>
                    <a:pt x="5" y="2"/>
                    <a:pt x="5" y="2"/>
                    <a:pt x="5" y="2"/>
                  </a:cubicBezTo>
                  <a:cubicBezTo>
                    <a:pt x="5" y="2"/>
                    <a:pt x="5" y="2"/>
                    <a:pt x="5" y="2"/>
                  </a:cubicBezTo>
                  <a:cubicBezTo>
                    <a:pt x="4" y="1"/>
                    <a:pt x="4" y="1"/>
                    <a:pt x="4" y="1"/>
                  </a:cubicBezTo>
                  <a:cubicBezTo>
                    <a:pt x="3" y="0"/>
                    <a:pt x="3" y="0"/>
                    <a:pt x="3" y="0"/>
                  </a:cubicBezTo>
                  <a:cubicBezTo>
                    <a:pt x="2" y="0"/>
                    <a:pt x="2" y="0"/>
                    <a:pt x="2" y="0"/>
                  </a:cubicBezTo>
                  <a:cubicBezTo>
                    <a:pt x="1" y="1"/>
                    <a:pt x="1" y="1"/>
                    <a:pt x="1" y="1"/>
                  </a:cubicBezTo>
                  <a:cubicBezTo>
                    <a:pt x="0" y="3"/>
                    <a:pt x="0" y="3"/>
                    <a:pt x="0" y="3"/>
                  </a:cubicBezTo>
                  <a:cubicBezTo>
                    <a:pt x="2" y="3"/>
                    <a:pt x="2" y="3"/>
                    <a:pt x="2" y="3"/>
                  </a:cubicBezTo>
                  <a:cubicBezTo>
                    <a:pt x="2" y="4"/>
                    <a:pt x="2" y="4"/>
                    <a:pt x="2" y="4"/>
                  </a:cubicBezTo>
                  <a:cubicBezTo>
                    <a:pt x="1" y="3"/>
                    <a:pt x="1" y="3"/>
                    <a:pt x="1" y="3"/>
                  </a:cubicBezTo>
                  <a:cubicBezTo>
                    <a:pt x="1" y="4"/>
                    <a:pt x="1" y="4"/>
                    <a:pt x="1" y="4"/>
                  </a:cubicBezTo>
                  <a:cubicBezTo>
                    <a:pt x="2" y="5"/>
                    <a:pt x="2" y="5"/>
                    <a:pt x="2" y="5"/>
                  </a:cubicBezTo>
                  <a:cubicBezTo>
                    <a:pt x="3" y="5"/>
                    <a:pt x="3" y="5"/>
                    <a:pt x="3" y="5"/>
                  </a:cubicBezTo>
                  <a:cubicBezTo>
                    <a:pt x="4" y="5"/>
                    <a:pt x="4" y="5"/>
                    <a:pt x="4" y="5"/>
                  </a:cubicBezTo>
                  <a:cubicBezTo>
                    <a:pt x="4" y="5"/>
                    <a:pt x="4" y="6"/>
                    <a:pt x="2" y="7"/>
                  </a:cubicBezTo>
                  <a:cubicBezTo>
                    <a:pt x="4" y="7"/>
                    <a:pt x="4" y="7"/>
                    <a:pt x="4" y="7"/>
                  </a:cubicBezTo>
                  <a:cubicBezTo>
                    <a:pt x="5" y="7"/>
                    <a:pt x="5" y="7"/>
                    <a:pt x="6" y="7"/>
                  </a:cubicBezTo>
                  <a:cubicBezTo>
                    <a:pt x="7" y="8"/>
                    <a:pt x="7" y="8"/>
                    <a:pt x="7" y="8"/>
                  </a:cubicBezTo>
                  <a:cubicBezTo>
                    <a:pt x="8" y="8"/>
                    <a:pt x="9" y="8"/>
                    <a:pt x="9" y="8"/>
                  </a:cubicBezTo>
                  <a:cubicBezTo>
                    <a:pt x="10" y="7"/>
                    <a:pt x="11" y="6"/>
                    <a:pt x="13" y="6"/>
                  </a:cubicBezTo>
                  <a:cubicBezTo>
                    <a:pt x="13" y="6"/>
                    <a:pt x="14" y="6"/>
                    <a:pt x="16" y="3"/>
                  </a:cubicBezTo>
                  <a:cubicBezTo>
                    <a:pt x="16" y="3"/>
                    <a:pt x="16" y="3"/>
                    <a:pt x="16" y="3"/>
                  </a:cubicBezTo>
                  <a:cubicBezTo>
                    <a:pt x="15" y="1"/>
                    <a:pt x="15" y="1"/>
                    <a:pt x="15" y="1"/>
                  </a:cubicBezTo>
                  <a:cubicBezTo>
                    <a:pt x="13" y="1"/>
                    <a:pt x="13" y="1"/>
                    <a:pt x="13" y="1"/>
                  </a:cubicBezTo>
                  <a:cubicBezTo>
                    <a:pt x="12" y="0"/>
                    <a:pt x="12" y="0"/>
                    <a:pt x="12"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49" name="iṩ1íḍé">
              <a:extLst>
                <a:ext uri="{FF2B5EF4-FFF2-40B4-BE49-F238E27FC236}">
                  <a16:creationId xmlns:a16="http://schemas.microsoft.com/office/drawing/2014/main" id="{1979BE94-FBDF-492F-8F6F-583C5D496E75}"/>
                </a:ext>
              </a:extLst>
            </p:cNvPr>
            <p:cNvSpPr/>
            <p:nvPr/>
          </p:nvSpPr>
          <p:spPr bwMode="auto">
            <a:xfrm>
              <a:off x="6373352" y="2881300"/>
              <a:ext cx="71337" cy="71337"/>
            </a:xfrm>
            <a:custGeom>
              <a:avLst/>
              <a:gdLst/>
              <a:ahLst/>
              <a:cxnLst>
                <a:cxn ang="0">
                  <a:pos x="6" y="0"/>
                </a:cxn>
                <a:cxn ang="0">
                  <a:pos x="6" y="0"/>
                </a:cxn>
                <a:cxn ang="0">
                  <a:pos x="6" y="0"/>
                </a:cxn>
                <a:cxn ang="0">
                  <a:pos x="6" y="0"/>
                </a:cxn>
                <a:cxn ang="0">
                  <a:pos x="5" y="0"/>
                </a:cxn>
                <a:cxn ang="0">
                  <a:pos x="5" y="0"/>
                </a:cxn>
                <a:cxn ang="0">
                  <a:pos x="5" y="0"/>
                </a:cxn>
                <a:cxn ang="0">
                  <a:pos x="4" y="0"/>
                </a:cxn>
                <a:cxn ang="0">
                  <a:pos x="4" y="0"/>
                </a:cxn>
                <a:cxn ang="0">
                  <a:pos x="2" y="2"/>
                </a:cxn>
                <a:cxn ang="0">
                  <a:pos x="1" y="2"/>
                </a:cxn>
                <a:cxn ang="0">
                  <a:pos x="0" y="4"/>
                </a:cxn>
                <a:cxn ang="0">
                  <a:pos x="0" y="5"/>
                </a:cxn>
                <a:cxn ang="0">
                  <a:pos x="2" y="5"/>
                </a:cxn>
                <a:cxn ang="0">
                  <a:pos x="2" y="5"/>
                </a:cxn>
                <a:cxn ang="0">
                  <a:pos x="2" y="6"/>
                </a:cxn>
                <a:cxn ang="0">
                  <a:pos x="1" y="7"/>
                </a:cxn>
                <a:cxn ang="0">
                  <a:pos x="1" y="9"/>
                </a:cxn>
                <a:cxn ang="0">
                  <a:pos x="3" y="9"/>
                </a:cxn>
                <a:cxn ang="0">
                  <a:pos x="7" y="7"/>
                </a:cxn>
                <a:cxn ang="0">
                  <a:pos x="7" y="4"/>
                </a:cxn>
                <a:cxn ang="0">
                  <a:pos x="6" y="3"/>
                </a:cxn>
                <a:cxn ang="0">
                  <a:pos x="8" y="2"/>
                </a:cxn>
                <a:cxn ang="0">
                  <a:pos x="6" y="0"/>
                </a:cxn>
              </a:cxnLst>
              <a:rect l="0" t="0" r="r" b="b"/>
              <a:pathLst>
                <a:path w="9" h="9">
                  <a:moveTo>
                    <a:pt x="6" y="0"/>
                  </a:moveTo>
                  <a:cubicBezTo>
                    <a:pt x="6" y="0"/>
                    <a:pt x="6" y="0"/>
                    <a:pt x="6" y="0"/>
                  </a:cubicBezTo>
                  <a:cubicBezTo>
                    <a:pt x="6" y="0"/>
                    <a:pt x="6" y="0"/>
                    <a:pt x="6" y="0"/>
                  </a:cubicBezTo>
                  <a:cubicBezTo>
                    <a:pt x="6" y="0"/>
                    <a:pt x="6" y="0"/>
                    <a:pt x="6" y="0"/>
                  </a:cubicBezTo>
                  <a:cubicBezTo>
                    <a:pt x="5" y="0"/>
                    <a:pt x="5" y="0"/>
                    <a:pt x="5" y="0"/>
                  </a:cubicBezTo>
                  <a:cubicBezTo>
                    <a:pt x="5" y="0"/>
                    <a:pt x="5" y="0"/>
                    <a:pt x="5" y="0"/>
                  </a:cubicBezTo>
                  <a:cubicBezTo>
                    <a:pt x="5" y="0"/>
                    <a:pt x="5" y="0"/>
                    <a:pt x="5" y="0"/>
                  </a:cubicBezTo>
                  <a:cubicBezTo>
                    <a:pt x="4" y="0"/>
                    <a:pt x="4" y="0"/>
                    <a:pt x="4" y="0"/>
                  </a:cubicBezTo>
                  <a:cubicBezTo>
                    <a:pt x="4" y="0"/>
                    <a:pt x="4" y="0"/>
                    <a:pt x="4" y="0"/>
                  </a:cubicBezTo>
                  <a:cubicBezTo>
                    <a:pt x="4" y="2"/>
                    <a:pt x="3" y="2"/>
                    <a:pt x="2" y="2"/>
                  </a:cubicBezTo>
                  <a:cubicBezTo>
                    <a:pt x="2" y="2"/>
                    <a:pt x="1" y="2"/>
                    <a:pt x="1" y="2"/>
                  </a:cubicBezTo>
                  <a:cubicBezTo>
                    <a:pt x="0" y="4"/>
                    <a:pt x="0" y="4"/>
                    <a:pt x="0" y="4"/>
                  </a:cubicBezTo>
                  <a:cubicBezTo>
                    <a:pt x="0" y="5"/>
                    <a:pt x="0" y="5"/>
                    <a:pt x="0" y="5"/>
                  </a:cubicBezTo>
                  <a:cubicBezTo>
                    <a:pt x="0" y="5"/>
                    <a:pt x="1" y="5"/>
                    <a:pt x="2" y="5"/>
                  </a:cubicBezTo>
                  <a:cubicBezTo>
                    <a:pt x="2" y="5"/>
                    <a:pt x="2" y="5"/>
                    <a:pt x="2" y="5"/>
                  </a:cubicBezTo>
                  <a:cubicBezTo>
                    <a:pt x="2" y="6"/>
                    <a:pt x="2" y="6"/>
                    <a:pt x="2" y="6"/>
                  </a:cubicBezTo>
                  <a:cubicBezTo>
                    <a:pt x="1" y="7"/>
                    <a:pt x="1" y="7"/>
                    <a:pt x="1" y="7"/>
                  </a:cubicBezTo>
                  <a:cubicBezTo>
                    <a:pt x="1" y="9"/>
                    <a:pt x="1" y="9"/>
                    <a:pt x="1" y="9"/>
                  </a:cubicBezTo>
                  <a:cubicBezTo>
                    <a:pt x="2" y="9"/>
                    <a:pt x="2" y="9"/>
                    <a:pt x="3" y="9"/>
                  </a:cubicBezTo>
                  <a:cubicBezTo>
                    <a:pt x="4" y="8"/>
                    <a:pt x="6" y="8"/>
                    <a:pt x="7" y="7"/>
                  </a:cubicBezTo>
                  <a:cubicBezTo>
                    <a:pt x="7" y="4"/>
                    <a:pt x="7" y="4"/>
                    <a:pt x="7" y="4"/>
                  </a:cubicBezTo>
                  <a:cubicBezTo>
                    <a:pt x="6" y="3"/>
                    <a:pt x="6" y="3"/>
                    <a:pt x="6" y="3"/>
                  </a:cubicBezTo>
                  <a:cubicBezTo>
                    <a:pt x="8" y="2"/>
                    <a:pt x="8" y="2"/>
                    <a:pt x="8" y="2"/>
                  </a:cubicBezTo>
                  <a:cubicBezTo>
                    <a:pt x="9" y="1"/>
                    <a:pt x="7" y="0"/>
                    <a:pt x="6"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50" name="iṡḷïḑé">
              <a:extLst>
                <a:ext uri="{FF2B5EF4-FFF2-40B4-BE49-F238E27FC236}">
                  <a16:creationId xmlns:a16="http://schemas.microsoft.com/office/drawing/2014/main" id="{3FB63666-A4A0-4E4A-BA8A-854C20C5E538}"/>
                </a:ext>
              </a:extLst>
            </p:cNvPr>
            <p:cNvSpPr/>
            <p:nvPr/>
          </p:nvSpPr>
          <p:spPr bwMode="auto">
            <a:xfrm>
              <a:off x="6420460" y="2801887"/>
              <a:ext cx="126521" cy="181706"/>
            </a:xfrm>
            <a:custGeom>
              <a:avLst/>
              <a:gdLst/>
              <a:ahLst/>
              <a:cxnLst>
                <a:cxn ang="0">
                  <a:pos x="1" y="2"/>
                </a:cxn>
                <a:cxn ang="0">
                  <a:pos x="0" y="4"/>
                </a:cxn>
                <a:cxn ang="0">
                  <a:pos x="1" y="6"/>
                </a:cxn>
                <a:cxn ang="0">
                  <a:pos x="0" y="8"/>
                </a:cxn>
                <a:cxn ang="0">
                  <a:pos x="3" y="7"/>
                </a:cxn>
                <a:cxn ang="0">
                  <a:pos x="3" y="9"/>
                </a:cxn>
                <a:cxn ang="0">
                  <a:pos x="3" y="11"/>
                </a:cxn>
                <a:cxn ang="0">
                  <a:pos x="5" y="10"/>
                </a:cxn>
                <a:cxn ang="0">
                  <a:pos x="6" y="11"/>
                </a:cxn>
                <a:cxn ang="0">
                  <a:pos x="7" y="14"/>
                </a:cxn>
                <a:cxn ang="0">
                  <a:pos x="5" y="14"/>
                </a:cxn>
                <a:cxn ang="0">
                  <a:pos x="5" y="17"/>
                </a:cxn>
                <a:cxn ang="0">
                  <a:pos x="5" y="19"/>
                </a:cxn>
                <a:cxn ang="0">
                  <a:pos x="7" y="19"/>
                </a:cxn>
                <a:cxn ang="0">
                  <a:pos x="9" y="18"/>
                </a:cxn>
                <a:cxn ang="0">
                  <a:pos x="8" y="20"/>
                </a:cxn>
                <a:cxn ang="0">
                  <a:pos x="4" y="22"/>
                </a:cxn>
                <a:cxn ang="0">
                  <a:pos x="8" y="22"/>
                </a:cxn>
                <a:cxn ang="0">
                  <a:pos x="9" y="20"/>
                </a:cxn>
                <a:cxn ang="0">
                  <a:pos x="14" y="21"/>
                </a:cxn>
                <a:cxn ang="0">
                  <a:pos x="16" y="19"/>
                </a:cxn>
                <a:cxn ang="0">
                  <a:pos x="16" y="16"/>
                </a:cxn>
                <a:cxn ang="0">
                  <a:pos x="13" y="15"/>
                </a:cxn>
                <a:cxn ang="0">
                  <a:pos x="12" y="13"/>
                </a:cxn>
                <a:cxn ang="0">
                  <a:pos x="9" y="10"/>
                </a:cxn>
                <a:cxn ang="0">
                  <a:pos x="7" y="7"/>
                </a:cxn>
                <a:cxn ang="0">
                  <a:pos x="5" y="8"/>
                </a:cxn>
                <a:cxn ang="0">
                  <a:pos x="4" y="7"/>
                </a:cxn>
                <a:cxn ang="0">
                  <a:pos x="6" y="4"/>
                </a:cxn>
                <a:cxn ang="0">
                  <a:pos x="4" y="3"/>
                </a:cxn>
                <a:cxn ang="0">
                  <a:pos x="2" y="3"/>
                </a:cxn>
                <a:cxn ang="0">
                  <a:pos x="4" y="1"/>
                </a:cxn>
                <a:cxn ang="0">
                  <a:pos x="0" y="0"/>
                </a:cxn>
              </a:cxnLst>
              <a:rect l="0" t="0" r="r" b="b"/>
              <a:pathLst>
                <a:path w="16" h="23">
                  <a:moveTo>
                    <a:pt x="0" y="0"/>
                  </a:moveTo>
                  <a:cubicBezTo>
                    <a:pt x="1" y="2"/>
                    <a:pt x="1" y="2"/>
                    <a:pt x="1" y="2"/>
                  </a:cubicBezTo>
                  <a:cubicBezTo>
                    <a:pt x="0" y="2"/>
                    <a:pt x="0" y="2"/>
                    <a:pt x="0" y="2"/>
                  </a:cubicBezTo>
                  <a:cubicBezTo>
                    <a:pt x="0" y="4"/>
                    <a:pt x="0" y="4"/>
                    <a:pt x="0" y="4"/>
                  </a:cubicBezTo>
                  <a:cubicBezTo>
                    <a:pt x="1" y="5"/>
                    <a:pt x="1" y="5"/>
                    <a:pt x="1" y="5"/>
                  </a:cubicBezTo>
                  <a:cubicBezTo>
                    <a:pt x="1" y="6"/>
                    <a:pt x="1" y="6"/>
                    <a:pt x="1" y="6"/>
                  </a:cubicBezTo>
                  <a:cubicBezTo>
                    <a:pt x="1" y="6"/>
                    <a:pt x="1" y="6"/>
                    <a:pt x="1" y="6"/>
                  </a:cubicBezTo>
                  <a:cubicBezTo>
                    <a:pt x="0" y="8"/>
                    <a:pt x="0" y="8"/>
                    <a:pt x="0" y="8"/>
                  </a:cubicBezTo>
                  <a:cubicBezTo>
                    <a:pt x="2" y="8"/>
                    <a:pt x="2" y="8"/>
                    <a:pt x="2" y="8"/>
                  </a:cubicBezTo>
                  <a:cubicBezTo>
                    <a:pt x="3" y="7"/>
                    <a:pt x="3" y="7"/>
                    <a:pt x="3" y="7"/>
                  </a:cubicBezTo>
                  <a:cubicBezTo>
                    <a:pt x="3" y="8"/>
                    <a:pt x="3" y="8"/>
                    <a:pt x="3" y="8"/>
                  </a:cubicBezTo>
                  <a:cubicBezTo>
                    <a:pt x="3" y="9"/>
                    <a:pt x="3" y="9"/>
                    <a:pt x="3" y="9"/>
                  </a:cubicBezTo>
                  <a:cubicBezTo>
                    <a:pt x="2" y="10"/>
                    <a:pt x="2" y="10"/>
                    <a:pt x="2" y="10"/>
                  </a:cubicBezTo>
                  <a:cubicBezTo>
                    <a:pt x="3" y="11"/>
                    <a:pt x="3" y="11"/>
                    <a:pt x="3" y="11"/>
                  </a:cubicBezTo>
                  <a:cubicBezTo>
                    <a:pt x="4" y="11"/>
                    <a:pt x="4" y="11"/>
                    <a:pt x="5" y="11"/>
                  </a:cubicBezTo>
                  <a:cubicBezTo>
                    <a:pt x="5" y="10"/>
                    <a:pt x="5" y="10"/>
                    <a:pt x="5" y="10"/>
                  </a:cubicBezTo>
                  <a:cubicBezTo>
                    <a:pt x="6" y="10"/>
                    <a:pt x="6" y="10"/>
                    <a:pt x="6" y="10"/>
                  </a:cubicBezTo>
                  <a:cubicBezTo>
                    <a:pt x="6" y="11"/>
                    <a:pt x="6" y="11"/>
                    <a:pt x="6" y="11"/>
                  </a:cubicBezTo>
                  <a:cubicBezTo>
                    <a:pt x="7" y="12"/>
                    <a:pt x="7" y="12"/>
                    <a:pt x="7" y="12"/>
                  </a:cubicBezTo>
                  <a:cubicBezTo>
                    <a:pt x="7" y="14"/>
                    <a:pt x="7" y="14"/>
                    <a:pt x="7" y="14"/>
                  </a:cubicBezTo>
                  <a:cubicBezTo>
                    <a:pt x="6" y="14"/>
                    <a:pt x="6" y="14"/>
                    <a:pt x="6" y="14"/>
                  </a:cubicBezTo>
                  <a:cubicBezTo>
                    <a:pt x="5" y="14"/>
                    <a:pt x="5" y="14"/>
                    <a:pt x="5" y="14"/>
                  </a:cubicBezTo>
                  <a:cubicBezTo>
                    <a:pt x="4" y="15"/>
                    <a:pt x="4" y="15"/>
                    <a:pt x="4" y="15"/>
                  </a:cubicBezTo>
                  <a:cubicBezTo>
                    <a:pt x="6" y="15"/>
                    <a:pt x="6" y="16"/>
                    <a:pt x="5" y="17"/>
                  </a:cubicBezTo>
                  <a:cubicBezTo>
                    <a:pt x="4" y="18"/>
                    <a:pt x="4" y="18"/>
                    <a:pt x="4" y="18"/>
                  </a:cubicBezTo>
                  <a:cubicBezTo>
                    <a:pt x="5" y="19"/>
                    <a:pt x="5" y="19"/>
                    <a:pt x="5" y="19"/>
                  </a:cubicBezTo>
                  <a:cubicBezTo>
                    <a:pt x="6" y="18"/>
                    <a:pt x="6" y="18"/>
                    <a:pt x="6" y="18"/>
                  </a:cubicBezTo>
                  <a:cubicBezTo>
                    <a:pt x="7" y="19"/>
                    <a:pt x="7" y="19"/>
                    <a:pt x="7" y="19"/>
                  </a:cubicBezTo>
                  <a:cubicBezTo>
                    <a:pt x="8" y="18"/>
                    <a:pt x="8" y="18"/>
                    <a:pt x="8" y="18"/>
                  </a:cubicBezTo>
                  <a:cubicBezTo>
                    <a:pt x="9" y="18"/>
                    <a:pt x="9" y="18"/>
                    <a:pt x="9" y="18"/>
                  </a:cubicBezTo>
                  <a:cubicBezTo>
                    <a:pt x="9" y="19"/>
                    <a:pt x="9" y="19"/>
                    <a:pt x="9" y="19"/>
                  </a:cubicBezTo>
                  <a:cubicBezTo>
                    <a:pt x="8" y="20"/>
                    <a:pt x="8" y="20"/>
                    <a:pt x="8" y="20"/>
                  </a:cubicBezTo>
                  <a:cubicBezTo>
                    <a:pt x="6" y="19"/>
                    <a:pt x="6" y="19"/>
                    <a:pt x="6" y="19"/>
                  </a:cubicBezTo>
                  <a:cubicBezTo>
                    <a:pt x="4" y="22"/>
                    <a:pt x="4" y="22"/>
                    <a:pt x="4" y="22"/>
                  </a:cubicBezTo>
                  <a:cubicBezTo>
                    <a:pt x="5" y="23"/>
                    <a:pt x="5" y="23"/>
                    <a:pt x="5" y="23"/>
                  </a:cubicBezTo>
                  <a:cubicBezTo>
                    <a:pt x="6" y="22"/>
                    <a:pt x="7" y="22"/>
                    <a:pt x="8" y="22"/>
                  </a:cubicBezTo>
                  <a:cubicBezTo>
                    <a:pt x="8" y="20"/>
                    <a:pt x="8" y="20"/>
                    <a:pt x="8" y="20"/>
                  </a:cubicBezTo>
                  <a:cubicBezTo>
                    <a:pt x="8" y="20"/>
                    <a:pt x="9" y="20"/>
                    <a:pt x="9" y="20"/>
                  </a:cubicBezTo>
                  <a:cubicBezTo>
                    <a:pt x="11" y="21"/>
                    <a:pt x="11" y="21"/>
                    <a:pt x="11" y="21"/>
                  </a:cubicBezTo>
                  <a:cubicBezTo>
                    <a:pt x="12" y="21"/>
                    <a:pt x="13" y="21"/>
                    <a:pt x="14" y="21"/>
                  </a:cubicBezTo>
                  <a:cubicBezTo>
                    <a:pt x="15" y="20"/>
                    <a:pt x="15" y="20"/>
                    <a:pt x="15" y="20"/>
                  </a:cubicBezTo>
                  <a:cubicBezTo>
                    <a:pt x="16" y="19"/>
                    <a:pt x="16" y="19"/>
                    <a:pt x="16" y="19"/>
                  </a:cubicBezTo>
                  <a:cubicBezTo>
                    <a:pt x="14" y="19"/>
                    <a:pt x="14" y="19"/>
                    <a:pt x="14" y="19"/>
                  </a:cubicBezTo>
                  <a:cubicBezTo>
                    <a:pt x="15" y="18"/>
                    <a:pt x="16" y="17"/>
                    <a:pt x="16" y="16"/>
                  </a:cubicBezTo>
                  <a:cubicBezTo>
                    <a:pt x="16" y="16"/>
                    <a:pt x="16" y="16"/>
                    <a:pt x="15" y="15"/>
                  </a:cubicBezTo>
                  <a:cubicBezTo>
                    <a:pt x="13" y="15"/>
                    <a:pt x="13" y="15"/>
                    <a:pt x="13" y="15"/>
                  </a:cubicBezTo>
                  <a:cubicBezTo>
                    <a:pt x="12" y="15"/>
                    <a:pt x="12" y="15"/>
                    <a:pt x="12" y="15"/>
                  </a:cubicBezTo>
                  <a:cubicBezTo>
                    <a:pt x="12" y="13"/>
                    <a:pt x="12" y="13"/>
                    <a:pt x="12" y="13"/>
                  </a:cubicBezTo>
                  <a:cubicBezTo>
                    <a:pt x="10" y="10"/>
                    <a:pt x="10" y="10"/>
                    <a:pt x="10" y="10"/>
                  </a:cubicBezTo>
                  <a:cubicBezTo>
                    <a:pt x="9" y="10"/>
                    <a:pt x="9" y="10"/>
                    <a:pt x="9" y="10"/>
                  </a:cubicBezTo>
                  <a:cubicBezTo>
                    <a:pt x="8" y="8"/>
                    <a:pt x="8" y="8"/>
                    <a:pt x="8" y="8"/>
                  </a:cubicBezTo>
                  <a:cubicBezTo>
                    <a:pt x="7" y="7"/>
                    <a:pt x="7" y="7"/>
                    <a:pt x="7" y="7"/>
                  </a:cubicBezTo>
                  <a:cubicBezTo>
                    <a:pt x="7" y="7"/>
                    <a:pt x="6" y="7"/>
                    <a:pt x="6" y="7"/>
                  </a:cubicBezTo>
                  <a:cubicBezTo>
                    <a:pt x="5" y="8"/>
                    <a:pt x="5" y="8"/>
                    <a:pt x="5" y="8"/>
                  </a:cubicBezTo>
                  <a:cubicBezTo>
                    <a:pt x="5" y="8"/>
                    <a:pt x="5" y="8"/>
                    <a:pt x="5" y="8"/>
                  </a:cubicBezTo>
                  <a:cubicBezTo>
                    <a:pt x="4" y="7"/>
                    <a:pt x="4" y="7"/>
                    <a:pt x="4" y="7"/>
                  </a:cubicBezTo>
                  <a:cubicBezTo>
                    <a:pt x="5" y="6"/>
                    <a:pt x="5" y="6"/>
                    <a:pt x="5" y="6"/>
                  </a:cubicBezTo>
                  <a:cubicBezTo>
                    <a:pt x="6" y="4"/>
                    <a:pt x="6" y="4"/>
                    <a:pt x="6" y="4"/>
                  </a:cubicBezTo>
                  <a:cubicBezTo>
                    <a:pt x="6" y="3"/>
                    <a:pt x="6" y="3"/>
                    <a:pt x="6" y="3"/>
                  </a:cubicBezTo>
                  <a:cubicBezTo>
                    <a:pt x="4" y="3"/>
                    <a:pt x="4" y="3"/>
                    <a:pt x="4" y="3"/>
                  </a:cubicBezTo>
                  <a:cubicBezTo>
                    <a:pt x="3" y="4"/>
                    <a:pt x="3" y="4"/>
                    <a:pt x="3" y="4"/>
                  </a:cubicBezTo>
                  <a:cubicBezTo>
                    <a:pt x="2" y="3"/>
                    <a:pt x="2" y="3"/>
                    <a:pt x="2" y="3"/>
                  </a:cubicBezTo>
                  <a:cubicBezTo>
                    <a:pt x="3" y="2"/>
                    <a:pt x="3" y="2"/>
                    <a:pt x="3" y="2"/>
                  </a:cubicBezTo>
                  <a:cubicBezTo>
                    <a:pt x="4" y="1"/>
                    <a:pt x="4" y="1"/>
                    <a:pt x="4" y="1"/>
                  </a:cubicBezTo>
                  <a:cubicBezTo>
                    <a:pt x="2" y="0"/>
                    <a:pt x="2" y="0"/>
                    <a:pt x="2" y="0"/>
                  </a:cubicBezTo>
                  <a:cubicBezTo>
                    <a:pt x="0" y="0"/>
                    <a:pt x="0" y="0"/>
                    <a:pt x="0"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51" name="îŝlîḍê">
              <a:extLst>
                <a:ext uri="{FF2B5EF4-FFF2-40B4-BE49-F238E27FC236}">
                  <a16:creationId xmlns:a16="http://schemas.microsoft.com/office/drawing/2014/main" id="{90211BCE-D901-47FA-BAAF-EDBC0929C63A}"/>
                </a:ext>
              </a:extLst>
            </p:cNvPr>
            <p:cNvSpPr/>
            <p:nvPr/>
          </p:nvSpPr>
          <p:spPr bwMode="auto">
            <a:xfrm>
              <a:off x="6389504" y="2360411"/>
              <a:ext cx="47109" cy="22882"/>
            </a:xfrm>
            <a:custGeom>
              <a:avLst/>
              <a:gdLst/>
              <a:ahLst/>
              <a:cxnLst>
                <a:cxn ang="0">
                  <a:pos x="12" y="0"/>
                </a:cxn>
                <a:cxn ang="0">
                  <a:pos x="12" y="0"/>
                </a:cxn>
                <a:cxn ang="0">
                  <a:pos x="6" y="0"/>
                </a:cxn>
                <a:cxn ang="0">
                  <a:pos x="0" y="0"/>
                </a:cxn>
                <a:cxn ang="0">
                  <a:pos x="0" y="5"/>
                </a:cxn>
                <a:cxn ang="0">
                  <a:pos x="6" y="11"/>
                </a:cxn>
                <a:cxn ang="0">
                  <a:pos x="12" y="11"/>
                </a:cxn>
                <a:cxn ang="0">
                  <a:pos x="12" y="5"/>
                </a:cxn>
                <a:cxn ang="0">
                  <a:pos x="12" y="5"/>
                </a:cxn>
                <a:cxn ang="0">
                  <a:pos x="17" y="5"/>
                </a:cxn>
                <a:cxn ang="0">
                  <a:pos x="17" y="11"/>
                </a:cxn>
                <a:cxn ang="0">
                  <a:pos x="12" y="11"/>
                </a:cxn>
                <a:cxn ang="0">
                  <a:pos x="17" y="11"/>
                </a:cxn>
                <a:cxn ang="0">
                  <a:pos x="23" y="11"/>
                </a:cxn>
                <a:cxn ang="0">
                  <a:pos x="23" y="11"/>
                </a:cxn>
                <a:cxn ang="0">
                  <a:pos x="29" y="17"/>
                </a:cxn>
                <a:cxn ang="0">
                  <a:pos x="35" y="17"/>
                </a:cxn>
                <a:cxn ang="0">
                  <a:pos x="29" y="11"/>
                </a:cxn>
                <a:cxn ang="0">
                  <a:pos x="35" y="11"/>
                </a:cxn>
                <a:cxn ang="0">
                  <a:pos x="35" y="5"/>
                </a:cxn>
                <a:cxn ang="0">
                  <a:pos x="29" y="0"/>
                </a:cxn>
                <a:cxn ang="0">
                  <a:pos x="17" y="0"/>
                </a:cxn>
                <a:cxn ang="0">
                  <a:pos x="17" y="0"/>
                </a:cxn>
                <a:cxn ang="0">
                  <a:pos x="12" y="0"/>
                </a:cxn>
              </a:cxnLst>
              <a:rect l="0" t="0" r="r" b="b"/>
              <a:pathLst>
                <a:path w="35" h="17">
                  <a:moveTo>
                    <a:pt x="12" y="0"/>
                  </a:moveTo>
                  <a:lnTo>
                    <a:pt x="12" y="0"/>
                  </a:lnTo>
                  <a:lnTo>
                    <a:pt x="6" y="0"/>
                  </a:lnTo>
                  <a:lnTo>
                    <a:pt x="0" y="0"/>
                  </a:lnTo>
                  <a:lnTo>
                    <a:pt x="0" y="5"/>
                  </a:lnTo>
                  <a:lnTo>
                    <a:pt x="6" y="11"/>
                  </a:lnTo>
                  <a:lnTo>
                    <a:pt x="12" y="11"/>
                  </a:lnTo>
                  <a:lnTo>
                    <a:pt x="12" y="5"/>
                  </a:lnTo>
                  <a:lnTo>
                    <a:pt x="12" y="5"/>
                  </a:lnTo>
                  <a:lnTo>
                    <a:pt x="17" y="5"/>
                  </a:lnTo>
                  <a:lnTo>
                    <a:pt x="17" y="11"/>
                  </a:lnTo>
                  <a:lnTo>
                    <a:pt x="12" y="11"/>
                  </a:lnTo>
                  <a:lnTo>
                    <a:pt x="17" y="11"/>
                  </a:lnTo>
                  <a:lnTo>
                    <a:pt x="23" y="11"/>
                  </a:lnTo>
                  <a:lnTo>
                    <a:pt x="23" y="11"/>
                  </a:lnTo>
                  <a:lnTo>
                    <a:pt x="29" y="17"/>
                  </a:lnTo>
                  <a:lnTo>
                    <a:pt x="35" y="17"/>
                  </a:lnTo>
                  <a:lnTo>
                    <a:pt x="29" y="11"/>
                  </a:lnTo>
                  <a:lnTo>
                    <a:pt x="35" y="11"/>
                  </a:lnTo>
                  <a:lnTo>
                    <a:pt x="35" y="5"/>
                  </a:lnTo>
                  <a:lnTo>
                    <a:pt x="29" y="0"/>
                  </a:lnTo>
                  <a:lnTo>
                    <a:pt x="17" y="0"/>
                  </a:lnTo>
                  <a:lnTo>
                    <a:pt x="17" y="0"/>
                  </a:lnTo>
                  <a:lnTo>
                    <a:pt x="12" y="0"/>
                  </a:lnTo>
                  <a:close/>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52" name="ïS1iďe">
              <a:extLst>
                <a:ext uri="{FF2B5EF4-FFF2-40B4-BE49-F238E27FC236}">
                  <a16:creationId xmlns:a16="http://schemas.microsoft.com/office/drawing/2014/main" id="{2C0B96AC-C28D-47D8-A35D-A6771466EE5C}"/>
                </a:ext>
              </a:extLst>
            </p:cNvPr>
            <p:cNvSpPr/>
            <p:nvPr/>
          </p:nvSpPr>
          <p:spPr bwMode="auto">
            <a:xfrm>
              <a:off x="6389504" y="2360411"/>
              <a:ext cx="47109" cy="22882"/>
            </a:xfrm>
            <a:custGeom>
              <a:avLst/>
              <a:gdLst/>
              <a:ahLst/>
              <a:cxnLst>
                <a:cxn ang="0">
                  <a:pos x="12" y="0"/>
                </a:cxn>
                <a:cxn ang="0">
                  <a:pos x="12" y="0"/>
                </a:cxn>
                <a:cxn ang="0">
                  <a:pos x="6" y="0"/>
                </a:cxn>
                <a:cxn ang="0">
                  <a:pos x="0" y="0"/>
                </a:cxn>
                <a:cxn ang="0">
                  <a:pos x="0" y="5"/>
                </a:cxn>
                <a:cxn ang="0">
                  <a:pos x="6" y="11"/>
                </a:cxn>
                <a:cxn ang="0">
                  <a:pos x="12" y="11"/>
                </a:cxn>
                <a:cxn ang="0">
                  <a:pos x="12" y="5"/>
                </a:cxn>
                <a:cxn ang="0">
                  <a:pos x="12" y="5"/>
                </a:cxn>
                <a:cxn ang="0">
                  <a:pos x="17" y="5"/>
                </a:cxn>
                <a:cxn ang="0">
                  <a:pos x="17" y="11"/>
                </a:cxn>
                <a:cxn ang="0">
                  <a:pos x="12" y="11"/>
                </a:cxn>
                <a:cxn ang="0">
                  <a:pos x="17" y="11"/>
                </a:cxn>
                <a:cxn ang="0">
                  <a:pos x="23" y="11"/>
                </a:cxn>
                <a:cxn ang="0">
                  <a:pos x="23" y="11"/>
                </a:cxn>
                <a:cxn ang="0">
                  <a:pos x="29" y="17"/>
                </a:cxn>
                <a:cxn ang="0">
                  <a:pos x="35" y="17"/>
                </a:cxn>
                <a:cxn ang="0">
                  <a:pos x="29" y="11"/>
                </a:cxn>
                <a:cxn ang="0">
                  <a:pos x="35" y="11"/>
                </a:cxn>
                <a:cxn ang="0">
                  <a:pos x="35" y="5"/>
                </a:cxn>
                <a:cxn ang="0">
                  <a:pos x="29" y="0"/>
                </a:cxn>
                <a:cxn ang="0">
                  <a:pos x="17" y="0"/>
                </a:cxn>
                <a:cxn ang="0">
                  <a:pos x="17" y="0"/>
                </a:cxn>
                <a:cxn ang="0">
                  <a:pos x="12" y="0"/>
                </a:cxn>
              </a:cxnLst>
              <a:rect l="0" t="0" r="r" b="b"/>
              <a:pathLst>
                <a:path w="35" h="17">
                  <a:moveTo>
                    <a:pt x="12" y="0"/>
                  </a:moveTo>
                  <a:lnTo>
                    <a:pt x="12" y="0"/>
                  </a:lnTo>
                  <a:lnTo>
                    <a:pt x="6" y="0"/>
                  </a:lnTo>
                  <a:lnTo>
                    <a:pt x="0" y="0"/>
                  </a:lnTo>
                  <a:lnTo>
                    <a:pt x="0" y="5"/>
                  </a:lnTo>
                  <a:lnTo>
                    <a:pt x="6" y="11"/>
                  </a:lnTo>
                  <a:lnTo>
                    <a:pt x="12" y="11"/>
                  </a:lnTo>
                  <a:lnTo>
                    <a:pt x="12" y="5"/>
                  </a:lnTo>
                  <a:lnTo>
                    <a:pt x="12" y="5"/>
                  </a:lnTo>
                  <a:lnTo>
                    <a:pt x="17" y="5"/>
                  </a:lnTo>
                  <a:lnTo>
                    <a:pt x="17" y="11"/>
                  </a:lnTo>
                  <a:lnTo>
                    <a:pt x="12" y="11"/>
                  </a:lnTo>
                  <a:lnTo>
                    <a:pt x="17" y="11"/>
                  </a:lnTo>
                  <a:lnTo>
                    <a:pt x="23" y="11"/>
                  </a:lnTo>
                  <a:lnTo>
                    <a:pt x="23" y="11"/>
                  </a:lnTo>
                  <a:lnTo>
                    <a:pt x="29" y="17"/>
                  </a:lnTo>
                  <a:lnTo>
                    <a:pt x="35" y="17"/>
                  </a:lnTo>
                  <a:lnTo>
                    <a:pt x="29" y="11"/>
                  </a:lnTo>
                  <a:lnTo>
                    <a:pt x="35" y="11"/>
                  </a:lnTo>
                  <a:lnTo>
                    <a:pt x="35" y="5"/>
                  </a:lnTo>
                  <a:lnTo>
                    <a:pt x="29" y="0"/>
                  </a:lnTo>
                  <a:lnTo>
                    <a:pt x="17" y="0"/>
                  </a:lnTo>
                  <a:lnTo>
                    <a:pt x="17" y="0"/>
                  </a:lnTo>
                  <a:lnTo>
                    <a:pt x="12" y="0"/>
                  </a:ln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53" name="ïṩlïdé">
              <a:extLst>
                <a:ext uri="{FF2B5EF4-FFF2-40B4-BE49-F238E27FC236}">
                  <a16:creationId xmlns:a16="http://schemas.microsoft.com/office/drawing/2014/main" id="{6BDAD26D-4173-4BF3-97AF-F1774FB461B6}"/>
                </a:ext>
              </a:extLst>
            </p:cNvPr>
            <p:cNvSpPr/>
            <p:nvPr/>
          </p:nvSpPr>
          <p:spPr bwMode="auto">
            <a:xfrm>
              <a:off x="6625047" y="2857072"/>
              <a:ext cx="8076" cy="16152"/>
            </a:xfrm>
            <a:custGeom>
              <a:avLst/>
              <a:gdLst/>
              <a:ahLst/>
              <a:cxnLst>
                <a:cxn ang="0">
                  <a:pos x="1" y="0"/>
                </a:cxn>
                <a:cxn ang="0">
                  <a:pos x="0" y="0"/>
                </a:cxn>
                <a:cxn ang="0">
                  <a:pos x="0" y="1"/>
                </a:cxn>
                <a:cxn ang="0">
                  <a:pos x="1" y="2"/>
                </a:cxn>
                <a:cxn ang="0">
                  <a:pos x="1" y="0"/>
                </a:cxn>
                <a:cxn ang="0">
                  <a:pos x="1" y="0"/>
                </a:cxn>
              </a:cxnLst>
              <a:rect l="0" t="0" r="r" b="b"/>
              <a:pathLst>
                <a:path w="1" h="2">
                  <a:moveTo>
                    <a:pt x="1" y="0"/>
                  </a:moveTo>
                  <a:cubicBezTo>
                    <a:pt x="0" y="0"/>
                    <a:pt x="0" y="0"/>
                    <a:pt x="0" y="0"/>
                  </a:cubicBezTo>
                  <a:cubicBezTo>
                    <a:pt x="0" y="0"/>
                    <a:pt x="0" y="1"/>
                    <a:pt x="0" y="1"/>
                  </a:cubicBezTo>
                  <a:cubicBezTo>
                    <a:pt x="1" y="2"/>
                    <a:pt x="1" y="2"/>
                    <a:pt x="1" y="2"/>
                  </a:cubicBezTo>
                  <a:cubicBezTo>
                    <a:pt x="1" y="0"/>
                    <a:pt x="1" y="0"/>
                    <a:pt x="1" y="0"/>
                  </a:cubicBezTo>
                  <a:cubicBezTo>
                    <a:pt x="1" y="0"/>
                    <a:pt x="1" y="0"/>
                    <a:pt x="1"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54" name="ïśļíḓè">
              <a:extLst>
                <a:ext uri="{FF2B5EF4-FFF2-40B4-BE49-F238E27FC236}">
                  <a16:creationId xmlns:a16="http://schemas.microsoft.com/office/drawing/2014/main" id="{A7CE349B-E446-4E57-B0A7-BD883A9BAAEB}"/>
                </a:ext>
              </a:extLst>
            </p:cNvPr>
            <p:cNvSpPr/>
            <p:nvPr/>
          </p:nvSpPr>
          <p:spPr bwMode="auto">
            <a:xfrm>
              <a:off x="6633123" y="2848997"/>
              <a:ext cx="24227" cy="16152"/>
            </a:xfrm>
            <a:custGeom>
              <a:avLst/>
              <a:gdLst/>
              <a:ahLst/>
              <a:cxnLst>
                <a:cxn ang="0">
                  <a:pos x="1" y="0"/>
                </a:cxn>
                <a:cxn ang="0">
                  <a:pos x="0" y="1"/>
                </a:cxn>
                <a:cxn ang="0">
                  <a:pos x="2" y="2"/>
                </a:cxn>
                <a:cxn ang="0">
                  <a:pos x="2" y="2"/>
                </a:cxn>
                <a:cxn ang="0">
                  <a:pos x="3" y="2"/>
                </a:cxn>
                <a:cxn ang="0">
                  <a:pos x="2" y="1"/>
                </a:cxn>
                <a:cxn ang="0">
                  <a:pos x="1" y="0"/>
                </a:cxn>
              </a:cxnLst>
              <a:rect l="0" t="0" r="r" b="b"/>
              <a:pathLst>
                <a:path w="3" h="2">
                  <a:moveTo>
                    <a:pt x="1" y="0"/>
                  </a:moveTo>
                  <a:cubicBezTo>
                    <a:pt x="1" y="1"/>
                    <a:pt x="0" y="1"/>
                    <a:pt x="0" y="1"/>
                  </a:cubicBezTo>
                  <a:cubicBezTo>
                    <a:pt x="0" y="1"/>
                    <a:pt x="1" y="2"/>
                    <a:pt x="2" y="2"/>
                  </a:cubicBezTo>
                  <a:cubicBezTo>
                    <a:pt x="2" y="2"/>
                    <a:pt x="2" y="2"/>
                    <a:pt x="2" y="2"/>
                  </a:cubicBezTo>
                  <a:cubicBezTo>
                    <a:pt x="2" y="2"/>
                    <a:pt x="2" y="2"/>
                    <a:pt x="3" y="2"/>
                  </a:cubicBezTo>
                  <a:cubicBezTo>
                    <a:pt x="2" y="1"/>
                    <a:pt x="2" y="1"/>
                    <a:pt x="2" y="1"/>
                  </a:cubicBezTo>
                  <a:cubicBezTo>
                    <a:pt x="1" y="0"/>
                    <a:pt x="1" y="0"/>
                    <a:pt x="1"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55" name="îšlíḓê">
              <a:extLst>
                <a:ext uri="{FF2B5EF4-FFF2-40B4-BE49-F238E27FC236}">
                  <a16:creationId xmlns:a16="http://schemas.microsoft.com/office/drawing/2014/main" id="{1FE93B5D-0C1B-409D-B149-6CFB71E302D8}"/>
                </a:ext>
              </a:extLst>
            </p:cNvPr>
            <p:cNvSpPr/>
            <p:nvPr/>
          </p:nvSpPr>
          <p:spPr bwMode="auto">
            <a:xfrm>
              <a:off x="6649274" y="2848997"/>
              <a:ext cx="8076" cy="8076"/>
            </a:xfrm>
            <a:custGeom>
              <a:avLst/>
              <a:gdLst/>
              <a:ahLst/>
              <a:cxnLst>
                <a:cxn ang="0">
                  <a:pos x="0" y="0"/>
                </a:cxn>
                <a:cxn ang="0">
                  <a:pos x="0" y="0"/>
                </a:cxn>
                <a:cxn ang="0">
                  <a:pos x="1" y="1"/>
                </a:cxn>
                <a:cxn ang="0">
                  <a:pos x="1" y="1"/>
                </a:cxn>
                <a:cxn ang="0">
                  <a:pos x="1" y="0"/>
                </a:cxn>
                <a:cxn ang="0">
                  <a:pos x="0" y="0"/>
                </a:cxn>
              </a:cxnLst>
              <a:rect l="0" t="0" r="r" b="b"/>
              <a:pathLst>
                <a:path w="1" h="1">
                  <a:moveTo>
                    <a:pt x="0" y="0"/>
                  </a:moveTo>
                  <a:cubicBezTo>
                    <a:pt x="0" y="0"/>
                    <a:pt x="0" y="0"/>
                    <a:pt x="0" y="0"/>
                  </a:cubicBezTo>
                  <a:cubicBezTo>
                    <a:pt x="1" y="1"/>
                    <a:pt x="1" y="1"/>
                    <a:pt x="1" y="1"/>
                  </a:cubicBezTo>
                  <a:cubicBezTo>
                    <a:pt x="1" y="1"/>
                    <a:pt x="1" y="1"/>
                    <a:pt x="1" y="1"/>
                  </a:cubicBezTo>
                  <a:cubicBezTo>
                    <a:pt x="1" y="1"/>
                    <a:pt x="1" y="1"/>
                    <a:pt x="1" y="0"/>
                  </a:cubicBezTo>
                  <a:cubicBezTo>
                    <a:pt x="0" y="0"/>
                    <a:pt x="0" y="0"/>
                    <a:pt x="0"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56" name="îSḷíḑê">
              <a:extLst>
                <a:ext uri="{FF2B5EF4-FFF2-40B4-BE49-F238E27FC236}">
                  <a16:creationId xmlns:a16="http://schemas.microsoft.com/office/drawing/2014/main" id="{CD4014EC-4613-48E7-923C-8E3400A18236}"/>
                </a:ext>
              </a:extLst>
            </p:cNvPr>
            <p:cNvSpPr/>
            <p:nvPr/>
          </p:nvSpPr>
          <p:spPr bwMode="auto">
            <a:xfrm>
              <a:off x="6522754" y="2297151"/>
              <a:ext cx="47109" cy="14806"/>
            </a:xfrm>
            <a:custGeom>
              <a:avLst/>
              <a:gdLst/>
              <a:ahLst/>
              <a:cxnLst>
                <a:cxn ang="0">
                  <a:pos x="0" y="0"/>
                </a:cxn>
                <a:cxn ang="0">
                  <a:pos x="2" y="0"/>
                </a:cxn>
                <a:cxn ang="0">
                  <a:pos x="3" y="1"/>
                </a:cxn>
                <a:cxn ang="0">
                  <a:pos x="4" y="1"/>
                </a:cxn>
                <a:cxn ang="0">
                  <a:pos x="6" y="2"/>
                </a:cxn>
                <a:cxn ang="0">
                  <a:pos x="6" y="2"/>
                </a:cxn>
                <a:cxn ang="0">
                  <a:pos x="3" y="0"/>
                </a:cxn>
                <a:cxn ang="0">
                  <a:pos x="0" y="0"/>
                </a:cxn>
              </a:cxnLst>
              <a:rect l="0" t="0" r="r" b="b"/>
              <a:pathLst>
                <a:path w="6" h="2">
                  <a:moveTo>
                    <a:pt x="0" y="0"/>
                  </a:moveTo>
                  <a:cubicBezTo>
                    <a:pt x="2" y="0"/>
                    <a:pt x="2" y="0"/>
                    <a:pt x="2" y="0"/>
                  </a:cubicBezTo>
                  <a:cubicBezTo>
                    <a:pt x="3" y="1"/>
                    <a:pt x="3" y="1"/>
                    <a:pt x="3" y="1"/>
                  </a:cubicBezTo>
                  <a:cubicBezTo>
                    <a:pt x="4" y="1"/>
                    <a:pt x="4" y="1"/>
                    <a:pt x="4" y="1"/>
                  </a:cubicBezTo>
                  <a:cubicBezTo>
                    <a:pt x="6" y="2"/>
                    <a:pt x="6" y="2"/>
                    <a:pt x="6" y="2"/>
                  </a:cubicBezTo>
                  <a:cubicBezTo>
                    <a:pt x="6" y="2"/>
                    <a:pt x="6" y="2"/>
                    <a:pt x="6" y="2"/>
                  </a:cubicBezTo>
                  <a:cubicBezTo>
                    <a:pt x="5" y="1"/>
                    <a:pt x="5" y="1"/>
                    <a:pt x="3" y="0"/>
                  </a:cubicBezTo>
                  <a:cubicBezTo>
                    <a:pt x="0" y="0"/>
                    <a:pt x="0" y="0"/>
                    <a:pt x="0"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57" name="iśļiḑe">
              <a:extLst>
                <a:ext uri="{FF2B5EF4-FFF2-40B4-BE49-F238E27FC236}">
                  <a16:creationId xmlns:a16="http://schemas.microsoft.com/office/drawing/2014/main" id="{D330D708-CFA4-47F1-9D13-0651494266F9}"/>
                </a:ext>
              </a:extLst>
            </p:cNvPr>
            <p:cNvSpPr/>
            <p:nvPr/>
          </p:nvSpPr>
          <p:spPr bwMode="auto">
            <a:xfrm>
              <a:off x="6569863" y="2303881"/>
              <a:ext cx="47109" cy="24227"/>
            </a:xfrm>
            <a:custGeom>
              <a:avLst/>
              <a:gdLst/>
              <a:ahLst/>
              <a:cxnLst>
                <a:cxn ang="0">
                  <a:pos x="0" y="0"/>
                </a:cxn>
                <a:cxn ang="0">
                  <a:pos x="1" y="1"/>
                </a:cxn>
                <a:cxn ang="0">
                  <a:pos x="0" y="0"/>
                </a:cxn>
                <a:cxn ang="0">
                  <a:pos x="0" y="0"/>
                </a:cxn>
                <a:cxn ang="0">
                  <a:pos x="3" y="2"/>
                </a:cxn>
                <a:cxn ang="0">
                  <a:pos x="5" y="3"/>
                </a:cxn>
                <a:cxn ang="0">
                  <a:pos x="5" y="3"/>
                </a:cxn>
                <a:cxn ang="0">
                  <a:pos x="5" y="2"/>
                </a:cxn>
                <a:cxn ang="0">
                  <a:pos x="6" y="3"/>
                </a:cxn>
                <a:cxn ang="0">
                  <a:pos x="5" y="2"/>
                </a:cxn>
                <a:cxn ang="0">
                  <a:pos x="4" y="2"/>
                </a:cxn>
                <a:cxn ang="0">
                  <a:pos x="2" y="1"/>
                </a:cxn>
                <a:cxn ang="0">
                  <a:pos x="1" y="1"/>
                </a:cxn>
                <a:cxn ang="0">
                  <a:pos x="0" y="0"/>
                </a:cxn>
              </a:cxnLst>
              <a:rect l="0" t="0" r="r" b="b"/>
              <a:pathLst>
                <a:path w="6" h="3">
                  <a:moveTo>
                    <a:pt x="0" y="0"/>
                  </a:moveTo>
                  <a:cubicBezTo>
                    <a:pt x="1" y="1"/>
                    <a:pt x="1" y="1"/>
                    <a:pt x="1" y="1"/>
                  </a:cubicBezTo>
                  <a:cubicBezTo>
                    <a:pt x="1" y="1"/>
                    <a:pt x="1" y="1"/>
                    <a:pt x="0" y="0"/>
                  </a:cubicBezTo>
                  <a:cubicBezTo>
                    <a:pt x="0" y="0"/>
                    <a:pt x="0" y="0"/>
                    <a:pt x="0" y="0"/>
                  </a:cubicBezTo>
                  <a:cubicBezTo>
                    <a:pt x="1" y="1"/>
                    <a:pt x="2" y="1"/>
                    <a:pt x="3" y="2"/>
                  </a:cubicBezTo>
                  <a:cubicBezTo>
                    <a:pt x="5" y="3"/>
                    <a:pt x="5" y="3"/>
                    <a:pt x="5" y="3"/>
                  </a:cubicBezTo>
                  <a:cubicBezTo>
                    <a:pt x="5" y="3"/>
                    <a:pt x="5" y="3"/>
                    <a:pt x="5" y="3"/>
                  </a:cubicBezTo>
                  <a:cubicBezTo>
                    <a:pt x="5" y="2"/>
                    <a:pt x="5" y="2"/>
                    <a:pt x="5" y="2"/>
                  </a:cubicBezTo>
                  <a:cubicBezTo>
                    <a:pt x="5" y="3"/>
                    <a:pt x="5" y="3"/>
                    <a:pt x="6" y="3"/>
                  </a:cubicBezTo>
                  <a:cubicBezTo>
                    <a:pt x="5" y="2"/>
                    <a:pt x="5" y="2"/>
                    <a:pt x="5" y="2"/>
                  </a:cubicBezTo>
                  <a:cubicBezTo>
                    <a:pt x="4" y="2"/>
                    <a:pt x="4" y="2"/>
                    <a:pt x="4" y="2"/>
                  </a:cubicBezTo>
                  <a:cubicBezTo>
                    <a:pt x="3" y="2"/>
                    <a:pt x="3" y="1"/>
                    <a:pt x="2" y="1"/>
                  </a:cubicBezTo>
                  <a:cubicBezTo>
                    <a:pt x="2" y="1"/>
                    <a:pt x="1" y="1"/>
                    <a:pt x="1" y="1"/>
                  </a:cubicBezTo>
                  <a:cubicBezTo>
                    <a:pt x="0" y="0"/>
                    <a:pt x="0" y="0"/>
                    <a:pt x="0"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58" name="íšļiḑê">
              <a:extLst>
                <a:ext uri="{FF2B5EF4-FFF2-40B4-BE49-F238E27FC236}">
                  <a16:creationId xmlns:a16="http://schemas.microsoft.com/office/drawing/2014/main" id="{D876CDD7-865F-456F-BB59-81A65451BF62}"/>
                </a:ext>
              </a:extLst>
            </p:cNvPr>
            <p:cNvSpPr/>
            <p:nvPr/>
          </p:nvSpPr>
          <p:spPr bwMode="auto">
            <a:xfrm>
              <a:off x="6586015" y="2311956"/>
              <a:ext cx="55185" cy="24227"/>
            </a:xfrm>
            <a:custGeom>
              <a:avLst/>
              <a:gdLst/>
              <a:ahLst/>
              <a:cxnLst>
                <a:cxn ang="0">
                  <a:pos x="0" y="0"/>
                </a:cxn>
                <a:cxn ang="0">
                  <a:pos x="7" y="3"/>
                </a:cxn>
                <a:cxn ang="0">
                  <a:pos x="4" y="2"/>
                </a:cxn>
                <a:cxn ang="0">
                  <a:pos x="2" y="1"/>
                </a:cxn>
                <a:cxn ang="0">
                  <a:pos x="1" y="0"/>
                </a:cxn>
                <a:cxn ang="0">
                  <a:pos x="0" y="0"/>
                </a:cxn>
                <a:cxn ang="0">
                  <a:pos x="1" y="1"/>
                </a:cxn>
                <a:cxn ang="0">
                  <a:pos x="0" y="0"/>
                </a:cxn>
              </a:cxnLst>
              <a:rect l="0" t="0" r="r" b="b"/>
              <a:pathLst>
                <a:path w="7" h="3">
                  <a:moveTo>
                    <a:pt x="0" y="0"/>
                  </a:moveTo>
                  <a:cubicBezTo>
                    <a:pt x="7" y="3"/>
                    <a:pt x="7" y="3"/>
                    <a:pt x="7" y="3"/>
                  </a:cubicBezTo>
                  <a:cubicBezTo>
                    <a:pt x="4" y="2"/>
                    <a:pt x="4" y="2"/>
                    <a:pt x="4" y="2"/>
                  </a:cubicBezTo>
                  <a:cubicBezTo>
                    <a:pt x="4" y="2"/>
                    <a:pt x="4" y="2"/>
                    <a:pt x="2" y="1"/>
                  </a:cubicBezTo>
                  <a:cubicBezTo>
                    <a:pt x="1" y="0"/>
                    <a:pt x="1" y="0"/>
                    <a:pt x="1" y="0"/>
                  </a:cubicBezTo>
                  <a:cubicBezTo>
                    <a:pt x="0" y="0"/>
                    <a:pt x="0" y="0"/>
                    <a:pt x="0" y="0"/>
                  </a:cubicBezTo>
                  <a:cubicBezTo>
                    <a:pt x="1" y="0"/>
                    <a:pt x="1" y="0"/>
                    <a:pt x="1" y="1"/>
                  </a:cubicBezTo>
                  <a:cubicBezTo>
                    <a:pt x="1" y="0"/>
                    <a:pt x="0" y="0"/>
                    <a:pt x="0"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59" name="íslidè">
              <a:extLst>
                <a:ext uri="{FF2B5EF4-FFF2-40B4-BE49-F238E27FC236}">
                  <a16:creationId xmlns:a16="http://schemas.microsoft.com/office/drawing/2014/main" id="{5D58E5A2-2A2D-458C-89DA-5BC135EB7722}"/>
                </a:ext>
              </a:extLst>
            </p:cNvPr>
            <p:cNvSpPr/>
            <p:nvPr/>
          </p:nvSpPr>
          <p:spPr bwMode="auto">
            <a:xfrm>
              <a:off x="7373403" y="3583893"/>
              <a:ext cx="8076" cy="63261"/>
            </a:xfrm>
            <a:custGeom>
              <a:avLst/>
              <a:gdLst/>
              <a:ahLst/>
              <a:cxnLst>
                <a:cxn ang="0">
                  <a:pos x="1" y="0"/>
                </a:cxn>
                <a:cxn ang="0">
                  <a:pos x="1" y="6"/>
                </a:cxn>
                <a:cxn ang="0">
                  <a:pos x="0" y="8"/>
                </a:cxn>
                <a:cxn ang="0">
                  <a:pos x="1" y="8"/>
                </a:cxn>
                <a:cxn ang="0">
                  <a:pos x="1" y="4"/>
                </a:cxn>
                <a:cxn ang="0">
                  <a:pos x="1" y="0"/>
                </a:cxn>
              </a:cxnLst>
              <a:rect l="0" t="0" r="r" b="b"/>
              <a:pathLst>
                <a:path w="1" h="8">
                  <a:moveTo>
                    <a:pt x="1" y="0"/>
                  </a:moveTo>
                  <a:cubicBezTo>
                    <a:pt x="1" y="2"/>
                    <a:pt x="1" y="4"/>
                    <a:pt x="1" y="6"/>
                  </a:cubicBezTo>
                  <a:cubicBezTo>
                    <a:pt x="0" y="8"/>
                    <a:pt x="0" y="8"/>
                    <a:pt x="0" y="8"/>
                  </a:cubicBezTo>
                  <a:cubicBezTo>
                    <a:pt x="1" y="8"/>
                    <a:pt x="1" y="8"/>
                    <a:pt x="1" y="8"/>
                  </a:cubicBezTo>
                  <a:cubicBezTo>
                    <a:pt x="1" y="7"/>
                    <a:pt x="1" y="5"/>
                    <a:pt x="1" y="4"/>
                  </a:cubicBezTo>
                  <a:cubicBezTo>
                    <a:pt x="1" y="4"/>
                    <a:pt x="1" y="1"/>
                    <a:pt x="1"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60" name="ïsḻïďè">
              <a:extLst>
                <a:ext uri="{FF2B5EF4-FFF2-40B4-BE49-F238E27FC236}">
                  <a16:creationId xmlns:a16="http://schemas.microsoft.com/office/drawing/2014/main" id="{760375EB-DB1F-4F3B-8150-B4A2A2E89EDF}"/>
                </a:ext>
              </a:extLst>
            </p:cNvPr>
            <p:cNvSpPr/>
            <p:nvPr/>
          </p:nvSpPr>
          <p:spPr bwMode="auto">
            <a:xfrm>
              <a:off x="6680232" y="3142417"/>
              <a:ext cx="24227" cy="39033"/>
            </a:xfrm>
            <a:custGeom>
              <a:avLst/>
              <a:gdLst/>
              <a:ahLst/>
              <a:cxnLst>
                <a:cxn ang="0">
                  <a:pos x="1" y="0"/>
                </a:cxn>
                <a:cxn ang="0">
                  <a:pos x="1" y="0"/>
                </a:cxn>
                <a:cxn ang="0">
                  <a:pos x="0" y="1"/>
                </a:cxn>
                <a:cxn ang="0">
                  <a:pos x="0" y="2"/>
                </a:cxn>
                <a:cxn ang="0">
                  <a:pos x="1" y="3"/>
                </a:cxn>
                <a:cxn ang="0">
                  <a:pos x="1" y="5"/>
                </a:cxn>
                <a:cxn ang="0">
                  <a:pos x="2" y="5"/>
                </a:cxn>
                <a:cxn ang="0">
                  <a:pos x="3" y="4"/>
                </a:cxn>
                <a:cxn ang="0">
                  <a:pos x="2" y="1"/>
                </a:cxn>
                <a:cxn ang="0">
                  <a:pos x="1" y="0"/>
                </a:cxn>
              </a:cxnLst>
              <a:rect l="0" t="0" r="r" b="b"/>
              <a:pathLst>
                <a:path w="3" h="5">
                  <a:moveTo>
                    <a:pt x="1" y="0"/>
                  </a:moveTo>
                  <a:cubicBezTo>
                    <a:pt x="1" y="0"/>
                    <a:pt x="1" y="0"/>
                    <a:pt x="1" y="0"/>
                  </a:cubicBezTo>
                  <a:cubicBezTo>
                    <a:pt x="0" y="1"/>
                    <a:pt x="0" y="1"/>
                    <a:pt x="0" y="1"/>
                  </a:cubicBezTo>
                  <a:cubicBezTo>
                    <a:pt x="0" y="2"/>
                    <a:pt x="0" y="2"/>
                    <a:pt x="0" y="2"/>
                  </a:cubicBezTo>
                  <a:cubicBezTo>
                    <a:pt x="1" y="3"/>
                    <a:pt x="1" y="3"/>
                    <a:pt x="1" y="3"/>
                  </a:cubicBezTo>
                  <a:cubicBezTo>
                    <a:pt x="1" y="5"/>
                    <a:pt x="1" y="5"/>
                    <a:pt x="1" y="5"/>
                  </a:cubicBezTo>
                  <a:cubicBezTo>
                    <a:pt x="2" y="5"/>
                    <a:pt x="2" y="5"/>
                    <a:pt x="2" y="5"/>
                  </a:cubicBezTo>
                  <a:cubicBezTo>
                    <a:pt x="3" y="4"/>
                    <a:pt x="3" y="4"/>
                    <a:pt x="3" y="4"/>
                  </a:cubicBezTo>
                  <a:cubicBezTo>
                    <a:pt x="3" y="3"/>
                    <a:pt x="2" y="2"/>
                    <a:pt x="2" y="1"/>
                  </a:cubicBezTo>
                  <a:cubicBezTo>
                    <a:pt x="2" y="0"/>
                    <a:pt x="1" y="0"/>
                    <a:pt x="1"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61" name="îṡliḓê">
              <a:extLst>
                <a:ext uri="{FF2B5EF4-FFF2-40B4-BE49-F238E27FC236}">
                  <a16:creationId xmlns:a16="http://schemas.microsoft.com/office/drawing/2014/main" id="{A3AE3ED8-14CF-4B56-AA48-83BB21060B20}"/>
                </a:ext>
              </a:extLst>
            </p:cNvPr>
            <p:cNvSpPr/>
            <p:nvPr/>
          </p:nvSpPr>
          <p:spPr bwMode="auto">
            <a:xfrm>
              <a:off x="6680232" y="3110114"/>
              <a:ext cx="16152" cy="24227"/>
            </a:xfrm>
            <a:custGeom>
              <a:avLst/>
              <a:gdLst/>
              <a:ahLst/>
              <a:cxnLst>
                <a:cxn ang="0">
                  <a:pos x="0" y="0"/>
                </a:cxn>
                <a:cxn ang="0">
                  <a:pos x="0" y="6"/>
                </a:cxn>
                <a:cxn ang="0">
                  <a:pos x="0" y="18"/>
                </a:cxn>
                <a:cxn ang="0">
                  <a:pos x="6" y="18"/>
                </a:cxn>
                <a:cxn ang="0">
                  <a:pos x="12" y="6"/>
                </a:cxn>
                <a:cxn ang="0">
                  <a:pos x="6" y="0"/>
                </a:cxn>
                <a:cxn ang="0">
                  <a:pos x="0" y="0"/>
                </a:cxn>
              </a:cxnLst>
              <a:rect l="0" t="0" r="r" b="b"/>
              <a:pathLst>
                <a:path w="12" h="18">
                  <a:moveTo>
                    <a:pt x="0" y="0"/>
                  </a:moveTo>
                  <a:lnTo>
                    <a:pt x="0" y="6"/>
                  </a:lnTo>
                  <a:lnTo>
                    <a:pt x="0" y="18"/>
                  </a:lnTo>
                  <a:lnTo>
                    <a:pt x="6" y="18"/>
                  </a:lnTo>
                  <a:lnTo>
                    <a:pt x="12" y="6"/>
                  </a:lnTo>
                  <a:lnTo>
                    <a:pt x="6" y="0"/>
                  </a:lnTo>
                  <a:lnTo>
                    <a:pt x="0" y="0"/>
                  </a:lnTo>
                  <a:close/>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62" name="íṩḷíḓé">
              <a:extLst>
                <a:ext uri="{FF2B5EF4-FFF2-40B4-BE49-F238E27FC236}">
                  <a16:creationId xmlns:a16="http://schemas.microsoft.com/office/drawing/2014/main" id="{E5510D7F-9C2B-4501-9842-972B3D62E6BF}"/>
                </a:ext>
              </a:extLst>
            </p:cNvPr>
            <p:cNvSpPr/>
            <p:nvPr/>
          </p:nvSpPr>
          <p:spPr bwMode="auto">
            <a:xfrm>
              <a:off x="6680232" y="3110114"/>
              <a:ext cx="16152" cy="24227"/>
            </a:xfrm>
            <a:custGeom>
              <a:avLst/>
              <a:gdLst/>
              <a:ahLst/>
              <a:cxnLst>
                <a:cxn ang="0">
                  <a:pos x="0" y="0"/>
                </a:cxn>
                <a:cxn ang="0">
                  <a:pos x="0" y="6"/>
                </a:cxn>
                <a:cxn ang="0">
                  <a:pos x="0" y="18"/>
                </a:cxn>
                <a:cxn ang="0">
                  <a:pos x="6" y="18"/>
                </a:cxn>
                <a:cxn ang="0">
                  <a:pos x="12" y="6"/>
                </a:cxn>
                <a:cxn ang="0">
                  <a:pos x="6" y="0"/>
                </a:cxn>
                <a:cxn ang="0">
                  <a:pos x="0" y="0"/>
                </a:cxn>
              </a:cxnLst>
              <a:rect l="0" t="0" r="r" b="b"/>
              <a:pathLst>
                <a:path w="12" h="18">
                  <a:moveTo>
                    <a:pt x="0" y="0"/>
                  </a:moveTo>
                  <a:lnTo>
                    <a:pt x="0" y="6"/>
                  </a:lnTo>
                  <a:lnTo>
                    <a:pt x="0" y="18"/>
                  </a:lnTo>
                  <a:lnTo>
                    <a:pt x="6" y="18"/>
                  </a:lnTo>
                  <a:lnTo>
                    <a:pt x="12" y="6"/>
                  </a:lnTo>
                  <a:lnTo>
                    <a:pt x="6" y="0"/>
                  </a:lnTo>
                  <a:lnTo>
                    <a:pt x="0" y="0"/>
                  </a:ln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63" name="ïṣļíḋê">
              <a:extLst>
                <a:ext uri="{FF2B5EF4-FFF2-40B4-BE49-F238E27FC236}">
                  <a16:creationId xmlns:a16="http://schemas.microsoft.com/office/drawing/2014/main" id="{F0E98A00-EAD9-4C3A-BB8A-B02F8C967ACB}"/>
                </a:ext>
              </a:extLst>
            </p:cNvPr>
            <p:cNvSpPr/>
            <p:nvPr/>
          </p:nvSpPr>
          <p:spPr bwMode="auto">
            <a:xfrm>
              <a:off x="6743492" y="3189525"/>
              <a:ext cx="39033" cy="30958"/>
            </a:xfrm>
            <a:custGeom>
              <a:avLst/>
              <a:gdLst/>
              <a:ahLst/>
              <a:cxnLst>
                <a:cxn ang="0">
                  <a:pos x="29" y="0"/>
                </a:cxn>
                <a:cxn ang="0">
                  <a:pos x="6" y="6"/>
                </a:cxn>
                <a:cxn ang="0">
                  <a:pos x="0" y="12"/>
                </a:cxn>
                <a:cxn ang="0">
                  <a:pos x="12" y="18"/>
                </a:cxn>
                <a:cxn ang="0">
                  <a:pos x="12" y="18"/>
                </a:cxn>
                <a:cxn ang="0">
                  <a:pos x="23" y="23"/>
                </a:cxn>
                <a:cxn ang="0">
                  <a:pos x="29" y="23"/>
                </a:cxn>
                <a:cxn ang="0">
                  <a:pos x="29" y="12"/>
                </a:cxn>
                <a:cxn ang="0">
                  <a:pos x="29" y="6"/>
                </a:cxn>
                <a:cxn ang="0">
                  <a:pos x="29" y="0"/>
                </a:cxn>
              </a:cxnLst>
              <a:rect l="0" t="0" r="r" b="b"/>
              <a:pathLst>
                <a:path w="29" h="23">
                  <a:moveTo>
                    <a:pt x="29" y="0"/>
                  </a:moveTo>
                  <a:lnTo>
                    <a:pt x="6" y="6"/>
                  </a:lnTo>
                  <a:lnTo>
                    <a:pt x="0" y="12"/>
                  </a:lnTo>
                  <a:lnTo>
                    <a:pt x="12" y="18"/>
                  </a:lnTo>
                  <a:lnTo>
                    <a:pt x="12" y="18"/>
                  </a:lnTo>
                  <a:lnTo>
                    <a:pt x="23" y="23"/>
                  </a:lnTo>
                  <a:lnTo>
                    <a:pt x="29" y="23"/>
                  </a:lnTo>
                  <a:lnTo>
                    <a:pt x="29" y="12"/>
                  </a:lnTo>
                  <a:lnTo>
                    <a:pt x="29" y="6"/>
                  </a:lnTo>
                  <a:lnTo>
                    <a:pt x="29" y="0"/>
                  </a:lnTo>
                  <a:close/>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64" name="ïṥlídé">
              <a:extLst>
                <a:ext uri="{FF2B5EF4-FFF2-40B4-BE49-F238E27FC236}">
                  <a16:creationId xmlns:a16="http://schemas.microsoft.com/office/drawing/2014/main" id="{2DD61957-D1E8-4004-B087-E299A697F30C}"/>
                </a:ext>
              </a:extLst>
            </p:cNvPr>
            <p:cNvSpPr/>
            <p:nvPr/>
          </p:nvSpPr>
          <p:spPr bwMode="auto">
            <a:xfrm>
              <a:off x="6743492" y="3189525"/>
              <a:ext cx="39033" cy="30958"/>
            </a:xfrm>
            <a:custGeom>
              <a:avLst/>
              <a:gdLst/>
              <a:ahLst/>
              <a:cxnLst>
                <a:cxn ang="0">
                  <a:pos x="29" y="0"/>
                </a:cxn>
                <a:cxn ang="0">
                  <a:pos x="6" y="6"/>
                </a:cxn>
                <a:cxn ang="0">
                  <a:pos x="0" y="12"/>
                </a:cxn>
                <a:cxn ang="0">
                  <a:pos x="12" y="18"/>
                </a:cxn>
                <a:cxn ang="0">
                  <a:pos x="12" y="18"/>
                </a:cxn>
                <a:cxn ang="0">
                  <a:pos x="23" y="23"/>
                </a:cxn>
                <a:cxn ang="0">
                  <a:pos x="29" y="23"/>
                </a:cxn>
                <a:cxn ang="0">
                  <a:pos x="29" y="12"/>
                </a:cxn>
                <a:cxn ang="0">
                  <a:pos x="29" y="6"/>
                </a:cxn>
                <a:cxn ang="0">
                  <a:pos x="29" y="0"/>
                </a:cxn>
              </a:cxnLst>
              <a:rect l="0" t="0" r="r" b="b"/>
              <a:pathLst>
                <a:path w="29" h="23">
                  <a:moveTo>
                    <a:pt x="29" y="0"/>
                  </a:moveTo>
                  <a:lnTo>
                    <a:pt x="6" y="6"/>
                  </a:lnTo>
                  <a:lnTo>
                    <a:pt x="0" y="12"/>
                  </a:lnTo>
                  <a:lnTo>
                    <a:pt x="12" y="18"/>
                  </a:lnTo>
                  <a:lnTo>
                    <a:pt x="12" y="18"/>
                  </a:lnTo>
                  <a:lnTo>
                    <a:pt x="23" y="23"/>
                  </a:lnTo>
                  <a:lnTo>
                    <a:pt x="29" y="23"/>
                  </a:lnTo>
                  <a:lnTo>
                    <a:pt x="29" y="12"/>
                  </a:lnTo>
                  <a:lnTo>
                    <a:pt x="29" y="6"/>
                  </a:lnTo>
                  <a:lnTo>
                    <a:pt x="29" y="0"/>
                  </a:ln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65" name="îṡḻíḑé">
              <a:extLst>
                <a:ext uri="{FF2B5EF4-FFF2-40B4-BE49-F238E27FC236}">
                  <a16:creationId xmlns:a16="http://schemas.microsoft.com/office/drawing/2014/main" id="{6842E6A7-B767-4C34-A5BB-5A403092E54C}"/>
                </a:ext>
              </a:extLst>
            </p:cNvPr>
            <p:cNvSpPr/>
            <p:nvPr/>
          </p:nvSpPr>
          <p:spPr bwMode="auto">
            <a:xfrm>
              <a:off x="6900970" y="3228559"/>
              <a:ext cx="16152" cy="8076"/>
            </a:xfrm>
            <a:custGeom>
              <a:avLst/>
              <a:gdLst/>
              <a:ahLst/>
              <a:cxnLst>
                <a:cxn ang="0">
                  <a:pos x="0" y="0"/>
                </a:cxn>
                <a:cxn ang="0">
                  <a:pos x="0" y="1"/>
                </a:cxn>
                <a:cxn ang="0">
                  <a:pos x="1" y="1"/>
                </a:cxn>
                <a:cxn ang="0">
                  <a:pos x="2" y="1"/>
                </a:cxn>
                <a:cxn ang="0">
                  <a:pos x="2" y="0"/>
                </a:cxn>
                <a:cxn ang="0">
                  <a:pos x="0" y="0"/>
                </a:cxn>
              </a:cxnLst>
              <a:rect l="0" t="0" r="r" b="b"/>
              <a:pathLst>
                <a:path w="2" h="1">
                  <a:moveTo>
                    <a:pt x="0" y="0"/>
                  </a:moveTo>
                  <a:cubicBezTo>
                    <a:pt x="0" y="1"/>
                    <a:pt x="0" y="1"/>
                    <a:pt x="0" y="1"/>
                  </a:cubicBezTo>
                  <a:cubicBezTo>
                    <a:pt x="0" y="1"/>
                    <a:pt x="0" y="1"/>
                    <a:pt x="1" y="1"/>
                  </a:cubicBezTo>
                  <a:cubicBezTo>
                    <a:pt x="2" y="1"/>
                    <a:pt x="2" y="1"/>
                    <a:pt x="2" y="1"/>
                  </a:cubicBezTo>
                  <a:cubicBezTo>
                    <a:pt x="2" y="0"/>
                    <a:pt x="2" y="0"/>
                    <a:pt x="2" y="0"/>
                  </a:cubicBezTo>
                  <a:cubicBezTo>
                    <a:pt x="0" y="0"/>
                    <a:pt x="0" y="0"/>
                    <a:pt x="0"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66" name="ïśľiḑe">
              <a:extLst>
                <a:ext uri="{FF2B5EF4-FFF2-40B4-BE49-F238E27FC236}">
                  <a16:creationId xmlns:a16="http://schemas.microsoft.com/office/drawing/2014/main" id="{9E48A4C9-5AA6-4ACA-8770-8F6E30D86E89}"/>
                </a:ext>
              </a:extLst>
            </p:cNvPr>
            <p:cNvSpPr/>
            <p:nvPr/>
          </p:nvSpPr>
          <p:spPr bwMode="auto">
            <a:xfrm>
              <a:off x="6917122" y="3228559"/>
              <a:ext cx="14806" cy="8076"/>
            </a:xfrm>
            <a:custGeom>
              <a:avLst/>
              <a:gdLst/>
              <a:ahLst/>
              <a:cxnLst>
                <a:cxn ang="0">
                  <a:pos x="1" y="0"/>
                </a:cxn>
                <a:cxn ang="0">
                  <a:pos x="1" y="0"/>
                </a:cxn>
                <a:cxn ang="0">
                  <a:pos x="0" y="0"/>
                </a:cxn>
                <a:cxn ang="0">
                  <a:pos x="1" y="1"/>
                </a:cxn>
                <a:cxn ang="0">
                  <a:pos x="2" y="1"/>
                </a:cxn>
                <a:cxn ang="0">
                  <a:pos x="2" y="0"/>
                </a:cxn>
                <a:cxn ang="0">
                  <a:pos x="1" y="0"/>
                </a:cxn>
              </a:cxnLst>
              <a:rect l="0" t="0" r="r" b="b"/>
              <a:pathLst>
                <a:path w="2" h="1">
                  <a:moveTo>
                    <a:pt x="1" y="0"/>
                  </a:moveTo>
                  <a:cubicBezTo>
                    <a:pt x="1" y="0"/>
                    <a:pt x="1" y="0"/>
                    <a:pt x="1" y="0"/>
                  </a:cubicBezTo>
                  <a:cubicBezTo>
                    <a:pt x="0" y="0"/>
                    <a:pt x="0" y="0"/>
                    <a:pt x="0" y="0"/>
                  </a:cubicBezTo>
                  <a:cubicBezTo>
                    <a:pt x="0" y="1"/>
                    <a:pt x="1" y="1"/>
                    <a:pt x="1" y="1"/>
                  </a:cubicBezTo>
                  <a:cubicBezTo>
                    <a:pt x="2" y="1"/>
                    <a:pt x="2" y="1"/>
                    <a:pt x="2" y="1"/>
                  </a:cubicBezTo>
                  <a:cubicBezTo>
                    <a:pt x="2" y="0"/>
                    <a:pt x="2" y="0"/>
                    <a:pt x="2" y="0"/>
                  </a:cubicBezTo>
                  <a:cubicBezTo>
                    <a:pt x="2" y="0"/>
                    <a:pt x="2" y="0"/>
                    <a:pt x="1"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67" name="ï$1îḑe">
              <a:extLst>
                <a:ext uri="{FF2B5EF4-FFF2-40B4-BE49-F238E27FC236}">
                  <a16:creationId xmlns:a16="http://schemas.microsoft.com/office/drawing/2014/main" id="{294F4929-B98D-45CF-8492-AC8F08AE115A}"/>
                </a:ext>
              </a:extLst>
            </p:cNvPr>
            <p:cNvSpPr/>
            <p:nvPr/>
          </p:nvSpPr>
          <p:spPr bwMode="auto">
            <a:xfrm>
              <a:off x="7003264" y="3213752"/>
              <a:ext cx="16152" cy="22882"/>
            </a:xfrm>
            <a:custGeom>
              <a:avLst/>
              <a:gdLst/>
              <a:ahLst/>
              <a:cxnLst>
                <a:cxn ang="0">
                  <a:pos x="2" y="0"/>
                </a:cxn>
                <a:cxn ang="0">
                  <a:pos x="1" y="1"/>
                </a:cxn>
                <a:cxn ang="0">
                  <a:pos x="0" y="2"/>
                </a:cxn>
                <a:cxn ang="0">
                  <a:pos x="0" y="3"/>
                </a:cxn>
                <a:cxn ang="0">
                  <a:pos x="0" y="3"/>
                </a:cxn>
                <a:cxn ang="0">
                  <a:pos x="1" y="3"/>
                </a:cxn>
                <a:cxn ang="0">
                  <a:pos x="2" y="0"/>
                </a:cxn>
                <a:cxn ang="0">
                  <a:pos x="2" y="0"/>
                </a:cxn>
              </a:cxnLst>
              <a:rect l="0" t="0" r="r" b="b"/>
              <a:pathLst>
                <a:path w="2" h="3">
                  <a:moveTo>
                    <a:pt x="2" y="0"/>
                  </a:moveTo>
                  <a:cubicBezTo>
                    <a:pt x="2" y="0"/>
                    <a:pt x="1" y="0"/>
                    <a:pt x="1" y="1"/>
                  </a:cubicBezTo>
                  <a:cubicBezTo>
                    <a:pt x="0" y="1"/>
                    <a:pt x="0" y="1"/>
                    <a:pt x="0" y="2"/>
                  </a:cubicBezTo>
                  <a:cubicBezTo>
                    <a:pt x="0" y="3"/>
                    <a:pt x="0" y="3"/>
                    <a:pt x="0" y="3"/>
                  </a:cubicBezTo>
                  <a:cubicBezTo>
                    <a:pt x="0" y="3"/>
                    <a:pt x="0" y="3"/>
                    <a:pt x="0" y="3"/>
                  </a:cubicBezTo>
                  <a:cubicBezTo>
                    <a:pt x="1" y="3"/>
                    <a:pt x="1" y="3"/>
                    <a:pt x="1" y="3"/>
                  </a:cubicBezTo>
                  <a:cubicBezTo>
                    <a:pt x="2" y="2"/>
                    <a:pt x="2" y="1"/>
                    <a:pt x="2" y="0"/>
                  </a:cubicBezTo>
                  <a:cubicBezTo>
                    <a:pt x="2" y="0"/>
                    <a:pt x="2" y="0"/>
                    <a:pt x="2" y="0"/>
                  </a:cubicBezTo>
                </a:path>
              </a:pathLst>
            </a:custGeom>
            <a:solidFill>
              <a:schemeClr val="tx2">
                <a:lumMod val="40000"/>
                <a:lumOff val="60000"/>
              </a:schemeClr>
            </a:solidFill>
            <a:ln w="9525">
              <a:solidFill>
                <a:schemeClr val="accent6">
                  <a:lumMod val="60000"/>
                  <a:lumOff val="40000"/>
                </a:schemeClr>
              </a:solidFill>
              <a:round/>
              <a:headEnd/>
              <a:tailEnd/>
            </a:ln>
          </p:spPr>
          <p:txBody>
            <a:bodyPr anchor="ctr"/>
            <a:lstStyle/>
            <a:p>
              <a:pPr algn="ctr"/>
              <a:endParaRPr u="sng"/>
            </a:p>
          </p:txBody>
        </p:sp>
        <p:sp>
          <p:nvSpPr>
            <p:cNvPr id="168" name="iSľîḋè">
              <a:extLst>
                <a:ext uri="{FF2B5EF4-FFF2-40B4-BE49-F238E27FC236}">
                  <a16:creationId xmlns:a16="http://schemas.microsoft.com/office/drawing/2014/main" id="{9C5514E6-D70B-46E4-8AA4-8437B3BAC5AF}"/>
                </a:ext>
              </a:extLst>
            </p:cNvPr>
            <p:cNvSpPr/>
            <p:nvPr/>
          </p:nvSpPr>
          <p:spPr bwMode="auto">
            <a:xfrm>
              <a:off x="6254907" y="2336184"/>
              <a:ext cx="1126573" cy="2062018"/>
            </a:xfrm>
            <a:custGeom>
              <a:avLst/>
              <a:gdLst/>
              <a:ahLst/>
              <a:cxnLst>
                <a:cxn ang="0">
                  <a:pos x="124" y="166"/>
                </a:cxn>
                <a:cxn ang="0">
                  <a:pos x="124" y="133"/>
                </a:cxn>
                <a:cxn ang="0">
                  <a:pos x="95" y="82"/>
                </a:cxn>
                <a:cxn ang="0">
                  <a:pos x="95" y="93"/>
                </a:cxn>
                <a:cxn ang="0">
                  <a:pos x="88" y="84"/>
                </a:cxn>
                <a:cxn ang="0">
                  <a:pos x="106" y="85"/>
                </a:cxn>
                <a:cxn ang="0">
                  <a:pos x="113" y="93"/>
                </a:cxn>
                <a:cxn ang="0">
                  <a:pos x="111" y="96"/>
                </a:cxn>
                <a:cxn ang="0">
                  <a:pos x="109" y="92"/>
                </a:cxn>
                <a:cxn ang="0">
                  <a:pos x="105" y="87"/>
                </a:cxn>
                <a:cxn ang="0">
                  <a:pos x="60" y="30"/>
                </a:cxn>
                <a:cxn ang="0">
                  <a:pos x="67" y="38"/>
                </a:cxn>
                <a:cxn ang="0">
                  <a:pos x="39" y="21"/>
                </a:cxn>
                <a:cxn ang="0">
                  <a:pos x="46" y="25"/>
                </a:cxn>
                <a:cxn ang="0">
                  <a:pos x="56" y="4"/>
                </a:cxn>
                <a:cxn ang="0">
                  <a:pos x="41" y="5"/>
                </a:cxn>
                <a:cxn ang="0">
                  <a:pos x="25" y="8"/>
                </a:cxn>
                <a:cxn ang="0">
                  <a:pos x="18" y="5"/>
                </a:cxn>
                <a:cxn ang="0">
                  <a:pos x="14" y="6"/>
                </a:cxn>
                <a:cxn ang="0">
                  <a:pos x="13" y="13"/>
                </a:cxn>
                <a:cxn ang="0">
                  <a:pos x="41" y="26"/>
                </a:cxn>
                <a:cxn ang="0">
                  <a:pos x="39" y="30"/>
                </a:cxn>
                <a:cxn ang="0">
                  <a:pos x="39" y="38"/>
                </a:cxn>
                <a:cxn ang="0">
                  <a:pos x="38" y="57"/>
                </a:cxn>
                <a:cxn ang="0">
                  <a:pos x="52" y="66"/>
                </a:cxn>
                <a:cxn ang="0">
                  <a:pos x="50" y="49"/>
                </a:cxn>
                <a:cxn ang="0">
                  <a:pos x="53" y="46"/>
                </a:cxn>
                <a:cxn ang="0">
                  <a:pos x="61" y="55"/>
                </a:cxn>
                <a:cxn ang="0">
                  <a:pos x="62" y="68"/>
                </a:cxn>
                <a:cxn ang="0">
                  <a:pos x="47" y="71"/>
                </a:cxn>
                <a:cxn ang="0">
                  <a:pos x="32" y="83"/>
                </a:cxn>
                <a:cxn ang="0">
                  <a:pos x="35" y="93"/>
                </a:cxn>
                <a:cxn ang="0">
                  <a:pos x="23" y="114"/>
                </a:cxn>
                <a:cxn ang="0">
                  <a:pos x="40" y="104"/>
                </a:cxn>
                <a:cxn ang="0">
                  <a:pos x="58" y="99"/>
                </a:cxn>
                <a:cxn ang="0">
                  <a:pos x="67" y="101"/>
                </a:cxn>
                <a:cxn ang="0">
                  <a:pos x="77" y="107"/>
                </a:cxn>
                <a:cxn ang="0">
                  <a:pos x="77" y="102"/>
                </a:cxn>
                <a:cxn ang="0">
                  <a:pos x="85" y="99"/>
                </a:cxn>
                <a:cxn ang="0">
                  <a:pos x="97" y="109"/>
                </a:cxn>
                <a:cxn ang="0">
                  <a:pos x="79" y="120"/>
                </a:cxn>
                <a:cxn ang="0">
                  <a:pos x="40" y="116"/>
                </a:cxn>
                <a:cxn ang="0">
                  <a:pos x="10" y="154"/>
                </a:cxn>
                <a:cxn ang="0">
                  <a:pos x="38" y="187"/>
                </a:cxn>
                <a:cxn ang="0">
                  <a:pos x="64" y="209"/>
                </a:cxn>
                <a:cxn ang="0">
                  <a:pos x="61" y="249"/>
                </a:cxn>
                <a:cxn ang="0">
                  <a:pos x="86" y="244"/>
                </a:cxn>
                <a:cxn ang="0">
                  <a:pos x="99" y="238"/>
                </a:cxn>
                <a:cxn ang="0">
                  <a:pos x="113" y="222"/>
                </a:cxn>
                <a:cxn ang="0">
                  <a:pos x="112" y="196"/>
                </a:cxn>
                <a:cxn ang="0">
                  <a:pos x="123" y="173"/>
                </a:cxn>
                <a:cxn ang="0">
                  <a:pos x="126" y="167"/>
                </a:cxn>
                <a:cxn ang="0">
                  <a:pos x="115" y="166"/>
                </a:cxn>
                <a:cxn ang="0">
                  <a:pos x="104" y="138"/>
                </a:cxn>
                <a:cxn ang="0">
                  <a:pos x="116" y="162"/>
                </a:cxn>
                <a:cxn ang="0">
                  <a:pos x="128" y="148"/>
                </a:cxn>
                <a:cxn ang="0">
                  <a:pos x="131" y="136"/>
                </a:cxn>
                <a:cxn ang="0">
                  <a:pos x="134" y="127"/>
                </a:cxn>
                <a:cxn ang="0">
                  <a:pos x="138" y="152"/>
                </a:cxn>
                <a:cxn ang="0">
                  <a:pos x="142" y="128"/>
                </a:cxn>
                <a:cxn ang="0">
                  <a:pos x="52" y="1"/>
                </a:cxn>
              </a:cxnLst>
              <a:rect l="0" t="0" r="r" b="b"/>
              <a:pathLst>
                <a:path w="143" h="261">
                  <a:moveTo>
                    <a:pt x="50" y="1"/>
                  </a:moveTo>
                  <a:cubicBezTo>
                    <a:pt x="50" y="1"/>
                    <a:pt x="50" y="1"/>
                    <a:pt x="50" y="1"/>
                  </a:cubicBezTo>
                  <a:cubicBezTo>
                    <a:pt x="50" y="1"/>
                    <a:pt x="50" y="1"/>
                    <a:pt x="50" y="1"/>
                  </a:cubicBezTo>
                  <a:cubicBezTo>
                    <a:pt x="50" y="1"/>
                    <a:pt x="50" y="1"/>
                    <a:pt x="50" y="1"/>
                  </a:cubicBezTo>
                  <a:moveTo>
                    <a:pt x="122" y="173"/>
                  </a:moveTo>
                  <a:cubicBezTo>
                    <a:pt x="122" y="172"/>
                    <a:pt x="122" y="172"/>
                    <a:pt x="123" y="171"/>
                  </a:cubicBezTo>
                  <a:cubicBezTo>
                    <a:pt x="123" y="171"/>
                    <a:pt x="123" y="171"/>
                    <a:pt x="123" y="171"/>
                  </a:cubicBezTo>
                  <a:cubicBezTo>
                    <a:pt x="122" y="172"/>
                    <a:pt x="122" y="172"/>
                    <a:pt x="122" y="172"/>
                  </a:cubicBezTo>
                  <a:cubicBezTo>
                    <a:pt x="122" y="173"/>
                    <a:pt x="122" y="173"/>
                    <a:pt x="122" y="173"/>
                  </a:cubicBezTo>
                  <a:moveTo>
                    <a:pt x="124" y="169"/>
                  </a:moveTo>
                  <a:cubicBezTo>
                    <a:pt x="123" y="169"/>
                    <a:pt x="123" y="169"/>
                    <a:pt x="123" y="169"/>
                  </a:cubicBezTo>
                  <a:cubicBezTo>
                    <a:pt x="123" y="168"/>
                    <a:pt x="124" y="167"/>
                    <a:pt x="124" y="166"/>
                  </a:cubicBezTo>
                  <a:cubicBezTo>
                    <a:pt x="124" y="166"/>
                    <a:pt x="124" y="166"/>
                    <a:pt x="124" y="166"/>
                  </a:cubicBezTo>
                  <a:cubicBezTo>
                    <a:pt x="124" y="166"/>
                    <a:pt x="124" y="166"/>
                    <a:pt x="125" y="168"/>
                  </a:cubicBezTo>
                  <a:cubicBezTo>
                    <a:pt x="124" y="168"/>
                    <a:pt x="124" y="168"/>
                    <a:pt x="124" y="169"/>
                  </a:cubicBezTo>
                  <a:cubicBezTo>
                    <a:pt x="124" y="169"/>
                    <a:pt x="124" y="169"/>
                    <a:pt x="124" y="169"/>
                  </a:cubicBezTo>
                  <a:moveTo>
                    <a:pt x="121" y="128"/>
                  </a:moveTo>
                  <a:cubicBezTo>
                    <a:pt x="117" y="124"/>
                    <a:pt x="117" y="124"/>
                    <a:pt x="118" y="121"/>
                  </a:cubicBezTo>
                  <a:cubicBezTo>
                    <a:pt x="121" y="122"/>
                    <a:pt x="122" y="125"/>
                    <a:pt x="124" y="127"/>
                  </a:cubicBezTo>
                  <a:cubicBezTo>
                    <a:pt x="125" y="130"/>
                    <a:pt x="125" y="130"/>
                    <a:pt x="125" y="130"/>
                  </a:cubicBezTo>
                  <a:cubicBezTo>
                    <a:pt x="125" y="131"/>
                    <a:pt x="125" y="131"/>
                    <a:pt x="125" y="131"/>
                  </a:cubicBezTo>
                  <a:cubicBezTo>
                    <a:pt x="126" y="132"/>
                    <a:pt x="126" y="132"/>
                    <a:pt x="126" y="132"/>
                  </a:cubicBezTo>
                  <a:cubicBezTo>
                    <a:pt x="125" y="133"/>
                    <a:pt x="125" y="133"/>
                    <a:pt x="124" y="133"/>
                  </a:cubicBezTo>
                  <a:cubicBezTo>
                    <a:pt x="124" y="133"/>
                    <a:pt x="124" y="133"/>
                    <a:pt x="124" y="133"/>
                  </a:cubicBezTo>
                  <a:cubicBezTo>
                    <a:pt x="123" y="133"/>
                    <a:pt x="123" y="133"/>
                    <a:pt x="123" y="133"/>
                  </a:cubicBezTo>
                  <a:cubicBezTo>
                    <a:pt x="123" y="132"/>
                    <a:pt x="123" y="131"/>
                    <a:pt x="122" y="130"/>
                  </a:cubicBezTo>
                  <a:cubicBezTo>
                    <a:pt x="122" y="129"/>
                    <a:pt x="122" y="129"/>
                    <a:pt x="122" y="129"/>
                  </a:cubicBezTo>
                  <a:cubicBezTo>
                    <a:pt x="121" y="128"/>
                    <a:pt x="121" y="128"/>
                    <a:pt x="121" y="128"/>
                  </a:cubicBezTo>
                  <a:cubicBezTo>
                    <a:pt x="121" y="128"/>
                    <a:pt x="121" y="128"/>
                    <a:pt x="121" y="128"/>
                  </a:cubicBezTo>
                  <a:moveTo>
                    <a:pt x="92" y="86"/>
                  </a:moveTo>
                  <a:cubicBezTo>
                    <a:pt x="91" y="84"/>
                    <a:pt x="91" y="84"/>
                    <a:pt x="91" y="84"/>
                  </a:cubicBezTo>
                  <a:cubicBezTo>
                    <a:pt x="92" y="82"/>
                    <a:pt x="92" y="82"/>
                    <a:pt x="92" y="82"/>
                  </a:cubicBezTo>
                  <a:cubicBezTo>
                    <a:pt x="94" y="81"/>
                    <a:pt x="94" y="81"/>
                    <a:pt x="94" y="81"/>
                  </a:cubicBezTo>
                  <a:cubicBezTo>
                    <a:pt x="95" y="81"/>
                    <a:pt x="95" y="81"/>
                    <a:pt x="95" y="81"/>
                  </a:cubicBezTo>
                  <a:cubicBezTo>
                    <a:pt x="95" y="80"/>
                    <a:pt x="95" y="80"/>
                    <a:pt x="95" y="80"/>
                  </a:cubicBezTo>
                  <a:cubicBezTo>
                    <a:pt x="95" y="82"/>
                    <a:pt x="95" y="82"/>
                    <a:pt x="95" y="82"/>
                  </a:cubicBezTo>
                  <a:cubicBezTo>
                    <a:pt x="96" y="84"/>
                    <a:pt x="96" y="84"/>
                    <a:pt x="96" y="84"/>
                  </a:cubicBezTo>
                  <a:cubicBezTo>
                    <a:pt x="96" y="86"/>
                    <a:pt x="96" y="86"/>
                    <a:pt x="96" y="86"/>
                  </a:cubicBezTo>
                  <a:cubicBezTo>
                    <a:pt x="96" y="86"/>
                    <a:pt x="96" y="87"/>
                    <a:pt x="97" y="87"/>
                  </a:cubicBezTo>
                  <a:cubicBezTo>
                    <a:pt x="98" y="88"/>
                    <a:pt x="98" y="88"/>
                    <a:pt x="98" y="88"/>
                  </a:cubicBezTo>
                  <a:cubicBezTo>
                    <a:pt x="100" y="89"/>
                    <a:pt x="100" y="89"/>
                    <a:pt x="100" y="89"/>
                  </a:cubicBezTo>
                  <a:cubicBezTo>
                    <a:pt x="102" y="91"/>
                    <a:pt x="102" y="91"/>
                    <a:pt x="102" y="91"/>
                  </a:cubicBezTo>
                  <a:cubicBezTo>
                    <a:pt x="104" y="93"/>
                    <a:pt x="104" y="93"/>
                    <a:pt x="104" y="93"/>
                  </a:cubicBezTo>
                  <a:cubicBezTo>
                    <a:pt x="103" y="95"/>
                    <a:pt x="103" y="95"/>
                    <a:pt x="103" y="95"/>
                  </a:cubicBezTo>
                  <a:cubicBezTo>
                    <a:pt x="100" y="96"/>
                    <a:pt x="100" y="96"/>
                    <a:pt x="100" y="96"/>
                  </a:cubicBezTo>
                  <a:cubicBezTo>
                    <a:pt x="97" y="95"/>
                    <a:pt x="97" y="95"/>
                    <a:pt x="97" y="95"/>
                  </a:cubicBezTo>
                  <a:cubicBezTo>
                    <a:pt x="96" y="95"/>
                    <a:pt x="96" y="95"/>
                    <a:pt x="96" y="95"/>
                  </a:cubicBezTo>
                  <a:cubicBezTo>
                    <a:pt x="95" y="93"/>
                    <a:pt x="95" y="93"/>
                    <a:pt x="95" y="93"/>
                  </a:cubicBezTo>
                  <a:cubicBezTo>
                    <a:pt x="92" y="94"/>
                    <a:pt x="92" y="94"/>
                    <a:pt x="92" y="94"/>
                  </a:cubicBezTo>
                  <a:cubicBezTo>
                    <a:pt x="91" y="97"/>
                    <a:pt x="91" y="97"/>
                    <a:pt x="91" y="97"/>
                  </a:cubicBezTo>
                  <a:cubicBezTo>
                    <a:pt x="87" y="97"/>
                    <a:pt x="87" y="97"/>
                    <a:pt x="87" y="97"/>
                  </a:cubicBezTo>
                  <a:cubicBezTo>
                    <a:pt x="85" y="95"/>
                    <a:pt x="85" y="95"/>
                    <a:pt x="85" y="95"/>
                  </a:cubicBezTo>
                  <a:cubicBezTo>
                    <a:pt x="85" y="94"/>
                    <a:pt x="85" y="94"/>
                    <a:pt x="85" y="94"/>
                  </a:cubicBezTo>
                  <a:cubicBezTo>
                    <a:pt x="84" y="91"/>
                    <a:pt x="84" y="91"/>
                    <a:pt x="84" y="91"/>
                  </a:cubicBezTo>
                  <a:cubicBezTo>
                    <a:pt x="85" y="90"/>
                    <a:pt x="85" y="90"/>
                    <a:pt x="85" y="90"/>
                  </a:cubicBezTo>
                  <a:cubicBezTo>
                    <a:pt x="85" y="88"/>
                    <a:pt x="85" y="88"/>
                    <a:pt x="85" y="88"/>
                  </a:cubicBezTo>
                  <a:cubicBezTo>
                    <a:pt x="86" y="86"/>
                    <a:pt x="86" y="86"/>
                    <a:pt x="86" y="86"/>
                  </a:cubicBezTo>
                  <a:cubicBezTo>
                    <a:pt x="86" y="84"/>
                    <a:pt x="86" y="84"/>
                    <a:pt x="86" y="84"/>
                  </a:cubicBezTo>
                  <a:cubicBezTo>
                    <a:pt x="87" y="83"/>
                    <a:pt x="87" y="83"/>
                    <a:pt x="87" y="83"/>
                  </a:cubicBezTo>
                  <a:cubicBezTo>
                    <a:pt x="88" y="84"/>
                    <a:pt x="88" y="84"/>
                    <a:pt x="88" y="84"/>
                  </a:cubicBezTo>
                  <a:cubicBezTo>
                    <a:pt x="90" y="84"/>
                    <a:pt x="90" y="84"/>
                    <a:pt x="90" y="84"/>
                  </a:cubicBezTo>
                  <a:cubicBezTo>
                    <a:pt x="90" y="86"/>
                    <a:pt x="90" y="86"/>
                    <a:pt x="90" y="86"/>
                  </a:cubicBezTo>
                  <a:cubicBezTo>
                    <a:pt x="91" y="88"/>
                    <a:pt x="91" y="88"/>
                    <a:pt x="91" y="88"/>
                  </a:cubicBezTo>
                  <a:cubicBezTo>
                    <a:pt x="92" y="88"/>
                    <a:pt x="92" y="88"/>
                    <a:pt x="92" y="88"/>
                  </a:cubicBezTo>
                  <a:cubicBezTo>
                    <a:pt x="93" y="87"/>
                    <a:pt x="93" y="87"/>
                    <a:pt x="93" y="87"/>
                  </a:cubicBezTo>
                  <a:cubicBezTo>
                    <a:pt x="93" y="87"/>
                    <a:pt x="94" y="86"/>
                    <a:pt x="94" y="86"/>
                  </a:cubicBezTo>
                  <a:cubicBezTo>
                    <a:pt x="94" y="85"/>
                    <a:pt x="94" y="85"/>
                    <a:pt x="94" y="85"/>
                  </a:cubicBezTo>
                  <a:cubicBezTo>
                    <a:pt x="94" y="85"/>
                    <a:pt x="93" y="86"/>
                    <a:pt x="92" y="86"/>
                  </a:cubicBezTo>
                  <a:moveTo>
                    <a:pt x="109" y="89"/>
                  </a:moveTo>
                  <a:cubicBezTo>
                    <a:pt x="109" y="88"/>
                    <a:pt x="109" y="88"/>
                    <a:pt x="109" y="88"/>
                  </a:cubicBezTo>
                  <a:cubicBezTo>
                    <a:pt x="108" y="88"/>
                    <a:pt x="108" y="88"/>
                    <a:pt x="108" y="88"/>
                  </a:cubicBezTo>
                  <a:cubicBezTo>
                    <a:pt x="106" y="85"/>
                    <a:pt x="106" y="85"/>
                    <a:pt x="106" y="85"/>
                  </a:cubicBezTo>
                  <a:cubicBezTo>
                    <a:pt x="105" y="85"/>
                    <a:pt x="105" y="85"/>
                    <a:pt x="105" y="85"/>
                  </a:cubicBezTo>
                  <a:cubicBezTo>
                    <a:pt x="105" y="82"/>
                    <a:pt x="105" y="82"/>
                    <a:pt x="105" y="82"/>
                  </a:cubicBezTo>
                  <a:cubicBezTo>
                    <a:pt x="106" y="80"/>
                    <a:pt x="106" y="80"/>
                    <a:pt x="106" y="80"/>
                  </a:cubicBezTo>
                  <a:cubicBezTo>
                    <a:pt x="108" y="80"/>
                    <a:pt x="108" y="80"/>
                    <a:pt x="108" y="80"/>
                  </a:cubicBezTo>
                  <a:cubicBezTo>
                    <a:pt x="110" y="82"/>
                    <a:pt x="110" y="82"/>
                    <a:pt x="110" y="82"/>
                  </a:cubicBezTo>
                  <a:cubicBezTo>
                    <a:pt x="111" y="85"/>
                    <a:pt x="111" y="85"/>
                    <a:pt x="111" y="85"/>
                  </a:cubicBezTo>
                  <a:cubicBezTo>
                    <a:pt x="109" y="84"/>
                    <a:pt x="109" y="84"/>
                    <a:pt x="109" y="84"/>
                  </a:cubicBezTo>
                  <a:cubicBezTo>
                    <a:pt x="110" y="86"/>
                    <a:pt x="110" y="86"/>
                    <a:pt x="110" y="86"/>
                  </a:cubicBezTo>
                  <a:cubicBezTo>
                    <a:pt x="109" y="87"/>
                    <a:pt x="109" y="87"/>
                    <a:pt x="109" y="87"/>
                  </a:cubicBezTo>
                  <a:cubicBezTo>
                    <a:pt x="111" y="89"/>
                    <a:pt x="111" y="89"/>
                    <a:pt x="111" y="89"/>
                  </a:cubicBezTo>
                  <a:cubicBezTo>
                    <a:pt x="113" y="91"/>
                    <a:pt x="113" y="91"/>
                    <a:pt x="113" y="91"/>
                  </a:cubicBezTo>
                  <a:cubicBezTo>
                    <a:pt x="113" y="93"/>
                    <a:pt x="113" y="93"/>
                    <a:pt x="113" y="93"/>
                  </a:cubicBezTo>
                  <a:cubicBezTo>
                    <a:pt x="115" y="95"/>
                    <a:pt x="115" y="95"/>
                    <a:pt x="115" y="95"/>
                  </a:cubicBezTo>
                  <a:cubicBezTo>
                    <a:pt x="115" y="97"/>
                    <a:pt x="115" y="97"/>
                    <a:pt x="115" y="97"/>
                  </a:cubicBezTo>
                  <a:cubicBezTo>
                    <a:pt x="117" y="99"/>
                    <a:pt x="117" y="99"/>
                    <a:pt x="117" y="99"/>
                  </a:cubicBezTo>
                  <a:cubicBezTo>
                    <a:pt x="118" y="103"/>
                    <a:pt x="118" y="103"/>
                    <a:pt x="118" y="103"/>
                  </a:cubicBezTo>
                  <a:cubicBezTo>
                    <a:pt x="117" y="105"/>
                    <a:pt x="117" y="105"/>
                    <a:pt x="117" y="105"/>
                  </a:cubicBezTo>
                  <a:cubicBezTo>
                    <a:pt x="115" y="104"/>
                    <a:pt x="115" y="104"/>
                    <a:pt x="115" y="104"/>
                  </a:cubicBezTo>
                  <a:cubicBezTo>
                    <a:pt x="113" y="102"/>
                    <a:pt x="113" y="102"/>
                    <a:pt x="113" y="102"/>
                  </a:cubicBezTo>
                  <a:cubicBezTo>
                    <a:pt x="112" y="99"/>
                    <a:pt x="112" y="99"/>
                    <a:pt x="112" y="99"/>
                  </a:cubicBezTo>
                  <a:cubicBezTo>
                    <a:pt x="113" y="100"/>
                    <a:pt x="113" y="100"/>
                    <a:pt x="113" y="100"/>
                  </a:cubicBezTo>
                  <a:cubicBezTo>
                    <a:pt x="112" y="98"/>
                    <a:pt x="112" y="98"/>
                    <a:pt x="112" y="98"/>
                  </a:cubicBezTo>
                  <a:cubicBezTo>
                    <a:pt x="113" y="97"/>
                    <a:pt x="113" y="97"/>
                    <a:pt x="113" y="97"/>
                  </a:cubicBezTo>
                  <a:cubicBezTo>
                    <a:pt x="111" y="96"/>
                    <a:pt x="111" y="96"/>
                    <a:pt x="111" y="96"/>
                  </a:cubicBezTo>
                  <a:cubicBezTo>
                    <a:pt x="111" y="95"/>
                    <a:pt x="111" y="95"/>
                    <a:pt x="111" y="95"/>
                  </a:cubicBezTo>
                  <a:cubicBezTo>
                    <a:pt x="111" y="94"/>
                    <a:pt x="111" y="94"/>
                    <a:pt x="111" y="94"/>
                  </a:cubicBezTo>
                  <a:cubicBezTo>
                    <a:pt x="111" y="94"/>
                    <a:pt x="111" y="94"/>
                    <a:pt x="111" y="94"/>
                  </a:cubicBezTo>
                  <a:cubicBezTo>
                    <a:pt x="111" y="93"/>
                    <a:pt x="111" y="93"/>
                    <a:pt x="111" y="93"/>
                  </a:cubicBezTo>
                  <a:cubicBezTo>
                    <a:pt x="110" y="92"/>
                    <a:pt x="110" y="92"/>
                    <a:pt x="110" y="92"/>
                  </a:cubicBezTo>
                  <a:cubicBezTo>
                    <a:pt x="110" y="91"/>
                    <a:pt x="110" y="91"/>
                    <a:pt x="110" y="91"/>
                  </a:cubicBezTo>
                  <a:cubicBezTo>
                    <a:pt x="111" y="91"/>
                    <a:pt x="111" y="91"/>
                    <a:pt x="111" y="91"/>
                  </a:cubicBezTo>
                  <a:cubicBezTo>
                    <a:pt x="111" y="91"/>
                    <a:pt x="111" y="91"/>
                    <a:pt x="111" y="91"/>
                  </a:cubicBezTo>
                  <a:cubicBezTo>
                    <a:pt x="110" y="90"/>
                    <a:pt x="110" y="90"/>
                    <a:pt x="110" y="90"/>
                  </a:cubicBezTo>
                  <a:cubicBezTo>
                    <a:pt x="109" y="89"/>
                    <a:pt x="109" y="89"/>
                    <a:pt x="109" y="89"/>
                  </a:cubicBezTo>
                  <a:cubicBezTo>
                    <a:pt x="108" y="90"/>
                    <a:pt x="108" y="90"/>
                    <a:pt x="108" y="90"/>
                  </a:cubicBezTo>
                  <a:cubicBezTo>
                    <a:pt x="109" y="92"/>
                    <a:pt x="109" y="92"/>
                    <a:pt x="109" y="92"/>
                  </a:cubicBezTo>
                  <a:cubicBezTo>
                    <a:pt x="109" y="92"/>
                    <a:pt x="109" y="92"/>
                    <a:pt x="109" y="92"/>
                  </a:cubicBezTo>
                  <a:cubicBezTo>
                    <a:pt x="109" y="93"/>
                    <a:pt x="110" y="93"/>
                    <a:pt x="110" y="93"/>
                  </a:cubicBezTo>
                  <a:cubicBezTo>
                    <a:pt x="110" y="93"/>
                    <a:pt x="110" y="93"/>
                    <a:pt x="110" y="93"/>
                  </a:cubicBezTo>
                  <a:cubicBezTo>
                    <a:pt x="108" y="91"/>
                    <a:pt x="108" y="91"/>
                    <a:pt x="108" y="91"/>
                  </a:cubicBezTo>
                  <a:cubicBezTo>
                    <a:pt x="108" y="91"/>
                    <a:pt x="108" y="91"/>
                    <a:pt x="108" y="91"/>
                  </a:cubicBezTo>
                  <a:cubicBezTo>
                    <a:pt x="108" y="90"/>
                    <a:pt x="108" y="90"/>
                    <a:pt x="108" y="90"/>
                  </a:cubicBezTo>
                  <a:cubicBezTo>
                    <a:pt x="108" y="90"/>
                    <a:pt x="108" y="90"/>
                    <a:pt x="108" y="90"/>
                  </a:cubicBezTo>
                  <a:cubicBezTo>
                    <a:pt x="107" y="89"/>
                    <a:pt x="107" y="89"/>
                    <a:pt x="107" y="89"/>
                  </a:cubicBezTo>
                  <a:cubicBezTo>
                    <a:pt x="107" y="89"/>
                    <a:pt x="107" y="89"/>
                    <a:pt x="107" y="89"/>
                  </a:cubicBezTo>
                  <a:cubicBezTo>
                    <a:pt x="107" y="89"/>
                    <a:pt x="107" y="89"/>
                    <a:pt x="107" y="89"/>
                  </a:cubicBezTo>
                  <a:cubicBezTo>
                    <a:pt x="105" y="87"/>
                    <a:pt x="105" y="87"/>
                    <a:pt x="105" y="87"/>
                  </a:cubicBezTo>
                  <a:cubicBezTo>
                    <a:pt x="105" y="87"/>
                    <a:pt x="105" y="87"/>
                    <a:pt x="105" y="87"/>
                  </a:cubicBezTo>
                  <a:cubicBezTo>
                    <a:pt x="106" y="87"/>
                    <a:pt x="106" y="87"/>
                    <a:pt x="106" y="87"/>
                  </a:cubicBezTo>
                  <a:cubicBezTo>
                    <a:pt x="107" y="88"/>
                    <a:pt x="107" y="88"/>
                    <a:pt x="107" y="88"/>
                  </a:cubicBezTo>
                  <a:cubicBezTo>
                    <a:pt x="108" y="88"/>
                    <a:pt x="108" y="88"/>
                    <a:pt x="108" y="88"/>
                  </a:cubicBezTo>
                  <a:cubicBezTo>
                    <a:pt x="109" y="89"/>
                    <a:pt x="109" y="89"/>
                    <a:pt x="109" y="89"/>
                  </a:cubicBezTo>
                  <a:moveTo>
                    <a:pt x="71" y="33"/>
                  </a:moveTo>
                  <a:cubicBezTo>
                    <a:pt x="69" y="33"/>
                    <a:pt x="68" y="32"/>
                    <a:pt x="67" y="30"/>
                  </a:cubicBezTo>
                  <a:cubicBezTo>
                    <a:pt x="68" y="30"/>
                    <a:pt x="69" y="30"/>
                    <a:pt x="71" y="31"/>
                  </a:cubicBezTo>
                  <a:cubicBezTo>
                    <a:pt x="71" y="32"/>
                    <a:pt x="71" y="32"/>
                    <a:pt x="71" y="33"/>
                  </a:cubicBezTo>
                  <a:cubicBezTo>
                    <a:pt x="71" y="33"/>
                    <a:pt x="71" y="33"/>
                    <a:pt x="71" y="33"/>
                  </a:cubicBezTo>
                  <a:moveTo>
                    <a:pt x="64" y="36"/>
                  </a:moveTo>
                  <a:cubicBezTo>
                    <a:pt x="65" y="36"/>
                    <a:pt x="66" y="36"/>
                    <a:pt x="66" y="36"/>
                  </a:cubicBezTo>
                  <a:cubicBezTo>
                    <a:pt x="67" y="33"/>
                    <a:pt x="67" y="33"/>
                    <a:pt x="60" y="30"/>
                  </a:cubicBezTo>
                  <a:cubicBezTo>
                    <a:pt x="60" y="30"/>
                    <a:pt x="60" y="30"/>
                    <a:pt x="60" y="30"/>
                  </a:cubicBezTo>
                  <a:cubicBezTo>
                    <a:pt x="60" y="29"/>
                    <a:pt x="60" y="29"/>
                    <a:pt x="60" y="29"/>
                  </a:cubicBezTo>
                  <a:cubicBezTo>
                    <a:pt x="61" y="29"/>
                    <a:pt x="62" y="29"/>
                    <a:pt x="63" y="29"/>
                  </a:cubicBezTo>
                  <a:cubicBezTo>
                    <a:pt x="63" y="29"/>
                    <a:pt x="64" y="29"/>
                    <a:pt x="65" y="29"/>
                  </a:cubicBezTo>
                  <a:cubicBezTo>
                    <a:pt x="66" y="30"/>
                    <a:pt x="67" y="31"/>
                    <a:pt x="67" y="32"/>
                  </a:cubicBezTo>
                  <a:cubicBezTo>
                    <a:pt x="69" y="33"/>
                    <a:pt x="69" y="33"/>
                    <a:pt x="69" y="33"/>
                  </a:cubicBezTo>
                  <a:cubicBezTo>
                    <a:pt x="70" y="35"/>
                    <a:pt x="70" y="35"/>
                    <a:pt x="70" y="35"/>
                  </a:cubicBezTo>
                  <a:cubicBezTo>
                    <a:pt x="68" y="34"/>
                    <a:pt x="68" y="34"/>
                    <a:pt x="68" y="34"/>
                  </a:cubicBezTo>
                  <a:cubicBezTo>
                    <a:pt x="68" y="37"/>
                    <a:pt x="68" y="37"/>
                    <a:pt x="68" y="37"/>
                  </a:cubicBezTo>
                  <a:cubicBezTo>
                    <a:pt x="70" y="39"/>
                    <a:pt x="70" y="39"/>
                    <a:pt x="70" y="39"/>
                  </a:cubicBezTo>
                  <a:cubicBezTo>
                    <a:pt x="71" y="40"/>
                    <a:pt x="71" y="40"/>
                    <a:pt x="71" y="40"/>
                  </a:cubicBezTo>
                  <a:cubicBezTo>
                    <a:pt x="68" y="39"/>
                    <a:pt x="68" y="39"/>
                    <a:pt x="67" y="38"/>
                  </a:cubicBezTo>
                  <a:cubicBezTo>
                    <a:pt x="67" y="39"/>
                    <a:pt x="67" y="39"/>
                    <a:pt x="67" y="40"/>
                  </a:cubicBezTo>
                  <a:cubicBezTo>
                    <a:pt x="68" y="40"/>
                    <a:pt x="69" y="40"/>
                    <a:pt x="69" y="40"/>
                  </a:cubicBezTo>
                  <a:cubicBezTo>
                    <a:pt x="70" y="42"/>
                    <a:pt x="70" y="42"/>
                    <a:pt x="70" y="42"/>
                  </a:cubicBezTo>
                  <a:cubicBezTo>
                    <a:pt x="70" y="42"/>
                    <a:pt x="70" y="42"/>
                    <a:pt x="70" y="42"/>
                  </a:cubicBezTo>
                  <a:cubicBezTo>
                    <a:pt x="68" y="42"/>
                    <a:pt x="67" y="41"/>
                    <a:pt x="66" y="40"/>
                  </a:cubicBezTo>
                  <a:cubicBezTo>
                    <a:pt x="65" y="40"/>
                    <a:pt x="65" y="40"/>
                    <a:pt x="65" y="40"/>
                  </a:cubicBezTo>
                  <a:cubicBezTo>
                    <a:pt x="63" y="37"/>
                    <a:pt x="63" y="37"/>
                    <a:pt x="63" y="37"/>
                  </a:cubicBezTo>
                  <a:cubicBezTo>
                    <a:pt x="60" y="36"/>
                    <a:pt x="60" y="36"/>
                    <a:pt x="59" y="35"/>
                  </a:cubicBezTo>
                  <a:cubicBezTo>
                    <a:pt x="61" y="35"/>
                    <a:pt x="62" y="36"/>
                    <a:pt x="64" y="36"/>
                  </a:cubicBezTo>
                  <a:moveTo>
                    <a:pt x="44" y="25"/>
                  </a:moveTo>
                  <a:cubicBezTo>
                    <a:pt x="43" y="25"/>
                    <a:pt x="43" y="25"/>
                    <a:pt x="43" y="25"/>
                  </a:cubicBezTo>
                  <a:cubicBezTo>
                    <a:pt x="43" y="25"/>
                    <a:pt x="40" y="23"/>
                    <a:pt x="39" y="21"/>
                  </a:cubicBezTo>
                  <a:cubicBezTo>
                    <a:pt x="41" y="21"/>
                    <a:pt x="41" y="21"/>
                    <a:pt x="42" y="23"/>
                  </a:cubicBezTo>
                  <a:cubicBezTo>
                    <a:pt x="44" y="23"/>
                    <a:pt x="44" y="23"/>
                    <a:pt x="44" y="23"/>
                  </a:cubicBezTo>
                  <a:cubicBezTo>
                    <a:pt x="45" y="24"/>
                    <a:pt x="46" y="24"/>
                    <a:pt x="47" y="25"/>
                  </a:cubicBezTo>
                  <a:cubicBezTo>
                    <a:pt x="47" y="24"/>
                    <a:pt x="46" y="24"/>
                    <a:pt x="46" y="23"/>
                  </a:cubicBezTo>
                  <a:cubicBezTo>
                    <a:pt x="55" y="27"/>
                    <a:pt x="55" y="27"/>
                    <a:pt x="56" y="28"/>
                  </a:cubicBezTo>
                  <a:cubicBezTo>
                    <a:pt x="56" y="29"/>
                    <a:pt x="55" y="29"/>
                    <a:pt x="55" y="29"/>
                  </a:cubicBezTo>
                  <a:cubicBezTo>
                    <a:pt x="54" y="29"/>
                    <a:pt x="52" y="28"/>
                    <a:pt x="50" y="28"/>
                  </a:cubicBezTo>
                  <a:cubicBezTo>
                    <a:pt x="50" y="27"/>
                    <a:pt x="50" y="27"/>
                    <a:pt x="50" y="27"/>
                  </a:cubicBezTo>
                  <a:cubicBezTo>
                    <a:pt x="50" y="26"/>
                    <a:pt x="50" y="26"/>
                    <a:pt x="50" y="26"/>
                  </a:cubicBezTo>
                  <a:cubicBezTo>
                    <a:pt x="48" y="25"/>
                    <a:pt x="48" y="25"/>
                    <a:pt x="48" y="25"/>
                  </a:cubicBezTo>
                  <a:cubicBezTo>
                    <a:pt x="47" y="26"/>
                    <a:pt x="47" y="26"/>
                    <a:pt x="47" y="26"/>
                  </a:cubicBezTo>
                  <a:cubicBezTo>
                    <a:pt x="46" y="25"/>
                    <a:pt x="46" y="25"/>
                    <a:pt x="46" y="25"/>
                  </a:cubicBezTo>
                  <a:cubicBezTo>
                    <a:pt x="46" y="25"/>
                    <a:pt x="46" y="25"/>
                    <a:pt x="46" y="25"/>
                  </a:cubicBezTo>
                  <a:cubicBezTo>
                    <a:pt x="46" y="26"/>
                    <a:pt x="46" y="26"/>
                    <a:pt x="46" y="26"/>
                  </a:cubicBezTo>
                  <a:cubicBezTo>
                    <a:pt x="46" y="26"/>
                    <a:pt x="46" y="26"/>
                    <a:pt x="46" y="26"/>
                  </a:cubicBezTo>
                  <a:cubicBezTo>
                    <a:pt x="45" y="26"/>
                    <a:pt x="45" y="25"/>
                    <a:pt x="44" y="25"/>
                  </a:cubicBezTo>
                  <a:cubicBezTo>
                    <a:pt x="44" y="25"/>
                    <a:pt x="44" y="25"/>
                    <a:pt x="44" y="25"/>
                  </a:cubicBezTo>
                  <a:cubicBezTo>
                    <a:pt x="44" y="25"/>
                    <a:pt x="44" y="25"/>
                    <a:pt x="44" y="25"/>
                  </a:cubicBezTo>
                  <a:moveTo>
                    <a:pt x="49" y="0"/>
                  </a:moveTo>
                  <a:cubicBezTo>
                    <a:pt x="49" y="0"/>
                    <a:pt x="49" y="0"/>
                    <a:pt x="49" y="0"/>
                  </a:cubicBezTo>
                  <a:cubicBezTo>
                    <a:pt x="51" y="1"/>
                    <a:pt x="51" y="1"/>
                    <a:pt x="51" y="1"/>
                  </a:cubicBezTo>
                  <a:cubicBezTo>
                    <a:pt x="51" y="1"/>
                    <a:pt x="51" y="1"/>
                    <a:pt x="51" y="1"/>
                  </a:cubicBezTo>
                  <a:cubicBezTo>
                    <a:pt x="53" y="2"/>
                    <a:pt x="55" y="3"/>
                    <a:pt x="56" y="4"/>
                  </a:cubicBezTo>
                  <a:cubicBezTo>
                    <a:pt x="56" y="4"/>
                    <a:pt x="56" y="4"/>
                    <a:pt x="56" y="4"/>
                  </a:cubicBezTo>
                  <a:cubicBezTo>
                    <a:pt x="57" y="5"/>
                    <a:pt x="58" y="5"/>
                    <a:pt x="59" y="6"/>
                  </a:cubicBezTo>
                  <a:cubicBezTo>
                    <a:pt x="59" y="6"/>
                    <a:pt x="59" y="6"/>
                    <a:pt x="59" y="6"/>
                  </a:cubicBezTo>
                  <a:cubicBezTo>
                    <a:pt x="58" y="6"/>
                    <a:pt x="57" y="6"/>
                    <a:pt x="55" y="5"/>
                  </a:cubicBezTo>
                  <a:cubicBezTo>
                    <a:pt x="54" y="4"/>
                    <a:pt x="54" y="4"/>
                    <a:pt x="54" y="4"/>
                  </a:cubicBezTo>
                  <a:cubicBezTo>
                    <a:pt x="55" y="5"/>
                    <a:pt x="55" y="5"/>
                    <a:pt x="55" y="5"/>
                  </a:cubicBezTo>
                  <a:cubicBezTo>
                    <a:pt x="54" y="5"/>
                    <a:pt x="54" y="5"/>
                    <a:pt x="54" y="5"/>
                  </a:cubicBezTo>
                  <a:cubicBezTo>
                    <a:pt x="54" y="5"/>
                    <a:pt x="54" y="5"/>
                    <a:pt x="54" y="5"/>
                  </a:cubicBezTo>
                  <a:cubicBezTo>
                    <a:pt x="54" y="5"/>
                    <a:pt x="54" y="5"/>
                    <a:pt x="56" y="6"/>
                  </a:cubicBezTo>
                  <a:cubicBezTo>
                    <a:pt x="58" y="8"/>
                    <a:pt x="58" y="8"/>
                    <a:pt x="58" y="9"/>
                  </a:cubicBezTo>
                  <a:cubicBezTo>
                    <a:pt x="50" y="5"/>
                    <a:pt x="46" y="4"/>
                    <a:pt x="43" y="4"/>
                  </a:cubicBezTo>
                  <a:cubicBezTo>
                    <a:pt x="42" y="4"/>
                    <a:pt x="41" y="4"/>
                    <a:pt x="41" y="4"/>
                  </a:cubicBezTo>
                  <a:cubicBezTo>
                    <a:pt x="41" y="5"/>
                    <a:pt x="41" y="5"/>
                    <a:pt x="41" y="5"/>
                  </a:cubicBezTo>
                  <a:cubicBezTo>
                    <a:pt x="41" y="6"/>
                    <a:pt x="41" y="6"/>
                    <a:pt x="41" y="6"/>
                  </a:cubicBezTo>
                  <a:cubicBezTo>
                    <a:pt x="40" y="6"/>
                    <a:pt x="40" y="6"/>
                    <a:pt x="39" y="6"/>
                  </a:cubicBezTo>
                  <a:cubicBezTo>
                    <a:pt x="38" y="6"/>
                    <a:pt x="37" y="6"/>
                    <a:pt x="35" y="6"/>
                  </a:cubicBezTo>
                  <a:cubicBezTo>
                    <a:pt x="34" y="6"/>
                    <a:pt x="34" y="6"/>
                    <a:pt x="34" y="6"/>
                  </a:cubicBezTo>
                  <a:cubicBezTo>
                    <a:pt x="34" y="6"/>
                    <a:pt x="34" y="7"/>
                    <a:pt x="35" y="7"/>
                  </a:cubicBezTo>
                  <a:cubicBezTo>
                    <a:pt x="35" y="7"/>
                    <a:pt x="34" y="7"/>
                    <a:pt x="34" y="7"/>
                  </a:cubicBezTo>
                  <a:cubicBezTo>
                    <a:pt x="34" y="7"/>
                    <a:pt x="33" y="7"/>
                    <a:pt x="33" y="7"/>
                  </a:cubicBezTo>
                  <a:cubicBezTo>
                    <a:pt x="28" y="7"/>
                    <a:pt x="28" y="7"/>
                    <a:pt x="28" y="7"/>
                  </a:cubicBezTo>
                  <a:cubicBezTo>
                    <a:pt x="27" y="7"/>
                    <a:pt x="27" y="7"/>
                    <a:pt x="27" y="7"/>
                  </a:cubicBezTo>
                  <a:cubicBezTo>
                    <a:pt x="26" y="7"/>
                    <a:pt x="26" y="7"/>
                    <a:pt x="26" y="7"/>
                  </a:cubicBezTo>
                  <a:cubicBezTo>
                    <a:pt x="26" y="7"/>
                    <a:pt x="26" y="7"/>
                    <a:pt x="26" y="7"/>
                  </a:cubicBezTo>
                  <a:cubicBezTo>
                    <a:pt x="25" y="8"/>
                    <a:pt x="25" y="8"/>
                    <a:pt x="25" y="8"/>
                  </a:cubicBezTo>
                  <a:cubicBezTo>
                    <a:pt x="25" y="8"/>
                    <a:pt x="25" y="8"/>
                    <a:pt x="25" y="8"/>
                  </a:cubicBezTo>
                  <a:cubicBezTo>
                    <a:pt x="25" y="8"/>
                    <a:pt x="25" y="8"/>
                    <a:pt x="25" y="8"/>
                  </a:cubicBezTo>
                  <a:cubicBezTo>
                    <a:pt x="25" y="8"/>
                    <a:pt x="25" y="8"/>
                    <a:pt x="25" y="8"/>
                  </a:cubicBezTo>
                  <a:cubicBezTo>
                    <a:pt x="25" y="8"/>
                    <a:pt x="24" y="8"/>
                    <a:pt x="24" y="8"/>
                  </a:cubicBezTo>
                  <a:cubicBezTo>
                    <a:pt x="25" y="8"/>
                    <a:pt x="25" y="8"/>
                    <a:pt x="25" y="8"/>
                  </a:cubicBezTo>
                  <a:cubicBezTo>
                    <a:pt x="24" y="7"/>
                    <a:pt x="24" y="7"/>
                    <a:pt x="24" y="7"/>
                  </a:cubicBezTo>
                  <a:cubicBezTo>
                    <a:pt x="23" y="7"/>
                    <a:pt x="23" y="7"/>
                    <a:pt x="23" y="7"/>
                  </a:cubicBezTo>
                  <a:cubicBezTo>
                    <a:pt x="23" y="7"/>
                    <a:pt x="23" y="7"/>
                    <a:pt x="23" y="7"/>
                  </a:cubicBezTo>
                  <a:cubicBezTo>
                    <a:pt x="23" y="6"/>
                    <a:pt x="23" y="6"/>
                    <a:pt x="23" y="6"/>
                  </a:cubicBezTo>
                  <a:cubicBezTo>
                    <a:pt x="21" y="6"/>
                    <a:pt x="20" y="6"/>
                    <a:pt x="19" y="5"/>
                  </a:cubicBezTo>
                  <a:cubicBezTo>
                    <a:pt x="19" y="5"/>
                    <a:pt x="19" y="5"/>
                    <a:pt x="19" y="5"/>
                  </a:cubicBezTo>
                  <a:cubicBezTo>
                    <a:pt x="18" y="5"/>
                    <a:pt x="18" y="5"/>
                    <a:pt x="18" y="5"/>
                  </a:cubicBezTo>
                  <a:cubicBezTo>
                    <a:pt x="18" y="5"/>
                    <a:pt x="18" y="5"/>
                    <a:pt x="18" y="5"/>
                  </a:cubicBezTo>
                  <a:cubicBezTo>
                    <a:pt x="17" y="5"/>
                    <a:pt x="17" y="4"/>
                    <a:pt x="16" y="4"/>
                  </a:cubicBezTo>
                  <a:cubicBezTo>
                    <a:pt x="16" y="4"/>
                    <a:pt x="16" y="4"/>
                    <a:pt x="16" y="5"/>
                  </a:cubicBezTo>
                  <a:cubicBezTo>
                    <a:pt x="17" y="6"/>
                    <a:pt x="17" y="6"/>
                    <a:pt x="17" y="6"/>
                  </a:cubicBezTo>
                  <a:cubicBezTo>
                    <a:pt x="17" y="6"/>
                    <a:pt x="17" y="6"/>
                    <a:pt x="17" y="6"/>
                  </a:cubicBezTo>
                  <a:cubicBezTo>
                    <a:pt x="16" y="5"/>
                    <a:pt x="16" y="5"/>
                    <a:pt x="16" y="5"/>
                  </a:cubicBezTo>
                  <a:cubicBezTo>
                    <a:pt x="15" y="5"/>
                    <a:pt x="15" y="5"/>
                    <a:pt x="15" y="5"/>
                  </a:cubicBezTo>
                  <a:cubicBezTo>
                    <a:pt x="15" y="5"/>
                    <a:pt x="15" y="5"/>
                    <a:pt x="15" y="5"/>
                  </a:cubicBezTo>
                  <a:cubicBezTo>
                    <a:pt x="14" y="5"/>
                    <a:pt x="14" y="5"/>
                    <a:pt x="14" y="5"/>
                  </a:cubicBezTo>
                  <a:cubicBezTo>
                    <a:pt x="14" y="5"/>
                    <a:pt x="14" y="5"/>
                    <a:pt x="13" y="5"/>
                  </a:cubicBezTo>
                  <a:cubicBezTo>
                    <a:pt x="13" y="5"/>
                    <a:pt x="13" y="5"/>
                    <a:pt x="13" y="5"/>
                  </a:cubicBezTo>
                  <a:cubicBezTo>
                    <a:pt x="14" y="6"/>
                    <a:pt x="14" y="6"/>
                    <a:pt x="14" y="6"/>
                  </a:cubicBezTo>
                  <a:cubicBezTo>
                    <a:pt x="12" y="7"/>
                    <a:pt x="9" y="9"/>
                    <a:pt x="6" y="12"/>
                  </a:cubicBezTo>
                  <a:cubicBezTo>
                    <a:pt x="5" y="11"/>
                    <a:pt x="5" y="11"/>
                    <a:pt x="5" y="11"/>
                  </a:cubicBezTo>
                  <a:cubicBezTo>
                    <a:pt x="5" y="10"/>
                    <a:pt x="5" y="10"/>
                    <a:pt x="5" y="10"/>
                  </a:cubicBezTo>
                  <a:cubicBezTo>
                    <a:pt x="1" y="10"/>
                    <a:pt x="1" y="10"/>
                    <a:pt x="0" y="12"/>
                  </a:cubicBezTo>
                  <a:cubicBezTo>
                    <a:pt x="1" y="13"/>
                    <a:pt x="1" y="13"/>
                    <a:pt x="1" y="13"/>
                  </a:cubicBezTo>
                  <a:cubicBezTo>
                    <a:pt x="1" y="13"/>
                    <a:pt x="2" y="13"/>
                    <a:pt x="4" y="13"/>
                  </a:cubicBezTo>
                  <a:cubicBezTo>
                    <a:pt x="4" y="14"/>
                    <a:pt x="4" y="14"/>
                    <a:pt x="4" y="14"/>
                  </a:cubicBezTo>
                  <a:cubicBezTo>
                    <a:pt x="5" y="16"/>
                    <a:pt x="5" y="16"/>
                    <a:pt x="5" y="16"/>
                  </a:cubicBezTo>
                  <a:cubicBezTo>
                    <a:pt x="9" y="15"/>
                    <a:pt x="9" y="15"/>
                    <a:pt x="9" y="14"/>
                  </a:cubicBezTo>
                  <a:cubicBezTo>
                    <a:pt x="9" y="13"/>
                    <a:pt x="9" y="13"/>
                    <a:pt x="9" y="13"/>
                  </a:cubicBezTo>
                  <a:cubicBezTo>
                    <a:pt x="10" y="13"/>
                    <a:pt x="11" y="13"/>
                    <a:pt x="11" y="13"/>
                  </a:cubicBezTo>
                  <a:cubicBezTo>
                    <a:pt x="12" y="13"/>
                    <a:pt x="12" y="13"/>
                    <a:pt x="13" y="13"/>
                  </a:cubicBezTo>
                  <a:cubicBezTo>
                    <a:pt x="12" y="12"/>
                    <a:pt x="12" y="12"/>
                    <a:pt x="12" y="12"/>
                  </a:cubicBezTo>
                  <a:cubicBezTo>
                    <a:pt x="13" y="12"/>
                    <a:pt x="13" y="12"/>
                    <a:pt x="13" y="12"/>
                  </a:cubicBezTo>
                  <a:cubicBezTo>
                    <a:pt x="13" y="12"/>
                    <a:pt x="14" y="12"/>
                    <a:pt x="14" y="12"/>
                  </a:cubicBezTo>
                  <a:cubicBezTo>
                    <a:pt x="15" y="15"/>
                    <a:pt x="16" y="15"/>
                    <a:pt x="17" y="15"/>
                  </a:cubicBezTo>
                  <a:cubicBezTo>
                    <a:pt x="18" y="15"/>
                    <a:pt x="19" y="15"/>
                    <a:pt x="20" y="15"/>
                  </a:cubicBezTo>
                  <a:cubicBezTo>
                    <a:pt x="20" y="16"/>
                    <a:pt x="20" y="16"/>
                    <a:pt x="20" y="16"/>
                  </a:cubicBezTo>
                  <a:cubicBezTo>
                    <a:pt x="18" y="16"/>
                    <a:pt x="17" y="17"/>
                    <a:pt x="18" y="19"/>
                  </a:cubicBezTo>
                  <a:cubicBezTo>
                    <a:pt x="26" y="22"/>
                    <a:pt x="26" y="22"/>
                    <a:pt x="33" y="25"/>
                  </a:cubicBezTo>
                  <a:cubicBezTo>
                    <a:pt x="34" y="24"/>
                    <a:pt x="34" y="24"/>
                    <a:pt x="34" y="24"/>
                  </a:cubicBezTo>
                  <a:cubicBezTo>
                    <a:pt x="37" y="25"/>
                    <a:pt x="37" y="25"/>
                    <a:pt x="39" y="26"/>
                  </a:cubicBezTo>
                  <a:cubicBezTo>
                    <a:pt x="40" y="25"/>
                    <a:pt x="40" y="25"/>
                    <a:pt x="40" y="25"/>
                  </a:cubicBezTo>
                  <a:cubicBezTo>
                    <a:pt x="41" y="26"/>
                    <a:pt x="41" y="26"/>
                    <a:pt x="41" y="26"/>
                  </a:cubicBezTo>
                  <a:cubicBezTo>
                    <a:pt x="42" y="26"/>
                    <a:pt x="42" y="27"/>
                    <a:pt x="43" y="27"/>
                  </a:cubicBezTo>
                  <a:cubicBezTo>
                    <a:pt x="43" y="27"/>
                    <a:pt x="43" y="27"/>
                    <a:pt x="43" y="27"/>
                  </a:cubicBezTo>
                  <a:cubicBezTo>
                    <a:pt x="43" y="28"/>
                    <a:pt x="43" y="28"/>
                    <a:pt x="43" y="28"/>
                  </a:cubicBezTo>
                  <a:cubicBezTo>
                    <a:pt x="42" y="27"/>
                    <a:pt x="42" y="27"/>
                    <a:pt x="42" y="27"/>
                  </a:cubicBezTo>
                  <a:cubicBezTo>
                    <a:pt x="41" y="27"/>
                    <a:pt x="41" y="27"/>
                    <a:pt x="41" y="27"/>
                  </a:cubicBezTo>
                  <a:cubicBezTo>
                    <a:pt x="42" y="28"/>
                    <a:pt x="42" y="28"/>
                    <a:pt x="42" y="28"/>
                  </a:cubicBezTo>
                  <a:cubicBezTo>
                    <a:pt x="41" y="29"/>
                    <a:pt x="41" y="29"/>
                    <a:pt x="41" y="29"/>
                  </a:cubicBezTo>
                  <a:cubicBezTo>
                    <a:pt x="40" y="28"/>
                    <a:pt x="40" y="28"/>
                    <a:pt x="40" y="28"/>
                  </a:cubicBezTo>
                  <a:cubicBezTo>
                    <a:pt x="39" y="28"/>
                    <a:pt x="39" y="28"/>
                    <a:pt x="39" y="28"/>
                  </a:cubicBezTo>
                  <a:cubicBezTo>
                    <a:pt x="40" y="30"/>
                    <a:pt x="40" y="30"/>
                    <a:pt x="40" y="30"/>
                  </a:cubicBezTo>
                  <a:cubicBezTo>
                    <a:pt x="39" y="29"/>
                    <a:pt x="39" y="29"/>
                    <a:pt x="39" y="29"/>
                  </a:cubicBezTo>
                  <a:cubicBezTo>
                    <a:pt x="39" y="30"/>
                    <a:pt x="39" y="30"/>
                    <a:pt x="39" y="30"/>
                  </a:cubicBezTo>
                  <a:cubicBezTo>
                    <a:pt x="40" y="31"/>
                    <a:pt x="40" y="31"/>
                    <a:pt x="40" y="31"/>
                  </a:cubicBezTo>
                  <a:cubicBezTo>
                    <a:pt x="39" y="32"/>
                    <a:pt x="39" y="32"/>
                    <a:pt x="39" y="32"/>
                  </a:cubicBezTo>
                  <a:cubicBezTo>
                    <a:pt x="38" y="31"/>
                    <a:pt x="38" y="31"/>
                    <a:pt x="38" y="31"/>
                  </a:cubicBezTo>
                  <a:cubicBezTo>
                    <a:pt x="37" y="31"/>
                    <a:pt x="37" y="31"/>
                    <a:pt x="37" y="31"/>
                  </a:cubicBezTo>
                  <a:cubicBezTo>
                    <a:pt x="38" y="33"/>
                    <a:pt x="38" y="33"/>
                    <a:pt x="38" y="33"/>
                  </a:cubicBezTo>
                  <a:cubicBezTo>
                    <a:pt x="39" y="33"/>
                    <a:pt x="39" y="33"/>
                    <a:pt x="39" y="33"/>
                  </a:cubicBezTo>
                  <a:cubicBezTo>
                    <a:pt x="40" y="32"/>
                    <a:pt x="40" y="32"/>
                    <a:pt x="40" y="32"/>
                  </a:cubicBezTo>
                  <a:cubicBezTo>
                    <a:pt x="40" y="33"/>
                    <a:pt x="40" y="33"/>
                    <a:pt x="40" y="33"/>
                  </a:cubicBezTo>
                  <a:cubicBezTo>
                    <a:pt x="39" y="34"/>
                    <a:pt x="39" y="34"/>
                    <a:pt x="39" y="34"/>
                  </a:cubicBezTo>
                  <a:cubicBezTo>
                    <a:pt x="40" y="35"/>
                    <a:pt x="40" y="35"/>
                    <a:pt x="40" y="35"/>
                  </a:cubicBezTo>
                  <a:cubicBezTo>
                    <a:pt x="39" y="37"/>
                    <a:pt x="39" y="37"/>
                    <a:pt x="39" y="37"/>
                  </a:cubicBezTo>
                  <a:cubicBezTo>
                    <a:pt x="39" y="38"/>
                    <a:pt x="39" y="38"/>
                    <a:pt x="39" y="38"/>
                  </a:cubicBezTo>
                  <a:cubicBezTo>
                    <a:pt x="39" y="39"/>
                    <a:pt x="39" y="39"/>
                    <a:pt x="39" y="39"/>
                  </a:cubicBezTo>
                  <a:cubicBezTo>
                    <a:pt x="39" y="43"/>
                    <a:pt x="39" y="43"/>
                    <a:pt x="39" y="43"/>
                  </a:cubicBezTo>
                  <a:cubicBezTo>
                    <a:pt x="39" y="44"/>
                    <a:pt x="39" y="44"/>
                    <a:pt x="39" y="44"/>
                  </a:cubicBezTo>
                  <a:cubicBezTo>
                    <a:pt x="38" y="45"/>
                    <a:pt x="38" y="45"/>
                    <a:pt x="38" y="45"/>
                  </a:cubicBezTo>
                  <a:cubicBezTo>
                    <a:pt x="39" y="46"/>
                    <a:pt x="39" y="46"/>
                    <a:pt x="39" y="46"/>
                  </a:cubicBezTo>
                  <a:cubicBezTo>
                    <a:pt x="39" y="46"/>
                    <a:pt x="38" y="46"/>
                    <a:pt x="38" y="46"/>
                  </a:cubicBezTo>
                  <a:cubicBezTo>
                    <a:pt x="38" y="46"/>
                    <a:pt x="38" y="47"/>
                    <a:pt x="37" y="48"/>
                  </a:cubicBezTo>
                  <a:cubicBezTo>
                    <a:pt x="37" y="48"/>
                    <a:pt x="35" y="49"/>
                    <a:pt x="35" y="49"/>
                  </a:cubicBezTo>
                  <a:cubicBezTo>
                    <a:pt x="34" y="51"/>
                    <a:pt x="34" y="51"/>
                    <a:pt x="37" y="55"/>
                  </a:cubicBezTo>
                  <a:cubicBezTo>
                    <a:pt x="36" y="56"/>
                    <a:pt x="36" y="56"/>
                    <a:pt x="36" y="56"/>
                  </a:cubicBezTo>
                  <a:cubicBezTo>
                    <a:pt x="36" y="57"/>
                    <a:pt x="36" y="57"/>
                    <a:pt x="36" y="57"/>
                  </a:cubicBezTo>
                  <a:cubicBezTo>
                    <a:pt x="38" y="57"/>
                    <a:pt x="38" y="57"/>
                    <a:pt x="38" y="57"/>
                  </a:cubicBezTo>
                  <a:cubicBezTo>
                    <a:pt x="37" y="59"/>
                    <a:pt x="37" y="59"/>
                    <a:pt x="37" y="59"/>
                  </a:cubicBezTo>
                  <a:cubicBezTo>
                    <a:pt x="39" y="60"/>
                    <a:pt x="39" y="60"/>
                    <a:pt x="39" y="60"/>
                  </a:cubicBezTo>
                  <a:cubicBezTo>
                    <a:pt x="41" y="61"/>
                    <a:pt x="41" y="61"/>
                    <a:pt x="41" y="61"/>
                  </a:cubicBezTo>
                  <a:cubicBezTo>
                    <a:pt x="43" y="59"/>
                    <a:pt x="43" y="59"/>
                    <a:pt x="43" y="59"/>
                  </a:cubicBezTo>
                  <a:cubicBezTo>
                    <a:pt x="43" y="57"/>
                    <a:pt x="43" y="57"/>
                    <a:pt x="43" y="57"/>
                  </a:cubicBezTo>
                  <a:cubicBezTo>
                    <a:pt x="44" y="57"/>
                    <a:pt x="44" y="57"/>
                    <a:pt x="44" y="57"/>
                  </a:cubicBezTo>
                  <a:cubicBezTo>
                    <a:pt x="44" y="56"/>
                    <a:pt x="44" y="56"/>
                    <a:pt x="44" y="56"/>
                  </a:cubicBezTo>
                  <a:cubicBezTo>
                    <a:pt x="45" y="57"/>
                    <a:pt x="45" y="57"/>
                    <a:pt x="45" y="57"/>
                  </a:cubicBezTo>
                  <a:cubicBezTo>
                    <a:pt x="46" y="58"/>
                    <a:pt x="46" y="58"/>
                    <a:pt x="46" y="58"/>
                  </a:cubicBezTo>
                  <a:cubicBezTo>
                    <a:pt x="49" y="62"/>
                    <a:pt x="49" y="62"/>
                    <a:pt x="49" y="62"/>
                  </a:cubicBezTo>
                  <a:cubicBezTo>
                    <a:pt x="51" y="65"/>
                    <a:pt x="51" y="65"/>
                    <a:pt x="51" y="65"/>
                  </a:cubicBezTo>
                  <a:cubicBezTo>
                    <a:pt x="52" y="66"/>
                    <a:pt x="52" y="66"/>
                    <a:pt x="52" y="66"/>
                  </a:cubicBezTo>
                  <a:cubicBezTo>
                    <a:pt x="53" y="66"/>
                    <a:pt x="53" y="66"/>
                    <a:pt x="53" y="66"/>
                  </a:cubicBezTo>
                  <a:cubicBezTo>
                    <a:pt x="53" y="64"/>
                    <a:pt x="53" y="64"/>
                    <a:pt x="53" y="64"/>
                  </a:cubicBezTo>
                  <a:cubicBezTo>
                    <a:pt x="54" y="64"/>
                    <a:pt x="54" y="64"/>
                    <a:pt x="55" y="64"/>
                  </a:cubicBezTo>
                  <a:cubicBezTo>
                    <a:pt x="55" y="62"/>
                    <a:pt x="55" y="62"/>
                    <a:pt x="55" y="62"/>
                  </a:cubicBezTo>
                  <a:cubicBezTo>
                    <a:pt x="54" y="58"/>
                    <a:pt x="54" y="58"/>
                    <a:pt x="54" y="58"/>
                  </a:cubicBezTo>
                  <a:cubicBezTo>
                    <a:pt x="55" y="57"/>
                    <a:pt x="55" y="57"/>
                    <a:pt x="55" y="57"/>
                  </a:cubicBezTo>
                  <a:cubicBezTo>
                    <a:pt x="55" y="56"/>
                    <a:pt x="55" y="56"/>
                    <a:pt x="55" y="56"/>
                  </a:cubicBezTo>
                  <a:cubicBezTo>
                    <a:pt x="55" y="54"/>
                    <a:pt x="55" y="54"/>
                    <a:pt x="55" y="54"/>
                  </a:cubicBezTo>
                  <a:cubicBezTo>
                    <a:pt x="53" y="53"/>
                    <a:pt x="53" y="53"/>
                    <a:pt x="53" y="53"/>
                  </a:cubicBezTo>
                  <a:cubicBezTo>
                    <a:pt x="51" y="52"/>
                    <a:pt x="51" y="52"/>
                    <a:pt x="51" y="52"/>
                  </a:cubicBezTo>
                  <a:cubicBezTo>
                    <a:pt x="50" y="50"/>
                    <a:pt x="50" y="50"/>
                    <a:pt x="50" y="50"/>
                  </a:cubicBezTo>
                  <a:cubicBezTo>
                    <a:pt x="50" y="49"/>
                    <a:pt x="50" y="49"/>
                    <a:pt x="50" y="49"/>
                  </a:cubicBezTo>
                  <a:cubicBezTo>
                    <a:pt x="50" y="47"/>
                    <a:pt x="50" y="47"/>
                    <a:pt x="50" y="47"/>
                  </a:cubicBezTo>
                  <a:cubicBezTo>
                    <a:pt x="50" y="46"/>
                    <a:pt x="50" y="46"/>
                    <a:pt x="50" y="46"/>
                  </a:cubicBezTo>
                  <a:cubicBezTo>
                    <a:pt x="51" y="45"/>
                    <a:pt x="51" y="45"/>
                    <a:pt x="51" y="45"/>
                  </a:cubicBezTo>
                  <a:cubicBezTo>
                    <a:pt x="51" y="45"/>
                    <a:pt x="51" y="45"/>
                    <a:pt x="51" y="40"/>
                  </a:cubicBezTo>
                  <a:cubicBezTo>
                    <a:pt x="51" y="39"/>
                    <a:pt x="51" y="39"/>
                    <a:pt x="51" y="39"/>
                  </a:cubicBezTo>
                  <a:cubicBezTo>
                    <a:pt x="52" y="39"/>
                    <a:pt x="53" y="39"/>
                    <a:pt x="54" y="39"/>
                  </a:cubicBezTo>
                  <a:cubicBezTo>
                    <a:pt x="54" y="40"/>
                    <a:pt x="54" y="40"/>
                    <a:pt x="54" y="40"/>
                  </a:cubicBezTo>
                  <a:cubicBezTo>
                    <a:pt x="54" y="40"/>
                    <a:pt x="54" y="40"/>
                    <a:pt x="55" y="41"/>
                  </a:cubicBezTo>
                  <a:cubicBezTo>
                    <a:pt x="54" y="41"/>
                    <a:pt x="54" y="41"/>
                    <a:pt x="54" y="41"/>
                  </a:cubicBezTo>
                  <a:cubicBezTo>
                    <a:pt x="54" y="44"/>
                    <a:pt x="54" y="44"/>
                    <a:pt x="54" y="44"/>
                  </a:cubicBezTo>
                  <a:cubicBezTo>
                    <a:pt x="54" y="45"/>
                    <a:pt x="54" y="45"/>
                    <a:pt x="54" y="45"/>
                  </a:cubicBezTo>
                  <a:cubicBezTo>
                    <a:pt x="53" y="46"/>
                    <a:pt x="53" y="46"/>
                    <a:pt x="53" y="46"/>
                  </a:cubicBezTo>
                  <a:cubicBezTo>
                    <a:pt x="54" y="48"/>
                    <a:pt x="54" y="48"/>
                    <a:pt x="54" y="48"/>
                  </a:cubicBezTo>
                  <a:cubicBezTo>
                    <a:pt x="56" y="50"/>
                    <a:pt x="56" y="50"/>
                    <a:pt x="56" y="50"/>
                  </a:cubicBezTo>
                  <a:cubicBezTo>
                    <a:pt x="56" y="50"/>
                    <a:pt x="56" y="51"/>
                    <a:pt x="57" y="52"/>
                  </a:cubicBezTo>
                  <a:cubicBezTo>
                    <a:pt x="60" y="53"/>
                    <a:pt x="60" y="53"/>
                    <a:pt x="60" y="53"/>
                  </a:cubicBezTo>
                  <a:cubicBezTo>
                    <a:pt x="61" y="52"/>
                    <a:pt x="63" y="52"/>
                    <a:pt x="64" y="51"/>
                  </a:cubicBezTo>
                  <a:cubicBezTo>
                    <a:pt x="65" y="50"/>
                    <a:pt x="65" y="50"/>
                    <a:pt x="65" y="50"/>
                  </a:cubicBezTo>
                  <a:cubicBezTo>
                    <a:pt x="66" y="52"/>
                    <a:pt x="66" y="52"/>
                    <a:pt x="66" y="52"/>
                  </a:cubicBezTo>
                  <a:cubicBezTo>
                    <a:pt x="67" y="52"/>
                    <a:pt x="67" y="52"/>
                    <a:pt x="67" y="52"/>
                  </a:cubicBezTo>
                  <a:cubicBezTo>
                    <a:pt x="66" y="53"/>
                    <a:pt x="66" y="53"/>
                    <a:pt x="66" y="53"/>
                  </a:cubicBezTo>
                  <a:cubicBezTo>
                    <a:pt x="66" y="54"/>
                    <a:pt x="65" y="54"/>
                    <a:pt x="65" y="54"/>
                  </a:cubicBezTo>
                  <a:cubicBezTo>
                    <a:pt x="64" y="54"/>
                    <a:pt x="64" y="54"/>
                    <a:pt x="64" y="54"/>
                  </a:cubicBezTo>
                  <a:cubicBezTo>
                    <a:pt x="61" y="55"/>
                    <a:pt x="61" y="55"/>
                    <a:pt x="61" y="55"/>
                  </a:cubicBezTo>
                  <a:cubicBezTo>
                    <a:pt x="62" y="56"/>
                    <a:pt x="62" y="56"/>
                    <a:pt x="62" y="56"/>
                  </a:cubicBezTo>
                  <a:cubicBezTo>
                    <a:pt x="63" y="57"/>
                    <a:pt x="63" y="57"/>
                    <a:pt x="63" y="57"/>
                  </a:cubicBezTo>
                  <a:cubicBezTo>
                    <a:pt x="64" y="58"/>
                    <a:pt x="64" y="58"/>
                    <a:pt x="64" y="58"/>
                  </a:cubicBezTo>
                  <a:cubicBezTo>
                    <a:pt x="64" y="59"/>
                    <a:pt x="64" y="59"/>
                    <a:pt x="64" y="59"/>
                  </a:cubicBezTo>
                  <a:cubicBezTo>
                    <a:pt x="64" y="59"/>
                    <a:pt x="65" y="60"/>
                    <a:pt x="65" y="60"/>
                  </a:cubicBezTo>
                  <a:cubicBezTo>
                    <a:pt x="64" y="60"/>
                    <a:pt x="62" y="60"/>
                    <a:pt x="61" y="60"/>
                  </a:cubicBezTo>
                  <a:cubicBezTo>
                    <a:pt x="61" y="62"/>
                    <a:pt x="61" y="62"/>
                    <a:pt x="61" y="62"/>
                  </a:cubicBezTo>
                  <a:cubicBezTo>
                    <a:pt x="62" y="64"/>
                    <a:pt x="62" y="64"/>
                    <a:pt x="62" y="64"/>
                  </a:cubicBezTo>
                  <a:cubicBezTo>
                    <a:pt x="63" y="66"/>
                    <a:pt x="63" y="66"/>
                    <a:pt x="63" y="66"/>
                  </a:cubicBezTo>
                  <a:cubicBezTo>
                    <a:pt x="63" y="66"/>
                    <a:pt x="63" y="66"/>
                    <a:pt x="63" y="66"/>
                  </a:cubicBezTo>
                  <a:cubicBezTo>
                    <a:pt x="62" y="66"/>
                    <a:pt x="62" y="66"/>
                    <a:pt x="62" y="66"/>
                  </a:cubicBezTo>
                  <a:cubicBezTo>
                    <a:pt x="62" y="68"/>
                    <a:pt x="62" y="68"/>
                    <a:pt x="62" y="68"/>
                  </a:cubicBezTo>
                  <a:cubicBezTo>
                    <a:pt x="61" y="68"/>
                    <a:pt x="60" y="67"/>
                    <a:pt x="59" y="67"/>
                  </a:cubicBezTo>
                  <a:cubicBezTo>
                    <a:pt x="58" y="68"/>
                    <a:pt x="57" y="69"/>
                    <a:pt x="55" y="70"/>
                  </a:cubicBezTo>
                  <a:cubicBezTo>
                    <a:pt x="55" y="69"/>
                    <a:pt x="54" y="69"/>
                    <a:pt x="53" y="69"/>
                  </a:cubicBezTo>
                  <a:cubicBezTo>
                    <a:pt x="51" y="69"/>
                    <a:pt x="50" y="69"/>
                    <a:pt x="49" y="69"/>
                  </a:cubicBezTo>
                  <a:cubicBezTo>
                    <a:pt x="46" y="69"/>
                    <a:pt x="46" y="68"/>
                    <a:pt x="46" y="66"/>
                  </a:cubicBezTo>
                  <a:cubicBezTo>
                    <a:pt x="46" y="65"/>
                    <a:pt x="47" y="65"/>
                    <a:pt x="47" y="64"/>
                  </a:cubicBezTo>
                  <a:cubicBezTo>
                    <a:pt x="46" y="63"/>
                    <a:pt x="46" y="63"/>
                    <a:pt x="46" y="63"/>
                  </a:cubicBezTo>
                  <a:cubicBezTo>
                    <a:pt x="46" y="61"/>
                    <a:pt x="46" y="61"/>
                    <a:pt x="46" y="61"/>
                  </a:cubicBezTo>
                  <a:cubicBezTo>
                    <a:pt x="45" y="62"/>
                    <a:pt x="45" y="63"/>
                    <a:pt x="44" y="63"/>
                  </a:cubicBezTo>
                  <a:cubicBezTo>
                    <a:pt x="44" y="64"/>
                    <a:pt x="44" y="65"/>
                    <a:pt x="44" y="65"/>
                  </a:cubicBezTo>
                  <a:cubicBezTo>
                    <a:pt x="46" y="68"/>
                    <a:pt x="46" y="68"/>
                    <a:pt x="46" y="68"/>
                  </a:cubicBezTo>
                  <a:cubicBezTo>
                    <a:pt x="47" y="71"/>
                    <a:pt x="47" y="71"/>
                    <a:pt x="47" y="71"/>
                  </a:cubicBezTo>
                  <a:cubicBezTo>
                    <a:pt x="46" y="72"/>
                    <a:pt x="46" y="72"/>
                    <a:pt x="46" y="72"/>
                  </a:cubicBezTo>
                  <a:cubicBezTo>
                    <a:pt x="44" y="71"/>
                    <a:pt x="44" y="71"/>
                    <a:pt x="44" y="71"/>
                  </a:cubicBezTo>
                  <a:cubicBezTo>
                    <a:pt x="43" y="72"/>
                    <a:pt x="43" y="72"/>
                    <a:pt x="43" y="72"/>
                  </a:cubicBezTo>
                  <a:cubicBezTo>
                    <a:pt x="42" y="72"/>
                    <a:pt x="42" y="72"/>
                    <a:pt x="42" y="72"/>
                  </a:cubicBezTo>
                  <a:cubicBezTo>
                    <a:pt x="42" y="74"/>
                    <a:pt x="42" y="74"/>
                    <a:pt x="42" y="74"/>
                  </a:cubicBezTo>
                  <a:cubicBezTo>
                    <a:pt x="41" y="73"/>
                    <a:pt x="41" y="73"/>
                    <a:pt x="41" y="73"/>
                  </a:cubicBezTo>
                  <a:cubicBezTo>
                    <a:pt x="40" y="78"/>
                    <a:pt x="40" y="78"/>
                    <a:pt x="37" y="79"/>
                  </a:cubicBezTo>
                  <a:cubicBezTo>
                    <a:pt x="37" y="81"/>
                    <a:pt x="37" y="81"/>
                    <a:pt x="37" y="81"/>
                  </a:cubicBezTo>
                  <a:cubicBezTo>
                    <a:pt x="36" y="81"/>
                    <a:pt x="36" y="81"/>
                    <a:pt x="36" y="81"/>
                  </a:cubicBezTo>
                  <a:cubicBezTo>
                    <a:pt x="35" y="83"/>
                    <a:pt x="35" y="83"/>
                    <a:pt x="35" y="83"/>
                  </a:cubicBezTo>
                  <a:cubicBezTo>
                    <a:pt x="33" y="83"/>
                    <a:pt x="33" y="83"/>
                    <a:pt x="33" y="83"/>
                  </a:cubicBezTo>
                  <a:cubicBezTo>
                    <a:pt x="32" y="83"/>
                    <a:pt x="32" y="83"/>
                    <a:pt x="32" y="83"/>
                  </a:cubicBezTo>
                  <a:cubicBezTo>
                    <a:pt x="33" y="85"/>
                    <a:pt x="33" y="85"/>
                    <a:pt x="33" y="85"/>
                  </a:cubicBezTo>
                  <a:cubicBezTo>
                    <a:pt x="32" y="85"/>
                    <a:pt x="32" y="85"/>
                    <a:pt x="32" y="85"/>
                  </a:cubicBezTo>
                  <a:cubicBezTo>
                    <a:pt x="31" y="85"/>
                    <a:pt x="31" y="85"/>
                    <a:pt x="31" y="85"/>
                  </a:cubicBezTo>
                  <a:cubicBezTo>
                    <a:pt x="30" y="84"/>
                    <a:pt x="30" y="84"/>
                    <a:pt x="30" y="84"/>
                  </a:cubicBezTo>
                  <a:cubicBezTo>
                    <a:pt x="28" y="84"/>
                    <a:pt x="28" y="84"/>
                    <a:pt x="28" y="84"/>
                  </a:cubicBezTo>
                  <a:cubicBezTo>
                    <a:pt x="27" y="85"/>
                    <a:pt x="27" y="85"/>
                    <a:pt x="27" y="85"/>
                  </a:cubicBezTo>
                  <a:cubicBezTo>
                    <a:pt x="28" y="86"/>
                    <a:pt x="28" y="86"/>
                    <a:pt x="28" y="86"/>
                  </a:cubicBezTo>
                  <a:cubicBezTo>
                    <a:pt x="31" y="87"/>
                    <a:pt x="31" y="87"/>
                    <a:pt x="31" y="87"/>
                  </a:cubicBezTo>
                  <a:cubicBezTo>
                    <a:pt x="33" y="89"/>
                    <a:pt x="33" y="89"/>
                    <a:pt x="33" y="89"/>
                  </a:cubicBezTo>
                  <a:cubicBezTo>
                    <a:pt x="35" y="91"/>
                    <a:pt x="35" y="91"/>
                    <a:pt x="35" y="91"/>
                  </a:cubicBezTo>
                  <a:cubicBezTo>
                    <a:pt x="36" y="92"/>
                    <a:pt x="36" y="92"/>
                    <a:pt x="36" y="92"/>
                  </a:cubicBezTo>
                  <a:cubicBezTo>
                    <a:pt x="35" y="93"/>
                    <a:pt x="35" y="93"/>
                    <a:pt x="35" y="93"/>
                  </a:cubicBezTo>
                  <a:cubicBezTo>
                    <a:pt x="35" y="95"/>
                    <a:pt x="35" y="95"/>
                    <a:pt x="35" y="95"/>
                  </a:cubicBezTo>
                  <a:cubicBezTo>
                    <a:pt x="35" y="97"/>
                    <a:pt x="35" y="97"/>
                    <a:pt x="35" y="97"/>
                  </a:cubicBezTo>
                  <a:cubicBezTo>
                    <a:pt x="30" y="98"/>
                    <a:pt x="30" y="98"/>
                    <a:pt x="30" y="98"/>
                  </a:cubicBezTo>
                  <a:cubicBezTo>
                    <a:pt x="29" y="97"/>
                    <a:pt x="29" y="97"/>
                    <a:pt x="29" y="97"/>
                  </a:cubicBezTo>
                  <a:cubicBezTo>
                    <a:pt x="24" y="97"/>
                    <a:pt x="24" y="97"/>
                    <a:pt x="24" y="97"/>
                  </a:cubicBezTo>
                  <a:cubicBezTo>
                    <a:pt x="22" y="98"/>
                    <a:pt x="22" y="98"/>
                    <a:pt x="22" y="98"/>
                  </a:cubicBezTo>
                  <a:cubicBezTo>
                    <a:pt x="21" y="99"/>
                    <a:pt x="21" y="99"/>
                    <a:pt x="21" y="99"/>
                  </a:cubicBezTo>
                  <a:cubicBezTo>
                    <a:pt x="22" y="101"/>
                    <a:pt x="22" y="101"/>
                    <a:pt x="22" y="101"/>
                  </a:cubicBezTo>
                  <a:cubicBezTo>
                    <a:pt x="22" y="107"/>
                    <a:pt x="22" y="107"/>
                    <a:pt x="22" y="107"/>
                  </a:cubicBezTo>
                  <a:cubicBezTo>
                    <a:pt x="21" y="108"/>
                    <a:pt x="21" y="108"/>
                    <a:pt x="21" y="108"/>
                  </a:cubicBezTo>
                  <a:cubicBezTo>
                    <a:pt x="23" y="111"/>
                    <a:pt x="23" y="111"/>
                    <a:pt x="23" y="111"/>
                  </a:cubicBezTo>
                  <a:cubicBezTo>
                    <a:pt x="23" y="112"/>
                    <a:pt x="23" y="113"/>
                    <a:pt x="23" y="114"/>
                  </a:cubicBezTo>
                  <a:cubicBezTo>
                    <a:pt x="26" y="113"/>
                    <a:pt x="26" y="113"/>
                    <a:pt x="26" y="113"/>
                  </a:cubicBezTo>
                  <a:cubicBezTo>
                    <a:pt x="27" y="113"/>
                    <a:pt x="27" y="113"/>
                    <a:pt x="27" y="113"/>
                  </a:cubicBezTo>
                  <a:cubicBezTo>
                    <a:pt x="28" y="115"/>
                    <a:pt x="28" y="115"/>
                    <a:pt x="28" y="115"/>
                  </a:cubicBezTo>
                  <a:cubicBezTo>
                    <a:pt x="30" y="115"/>
                    <a:pt x="30" y="115"/>
                    <a:pt x="30" y="115"/>
                  </a:cubicBezTo>
                  <a:cubicBezTo>
                    <a:pt x="33" y="114"/>
                    <a:pt x="33" y="114"/>
                    <a:pt x="33" y="114"/>
                  </a:cubicBezTo>
                  <a:cubicBezTo>
                    <a:pt x="34" y="114"/>
                    <a:pt x="35" y="114"/>
                    <a:pt x="36" y="114"/>
                  </a:cubicBezTo>
                  <a:cubicBezTo>
                    <a:pt x="37" y="113"/>
                    <a:pt x="37" y="113"/>
                    <a:pt x="37" y="113"/>
                  </a:cubicBezTo>
                  <a:cubicBezTo>
                    <a:pt x="37" y="111"/>
                    <a:pt x="37" y="111"/>
                    <a:pt x="37" y="111"/>
                  </a:cubicBezTo>
                  <a:cubicBezTo>
                    <a:pt x="39" y="111"/>
                    <a:pt x="39" y="111"/>
                    <a:pt x="39" y="111"/>
                  </a:cubicBezTo>
                  <a:cubicBezTo>
                    <a:pt x="40" y="109"/>
                    <a:pt x="40" y="109"/>
                    <a:pt x="40" y="109"/>
                  </a:cubicBezTo>
                  <a:cubicBezTo>
                    <a:pt x="39" y="108"/>
                    <a:pt x="39" y="108"/>
                    <a:pt x="39" y="108"/>
                  </a:cubicBezTo>
                  <a:cubicBezTo>
                    <a:pt x="40" y="104"/>
                    <a:pt x="40" y="104"/>
                    <a:pt x="40" y="104"/>
                  </a:cubicBezTo>
                  <a:cubicBezTo>
                    <a:pt x="42" y="103"/>
                    <a:pt x="42" y="103"/>
                    <a:pt x="42" y="103"/>
                  </a:cubicBezTo>
                  <a:cubicBezTo>
                    <a:pt x="44" y="101"/>
                    <a:pt x="44" y="101"/>
                    <a:pt x="44" y="101"/>
                  </a:cubicBezTo>
                  <a:cubicBezTo>
                    <a:pt x="44" y="100"/>
                    <a:pt x="44" y="100"/>
                    <a:pt x="44" y="100"/>
                  </a:cubicBezTo>
                  <a:cubicBezTo>
                    <a:pt x="44" y="97"/>
                    <a:pt x="44" y="97"/>
                    <a:pt x="44" y="97"/>
                  </a:cubicBezTo>
                  <a:cubicBezTo>
                    <a:pt x="46" y="97"/>
                    <a:pt x="46" y="97"/>
                    <a:pt x="46" y="97"/>
                  </a:cubicBezTo>
                  <a:cubicBezTo>
                    <a:pt x="48" y="97"/>
                    <a:pt x="48" y="97"/>
                    <a:pt x="48" y="97"/>
                  </a:cubicBezTo>
                  <a:cubicBezTo>
                    <a:pt x="50" y="98"/>
                    <a:pt x="50" y="98"/>
                    <a:pt x="50" y="98"/>
                  </a:cubicBezTo>
                  <a:cubicBezTo>
                    <a:pt x="50" y="96"/>
                    <a:pt x="51" y="96"/>
                    <a:pt x="52" y="95"/>
                  </a:cubicBezTo>
                  <a:cubicBezTo>
                    <a:pt x="52" y="94"/>
                    <a:pt x="53" y="94"/>
                    <a:pt x="53" y="94"/>
                  </a:cubicBezTo>
                  <a:cubicBezTo>
                    <a:pt x="54" y="94"/>
                    <a:pt x="54" y="94"/>
                    <a:pt x="55" y="95"/>
                  </a:cubicBezTo>
                  <a:cubicBezTo>
                    <a:pt x="55" y="96"/>
                    <a:pt x="56" y="97"/>
                    <a:pt x="56" y="98"/>
                  </a:cubicBezTo>
                  <a:cubicBezTo>
                    <a:pt x="58" y="99"/>
                    <a:pt x="58" y="99"/>
                    <a:pt x="58" y="99"/>
                  </a:cubicBezTo>
                  <a:cubicBezTo>
                    <a:pt x="61" y="101"/>
                    <a:pt x="61" y="101"/>
                    <a:pt x="61" y="101"/>
                  </a:cubicBezTo>
                  <a:cubicBezTo>
                    <a:pt x="63" y="101"/>
                    <a:pt x="63" y="101"/>
                    <a:pt x="63" y="101"/>
                  </a:cubicBezTo>
                  <a:cubicBezTo>
                    <a:pt x="65" y="104"/>
                    <a:pt x="65" y="104"/>
                    <a:pt x="65" y="104"/>
                  </a:cubicBezTo>
                  <a:cubicBezTo>
                    <a:pt x="68" y="105"/>
                    <a:pt x="68" y="105"/>
                    <a:pt x="68" y="105"/>
                  </a:cubicBezTo>
                  <a:cubicBezTo>
                    <a:pt x="67" y="108"/>
                    <a:pt x="67" y="108"/>
                    <a:pt x="67" y="108"/>
                  </a:cubicBezTo>
                  <a:cubicBezTo>
                    <a:pt x="68" y="109"/>
                    <a:pt x="68" y="109"/>
                    <a:pt x="68" y="109"/>
                  </a:cubicBezTo>
                  <a:cubicBezTo>
                    <a:pt x="69" y="108"/>
                    <a:pt x="69" y="107"/>
                    <a:pt x="70" y="106"/>
                  </a:cubicBezTo>
                  <a:cubicBezTo>
                    <a:pt x="70" y="106"/>
                    <a:pt x="69" y="105"/>
                    <a:pt x="69" y="104"/>
                  </a:cubicBezTo>
                  <a:cubicBezTo>
                    <a:pt x="69" y="103"/>
                    <a:pt x="69" y="103"/>
                    <a:pt x="69" y="103"/>
                  </a:cubicBezTo>
                  <a:cubicBezTo>
                    <a:pt x="70" y="103"/>
                    <a:pt x="70" y="103"/>
                    <a:pt x="71" y="103"/>
                  </a:cubicBezTo>
                  <a:cubicBezTo>
                    <a:pt x="72" y="103"/>
                    <a:pt x="72" y="103"/>
                    <a:pt x="72" y="103"/>
                  </a:cubicBezTo>
                  <a:cubicBezTo>
                    <a:pt x="70" y="101"/>
                    <a:pt x="69" y="101"/>
                    <a:pt x="67" y="101"/>
                  </a:cubicBezTo>
                  <a:cubicBezTo>
                    <a:pt x="67" y="100"/>
                    <a:pt x="67" y="100"/>
                    <a:pt x="66" y="99"/>
                  </a:cubicBezTo>
                  <a:cubicBezTo>
                    <a:pt x="63" y="99"/>
                    <a:pt x="63" y="99"/>
                    <a:pt x="62" y="95"/>
                  </a:cubicBezTo>
                  <a:cubicBezTo>
                    <a:pt x="58" y="94"/>
                    <a:pt x="58" y="93"/>
                    <a:pt x="57" y="91"/>
                  </a:cubicBezTo>
                  <a:cubicBezTo>
                    <a:pt x="58" y="91"/>
                    <a:pt x="58" y="91"/>
                    <a:pt x="59" y="90"/>
                  </a:cubicBezTo>
                  <a:cubicBezTo>
                    <a:pt x="59" y="90"/>
                    <a:pt x="59" y="90"/>
                    <a:pt x="59" y="90"/>
                  </a:cubicBezTo>
                  <a:cubicBezTo>
                    <a:pt x="60" y="90"/>
                    <a:pt x="60" y="90"/>
                    <a:pt x="60" y="90"/>
                  </a:cubicBezTo>
                  <a:cubicBezTo>
                    <a:pt x="60" y="92"/>
                    <a:pt x="60" y="92"/>
                    <a:pt x="60" y="92"/>
                  </a:cubicBezTo>
                  <a:cubicBezTo>
                    <a:pt x="62" y="92"/>
                    <a:pt x="62" y="92"/>
                    <a:pt x="62" y="92"/>
                  </a:cubicBezTo>
                  <a:cubicBezTo>
                    <a:pt x="62" y="92"/>
                    <a:pt x="62" y="92"/>
                    <a:pt x="62" y="92"/>
                  </a:cubicBezTo>
                  <a:cubicBezTo>
                    <a:pt x="66" y="97"/>
                    <a:pt x="73" y="100"/>
                    <a:pt x="76" y="106"/>
                  </a:cubicBezTo>
                  <a:cubicBezTo>
                    <a:pt x="77" y="106"/>
                    <a:pt x="77" y="106"/>
                    <a:pt x="78" y="106"/>
                  </a:cubicBezTo>
                  <a:cubicBezTo>
                    <a:pt x="77" y="107"/>
                    <a:pt x="77" y="107"/>
                    <a:pt x="77" y="107"/>
                  </a:cubicBezTo>
                  <a:cubicBezTo>
                    <a:pt x="77" y="109"/>
                    <a:pt x="78" y="111"/>
                    <a:pt x="80" y="111"/>
                  </a:cubicBezTo>
                  <a:cubicBezTo>
                    <a:pt x="80" y="110"/>
                    <a:pt x="80" y="110"/>
                    <a:pt x="80" y="110"/>
                  </a:cubicBezTo>
                  <a:cubicBezTo>
                    <a:pt x="79" y="109"/>
                    <a:pt x="79" y="109"/>
                    <a:pt x="79" y="109"/>
                  </a:cubicBezTo>
                  <a:cubicBezTo>
                    <a:pt x="80" y="109"/>
                    <a:pt x="80" y="108"/>
                    <a:pt x="80" y="108"/>
                  </a:cubicBezTo>
                  <a:cubicBezTo>
                    <a:pt x="81" y="108"/>
                    <a:pt x="81" y="108"/>
                    <a:pt x="81" y="108"/>
                  </a:cubicBezTo>
                  <a:cubicBezTo>
                    <a:pt x="81" y="107"/>
                    <a:pt x="81" y="107"/>
                    <a:pt x="81" y="107"/>
                  </a:cubicBezTo>
                  <a:cubicBezTo>
                    <a:pt x="81" y="106"/>
                    <a:pt x="81" y="106"/>
                    <a:pt x="81" y="106"/>
                  </a:cubicBezTo>
                  <a:cubicBezTo>
                    <a:pt x="80" y="105"/>
                    <a:pt x="80" y="105"/>
                    <a:pt x="80" y="105"/>
                  </a:cubicBezTo>
                  <a:cubicBezTo>
                    <a:pt x="79" y="105"/>
                    <a:pt x="78" y="104"/>
                    <a:pt x="78" y="104"/>
                  </a:cubicBezTo>
                  <a:cubicBezTo>
                    <a:pt x="77" y="103"/>
                    <a:pt x="77" y="103"/>
                    <a:pt x="77" y="103"/>
                  </a:cubicBezTo>
                  <a:cubicBezTo>
                    <a:pt x="77" y="102"/>
                    <a:pt x="77" y="102"/>
                    <a:pt x="77" y="102"/>
                  </a:cubicBezTo>
                  <a:cubicBezTo>
                    <a:pt x="77" y="102"/>
                    <a:pt x="77" y="102"/>
                    <a:pt x="77" y="102"/>
                  </a:cubicBezTo>
                  <a:cubicBezTo>
                    <a:pt x="77" y="102"/>
                    <a:pt x="77" y="102"/>
                    <a:pt x="77" y="102"/>
                  </a:cubicBezTo>
                  <a:cubicBezTo>
                    <a:pt x="77" y="102"/>
                    <a:pt x="77" y="102"/>
                    <a:pt x="77" y="102"/>
                  </a:cubicBezTo>
                  <a:cubicBezTo>
                    <a:pt x="77" y="102"/>
                    <a:pt x="77" y="102"/>
                    <a:pt x="77" y="102"/>
                  </a:cubicBezTo>
                  <a:cubicBezTo>
                    <a:pt x="77" y="102"/>
                    <a:pt x="77" y="102"/>
                    <a:pt x="77" y="102"/>
                  </a:cubicBezTo>
                  <a:cubicBezTo>
                    <a:pt x="78" y="101"/>
                    <a:pt x="78" y="101"/>
                    <a:pt x="78" y="101"/>
                  </a:cubicBezTo>
                  <a:cubicBezTo>
                    <a:pt x="79" y="102"/>
                    <a:pt x="79" y="102"/>
                    <a:pt x="79" y="102"/>
                  </a:cubicBezTo>
                  <a:cubicBezTo>
                    <a:pt x="79" y="102"/>
                    <a:pt x="79" y="102"/>
                    <a:pt x="79" y="102"/>
                  </a:cubicBezTo>
                  <a:cubicBezTo>
                    <a:pt x="79" y="100"/>
                    <a:pt x="79" y="100"/>
                    <a:pt x="79" y="100"/>
                  </a:cubicBezTo>
                  <a:cubicBezTo>
                    <a:pt x="80" y="100"/>
                    <a:pt x="81" y="100"/>
                    <a:pt x="82" y="100"/>
                  </a:cubicBezTo>
                  <a:cubicBezTo>
                    <a:pt x="83" y="101"/>
                    <a:pt x="83" y="101"/>
                    <a:pt x="83" y="101"/>
                  </a:cubicBezTo>
                  <a:cubicBezTo>
                    <a:pt x="84" y="101"/>
                    <a:pt x="84" y="101"/>
                    <a:pt x="84" y="101"/>
                  </a:cubicBezTo>
                  <a:cubicBezTo>
                    <a:pt x="84" y="100"/>
                    <a:pt x="85" y="99"/>
                    <a:pt x="85" y="99"/>
                  </a:cubicBezTo>
                  <a:cubicBezTo>
                    <a:pt x="86" y="99"/>
                    <a:pt x="87" y="99"/>
                    <a:pt x="88" y="100"/>
                  </a:cubicBezTo>
                  <a:cubicBezTo>
                    <a:pt x="88" y="100"/>
                    <a:pt x="87" y="100"/>
                    <a:pt x="87" y="101"/>
                  </a:cubicBezTo>
                  <a:cubicBezTo>
                    <a:pt x="84" y="101"/>
                    <a:pt x="84" y="101"/>
                    <a:pt x="83" y="103"/>
                  </a:cubicBezTo>
                  <a:cubicBezTo>
                    <a:pt x="84" y="103"/>
                    <a:pt x="84" y="103"/>
                    <a:pt x="84" y="103"/>
                  </a:cubicBezTo>
                  <a:cubicBezTo>
                    <a:pt x="85" y="104"/>
                    <a:pt x="85" y="104"/>
                    <a:pt x="85" y="104"/>
                  </a:cubicBezTo>
                  <a:cubicBezTo>
                    <a:pt x="85" y="104"/>
                    <a:pt x="85" y="105"/>
                    <a:pt x="85" y="106"/>
                  </a:cubicBezTo>
                  <a:cubicBezTo>
                    <a:pt x="88" y="110"/>
                    <a:pt x="88" y="110"/>
                    <a:pt x="92" y="110"/>
                  </a:cubicBezTo>
                  <a:cubicBezTo>
                    <a:pt x="92" y="110"/>
                    <a:pt x="91" y="110"/>
                    <a:pt x="91" y="109"/>
                  </a:cubicBezTo>
                  <a:cubicBezTo>
                    <a:pt x="92" y="109"/>
                    <a:pt x="92" y="109"/>
                    <a:pt x="93" y="109"/>
                  </a:cubicBezTo>
                  <a:cubicBezTo>
                    <a:pt x="93" y="109"/>
                    <a:pt x="94" y="110"/>
                    <a:pt x="94" y="110"/>
                  </a:cubicBezTo>
                  <a:cubicBezTo>
                    <a:pt x="95" y="110"/>
                    <a:pt x="95" y="110"/>
                    <a:pt x="96" y="110"/>
                  </a:cubicBezTo>
                  <a:cubicBezTo>
                    <a:pt x="97" y="109"/>
                    <a:pt x="97" y="109"/>
                    <a:pt x="97" y="109"/>
                  </a:cubicBezTo>
                  <a:cubicBezTo>
                    <a:pt x="98" y="108"/>
                    <a:pt x="98" y="108"/>
                    <a:pt x="98" y="108"/>
                  </a:cubicBezTo>
                  <a:cubicBezTo>
                    <a:pt x="99" y="108"/>
                    <a:pt x="99" y="108"/>
                    <a:pt x="99" y="108"/>
                  </a:cubicBezTo>
                  <a:cubicBezTo>
                    <a:pt x="100" y="108"/>
                    <a:pt x="100" y="108"/>
                    <a:pt x="100" y="108"/>
                  </a:cubicBezTo>
                  <a:cubicBezTo>
                    <a:pt x="99" y="109"/>
                    <a:pt x="99" y="109"/>
                    <a:pt x="99" y="109"/>
                  </a:cubicBezTo>
                  <a:cubicBezTo>
                    <a:pt x="100" y="112"/>
                    <a:pt x="101" y="114"/>
                    <a:pt x="100" y="121"/>
                  </a:cubicBezTo>
                  <a:cubicBezTo>
                    <a:pt x="98" y="122"/>
                    <a:pt x="98" y="122"/>
                    <a:pt x="97" y="122"/>
                  </a:cubicBezTo>
                  <a:cubicBezTo>
                    <a:pt x="97" y="122"/>
                    <a:pt x="96" y="122"/>
                    <a:pt x="96" y="121"/>
                  </a:cubicBezTo>
                  <a:cubicBezTo>
                    <a:pt x="93" y="121"/>
                    <a:pt x="91" y="123"/>
                    <a:pt x="89" y="123"/>
                  </a:cubicBezTo>
                  <a:cubicBezTo>
                    <a:pt x="89" y="123"/>
                    <a:pt x="88" y="122"/>
                    <a:pt x="88" y="122"/>
                  </a:cubicBezTo>
                  <a:cubicBezTo>
                    <a:pt x="87" y="122"/>
                    <a:pt x="87" y="122"/>
                    <a:pt x="86" y="122"/>
                  </a:cubicBezTo>
                  <a:cubicBezTo>
                    <a:pt x="86" y="122"/>
                    <a:pt x="86" y="122"/>
                    <a:pt x="85" y="122"/>
                  </a:cubicBezTo>
                  <a:cubicBezTo>
                    <a:pt x="82" y="120"/>
                    <a:pt x="82" y="120"/>
                    <a:pt x="79" y="120"/>
                  </a:cubicBezTo>
                  <a:cubicBezTo>
                    <a:pt x="77" y="122"/>
                    <a:pt x="77" y="122"/>
                    <a:pt x="77" y="122"/>
                  </a:cubicBezTo>
                  <a:cubicBezTo>
                    <a:pt x="78" y="124"/>
                    <a:pt x="78" y="124"/>
                    <a:pt x="78" y="124"/>
                  </a:cubicBezTo>
                  <a:cubicBezTo>
                    <a:pt x="77" y="127"/>
                    <a:pt x="77" y="127"/>
                    <a:pt x="77" y="127"/>
                  </a:cubicBezTo>
                  <a:cubicBezTo>
                    <a:pt x="73" y="124"/>
                    <a:pt x="73" y="124"/>
                    <a:pt x="71" y="124"/>
                  </a:cubicBezTo>
                  <a:cubicBezTo>
                    <a:pt x="68" y="121"/>
                    <a:pt x="63" y="122"/>
                    <a:pt x="60" y="118"/>
                  </a:cubicBezTo>
                  <a:cubicBezTo>
                    <a:pt x="60" y="118"/>
                    <a:pt x="61" y="117"/>
                    <a:pt x="61" y="116"/>
                  </a:cubicBezTo>
                  <a:cubicBezTo>
                    <a:pt x="61" y="116"/>
                    <a:pt x="60" y="115"/>
                    <a:pt x="60" y="115"/>
                  </a:cubicBezTo>
                  <a:cubicBezTo>
                    <a:pt x="60" y="115"/>
                    <a:pt x="60" y="114"/>
                    <a:pt x="60" y="114"/>
                  </a:cubicBezTo>
                  <a:cubicBezTo>
                    <a:pt x="61" y="113"/>
                    <a:pt x="61" y="113"/>
                    <a:pt x="61" y="113"/>
                  </a:cubicBezTo>
                  <a:cubicBezTo>
                    <a:pt x="60" y="112"/>
                    <a:pt x="59" y="112"/>
                    <a:pt x="59" y="111"/>
                  </a:cubicBezTo>
                  <a:cubicBezTo>
                    <a:pt x="43" y="115"/>
                    <a:pt x="41" y="116"/>
                    <a:pt x="40" y="116"/>
                  </a:cubicBezTo>
                  <a:cubicBezTo>
                    <a:pt x="40" y="116"/>
                    <a:pt x="40" y="116"/>
                    <a:pt x="40" y="116"/>
                  </a:cubicBezTo>
                  <a:cubicBezTo>
                    <a:pt x="39" y="116"/>
                    <a:pt x="38" y="117"/>
                    <a:pt x="38" y="118"/>
                  </a:cubicBezTo>
                  <a:cubicBezTo>
                    <a:pt x="36" y="118"/>
                    <a:pt x="34" y="118"/>
                    <a:pt x="33" y="118"/>
                  </a:cubicBezTo>
                  <a:cubicBezTo>
                    <a:pt x="31" y="117"/>
                    <a:pt x="31" y="117"/>
                    <a:pt x="31" y="117"/>
                  </a:cubicBezTo>
                  <a:cubicBezTo>
                    <a:pt x="31" y="116"/>
                    <a:pt x="31" y="116"/>
                    <a:pt x="31" y="116"/>
                  </a:cubicBezTo>
                  <a:cubicBezTo>
                    <a:pt x="31" y="117"/>
                    <a:pt x="31" y="117"/>
                    <a:pt x="26" y="122"/>
                  </a:cubicBezTo>
                  <a:cubicBezTo>
                    <a:pt x="24" y="122"/>
                    <a:pt x="24" y="122"/>
                    <a:pt x="24" y="122"/>
                  </a:cubicBezTo>
                  <a:cubicBezTo>
                    <a:pt x="22" y="125"/>
                    <a:pt x="22" y="125"/>
                    <a:pt x="22" y="125"/>
                  </a:cubicBezTo>
                  <a:cubicBezTo>
                    <a:pt x="23" y="134"/>
                    <a:pt x="14" y="136"/>
                    <a:pt x="12" y="143"/>
                  </a:cubicBezTo>
                  <a:cubicBezTo>
                    <a:pt x="10" y="144"/>
                    <a:pt x="10" y="144"/>
                    <a:pt x="10" y="144"/>
                  </a:cubicBezTo>
                  <a:cubicBezTo>
                    <a:pt x="8" y="150"/>
                    <a:pt x="8" y="150"/>
                    <a:pt x="8" y="150"/>
                  </a:cubicBezTo>
                  <a:cubicBezTo>
                    <a:pt x="8" y="151"/>
                    <a:pt x="8" y="151"/>
                    <a:pt x="8" y="152"/>
                  </a:cubicBezTo>
                  <a:cubicBezTo>
                    <a:pt x="8" y="152"/>
                    <a:pt x="9" y="153"/>
                    <a:pt x="10" y="154"/>
                  </a:cubicBezTo>
                  <a:cubicBezTo>
                    <a:pt x="9" y="155"/>
                    <a:pt x="9" y="155"/>
                    <a:pt x="9" y="155"/>
                  </a:cubicBezTo>
                  <a:cubicBezTo>
                    <a:pt x="9" y="156"/>
                    <a:pt x="10" y="157"/>
                    <a:pt x="10" y="157"/>
                  </a:cubicBezTo>
                  <a:cubicBezTo>
                    <a:pt x="8" y="164"/>
                    <a:pt x="8" y="164"/>
                    <a:pt x="8" y="165"/>
                  </a:cubicBezTo>
                  <a:cubicBezTo>
                    <a:pt x="8" y="168"/>
                    <a:pt x="9" y="171"/>
                    <a:pt x="9" y="171"/>
                  </a:cubicBezTo>
                  <a:cubicBezTo>
                    <a:pt x="11" y="173"/>
                    <a:pt x="11" y="173"/>
                    <a:pt x="16" y="179"/>
                  </a:cubicBezTo>
                  <a:cubicBezTo>
                    <a:pt x="17" y="181"/>
                    <a:pt x="17" y="181"/>
                    <a:pt x="17" y="181"/>
                  </a:cubicBezTo>
                  <a:cubicBezTo>
                    <a:pt x="19" y="183"/>
                    <a:pt x="19" y="183"/>
                    <a:pt x="19" y="183"/>
                  </a:cubicBezTo>
                  <a:cubicBezTo>
                    <a:pt x="21" y="184"/>
                    <a:pt x="21" y="184"/>
                    <a:pt x="21" y="184"/>
                  </a:cubicBezTo>
                  <a:cubicBezTo>
                    <a:pt x="23" y="186"/>
                    <a:pt x="23" y="186"/>
                    <a:pt x="23" y="186"/>
                  </a:cubicBezTo>
                  <a:cubicBezTo>
                    <a:pt x="24" y="188"/>
                    <a:pt x="26" y="188"/>
                    <a:pt x="28" y="188"/>
                  </a:cubicBezTo>
                  <a:cubicBezTo>
                    <a:pt x="30" y="188"/>
                    <a:pt x="31" y="188"/>
                    <a:pt x="33" y="187"/>
                  </a:cubicBezTo>
                  <a:cubicBezTo>
                    <a:pt x="35" y="187"/>
                    <a:pt x="36" y="187"/>
                    <a:pt x="38" y="187"/>
                  </a:cubicBezTo>
                  <a:cubicBezTo>
                    <a:pt x="38" y="187"/>
                    <a:pt x="38" y="187"/>
                    <a:pt x="38" y="187"/>
                  </a:cubicBezTo>
                  <a:cubicBezTo>
                    <a:pt x="39" y="187"/>
                    <a:pt x="40" y="187"/>
                    <a:pt x="40" y="187"/>
                  </a:cubicBezTo>
                  <a:cubicBezTo>
                    <a:pt x="50" y="185"/>
                    <a:pt x="53" y="184"/>
                    <a:pt x="54" y="184"/>
                  </a:cubicBezTo>
                  <a:cubicBezTo>
                    <a:pt x="54" y="184"/>
                    <a:pt x="54" y="184"/>
                    <a:pt x="54" y="184"/>
                  </a:cubicBezTo>
                  <a:cubicBezTo>
                    <a:pt x="55" y="186"/>
                    <a:pt x="55" y="186"/>
                    <a:pt x="55" y="186"/>
                  </a:cubicBezTo>
                  <a:cubicBezTo>
                    <a:pt x="61" y="187"/>
                    <a:pt x="61" y="187"/>
                    <a:pt x="62" y="187"/>
                  </a:cubicBezTo>
                  <a:cubicBezTo>
                    <a:pt x="62" y="190"/>
                    <a:pt x="62" y="190"/>
                    <a:pt x="61" y="195"/>
                  </a:cubicBezTo>
                  <a:cubicBezTo>
                    <a:pt x="60" y="197"/>
                    <a:pt x="60" y="197"/>
                    <a:pt x="60" y="197"/>
                  </a:cubicBezTo>
                  <a:cubicBezTo>
                    <a:pt x="60" y="198"/>
                    <a:pt x="60" y="198"/>
                    <a:pt x="60" y="198"/>
                  </a:cubicBezTo>
                  <a:cubicBezTo>
                    <a:pt x="61" y="201"/>
                    <a:pt x="63" y="203"/>
                    <a:pt x="64" y="205"/>
                  </a:cubicBezTo>
                  <a:cubicBezTo>
                    <a:pt x="65" y="207"/>
                    <a:pt x="65" y="207"/>
                    <a:pt x="65" y="207"/>
                  </a:cubicBezTo>
                  <a:cubicBezTo>
                    <a:pt x="65" y="208"/>
                    <a:pt x="65" y="208"/>
                    <a:pt x="64" y="209"/>
                  </a:cubicBezTo>
                  <a:cubicBezTo>
                    <a:pt x="66" y="212"/>
                    <a:pt x="66" y="212"/>
                    <a:pt x="66" y="212"/>
                  </a:cubicBezTo>
                  <a:cubicBezTo>
                    <a:pt x="65" y="214"/>
                    <a:pt x="65" y="214"/>
                    <a:pt x="65" y="214"/>
                  </a:cubicBezTo>
                  <a:cubicBezTo>
                    <a:pt x="66" y="220"/>
                    <a:pt x="62" y="223"/>
                    <a:pt x="61" y="228"/>
                  </a:cubicBezTo>
                  <a:cubicBezTo>
                    <a:pt x="60" y="228"/>
                    <a:pt x="60" y="228"/>
                    <a:pt x="60" y="229"/>
                  </a:cubicBezTo>
                  <a:cubicBezTo>
                    <a:pt x="60" y="229"/>
                    <a:pt x="60" y="229"/>
                    <a:pt x="60" y="229"/>
                  </a:cubicBezTo>
                  <a:cubicBezTo>
                    <a:pt x="60" y="230"/>
                    <a:pt x="60" y="230"/>
                    <a:pt x="60" y="230"/>
                  </a:cubicBezTo>
                  <a:cubicBezTo>
                    <a:pt x="60" y="231"/>
                    <a:pt x="60" y="231"/>
                    <a:pt x="60" y="231"/>
                  </a:cubicBezTo>
                  <a:cubicBezTo>
                    <a:pt x="60" y="231"/>
                    <a:pt x="60" y="231"/>
                    <a:pt x="60" y="231"/>
                  </a:cubicBezTo>
                  <a:cubicBezTo>
                    <a:pt x="60" y="232"/>
                    <a:pt x="60" y="232"/>
                    <a:pt x="60" y="232"/>
                  </a:cubicBezTo>
                  <a:cubicBezTo>
                    <a:pt x="60" y="232"/>
                    <a:pt x="60" y="232"/>
                    <a:pt x="60" y="232"/>
                  </a:cubicBezTo>
                  <a:cubicBezTo>
                    <a:pt x="59" y="232"/>
                    <a:pt x="59" y="232"/>
                    <a:pt x="59" y="232"/>
                  </a:cubicBezTo>
                  <a:cubicBezTo>
                    <a:pt x="61" y="235"/>
                    <a:pt x="61" y="235"/>
                    <a:pt x="61" y="249"/>
                  </a:cubicBezTo>
                  <a:cubicBezTo>
                    <a:pt x="61" y="250"/>
                    <a:pt x="61" y="250"/>
                    <a:pt x="61" y="250"/>
                  </a:cubicBezTo>
                  <a:cubicBezTo>
                    <a:pt x="61" y="250"/>
                    <a:pt x="61" y="250"/>
                    <a:pt x="61" y="250"/>
                  </a:cubicBezTo>
                  <a:cubicBezTo>
                    <a:pt x="61" y="251"/>
                    <a:pt x="61" y="252"/>
                    <a:pt x="61" y="253"/>
                  </a:cubicBezTo>
                  <a:cubicBezTo>
                    <a:pt x="61" y="255"/>
                    <a:pt x="61" y="255"/>
                    <a:pt x="61" y="255"/>
                  </a:cubicBezTo>
                  <a:cubicBezTo>
                    <a:pt x="61" y="256"/>
                    <a:pt x="61" y="256"/>
                    <a:pt x="60" y="258"/>
                  </a:cubicBezTo>
                  <a:cubicBezTo>
                    <a:pt x="60" y="259"/>
                    <a:pt x="60" y="260"/>
                    <a:pt x="60" y="260"/>
                  </a:cubicBezTo>
                  <a:cubicBezTo>
                    <a:pt x="61" y="261"/>
                    <a:pt x="61" y="261"/>
                    <a:pt x="61" y="261"/>
                  </a:cubicBezTo>
                  <a:cubicBezTo>
                    <a:pt x="61" y="261"/>
                    <a:pt x="61" y="261"/>
                    <a:pt x="70" y="259"/>
                  </a:cubicBezTo>
                  <a:cubicBezTo>
                    <a:pt x="72" y="258"/>
                    <a:pt x="72" y="258"/>
                    <a:pt x="72" y="258"/>
                  </a:cubicBezTo>
                  <a:cubicBezTo>
                    <a:pt x="76" y="255"/>
                    <a:pt x="79" y="251"/>
                    <a:pt x="83" y="248"/>
                  </a:cubicBezTo>
                  <a:cubicBezTo>
                    <a:pt x="85" y="245"/>
                    <a:pt x="85" y="245"/>
                    <a:pt x="85" y="245"/>
                  </a:cubicBezTo>
                  <a:cubicBezTo>
                    <a:pt x="86" y="244"/>
                    <a:pt x="86" y="244"/>
                    <a:pt x="86" y="244"/>
                  </a:cubicBezTo>
                  <a:cubicBezTo>
                    <a:pt x="86" y="243"/>
                    <a:pt x="86" y="243"/>
                    <a:pt x="86" y="243"/>
                  </a:cubicBezTo>
                  <a:cubicBezTo>
                    <a:pt x="87" y="242"/>
                    <a:pt x="87" y="242"/>
                    <a:pt x="87" y="242"/>
                  </a:cubicBezTo>
                  <a:cubicBezTo>
                    <a:pt x="90" y="240"/>
                    <a:pt x="90" y="240"/>
                    <a:pt x="90" y="240"/>
                  </a:cubicBezTo>
                  <a:cubicBezTo>
                    <a:pt x="92" y="236"/>
                    <a:pt x="92" y="236"/>
                    <a:pt x="92" y="236"/>
                  </a:cubicBezTo>
                  <a:cubicBezTo>
                    <a:pt x="92" y="234"/>
                    <a:pt x="93" y="232"/>
                    <a:pt x="94" y="231"/>
                  </a:cubicBezTo>
                  <a:cubicBezTo>
                    <a:pt x="95" y="231"/>
                    <a:pt x="95" y="232"/>
                    <a:pt x="95" y="232"/>
                  </a:cubicBezTo>
                  <a:cubicBezTo>
                    <a:pt x="95" y="233"/>
                    <a:pt x="96" y="233"/>
                    <a:pt x="97" y="233"/>
                  </a:cubicBezTo>
                  <a:cubicBezTo>
                    <a:pt x="97" y="234"/>
                    <a:pt x="97" y="234"/>
                    <a:pt x="97" y="234"/>
                  </a:cubicBezTo>
                  <a:cubicBezTo>
                    <a:pt x="98" y="234"/>
                    <a:pt x="98" y="234"/>
                    <a:pt x="98" y="234"/>
                  </a:cubicBezTo>
                  <a:cubicBezTo>
                    <a:pt x="97" y="235"/>
                    <a:pt x="97" y="236"/>
                    <a:pt x="96" y="236"/>
                  </a:cubicBezTo>
                  <a:cubicBezTo>
                    <a:pt x="97" y="237"/>
                    <a:pt x="97" y="237"/>
                    <a:pt x="97" y="237"/>
                  </a:cubicBezTo>
                  <a:cubicBezTo>
                    <a:pt x="97" y="237"/>
                    <a:pt x="98" y="238"/>
                    <a:pt x="99" y="238"/>
                  </a:cubicBezTo>
                  <a:cubicBezTo>
                    <a:pt x="99" y="239"/>
                    <a:pt x="99" y="239"/>
                    <a:pt x="99" y="239"/>
                  </a:cubicBezTo>
                  <a:cubicBezTo>
                    <a:pt x="100" y="239"/>
                    <a:pt x="100" y="239"/>
                    <a:pt x="100" y="239"/>
                  </a:cubicBezTo>
                  <a:cubicBezTo>
                    <a:pt x="99" y="240"/>
                    <a:pt x="99" y="240"/>
                    <a:pt x="99" y="241"/>
                  </a:cubicBezTo>
                  <a:cubicBezTo>
                    <a:pt x="100" y="241"/>
                    <a:pt x="100" y="241"/>
                    <a:pt x="100" y="241"/>
                  </a:cubicBezTo>
                  <a:cubicBezTo>
                    <a:pt x="101" y="241"/>
                    <a:pt x="101" y="240"/>
                    <a:pt x="103" y="239"/>
                  </a:cubicBezTo>
                  <a:cubicBezTo>
                    <a:pt x="104" y="238"/>
                    <a:pt x="104" y="238"/>
                    <a:pt x="104" y="238"/>
                  </a:cubicBezTo>
                  <a:cubicBezTo>
                    <a:pt x="104" y="238"/>
                    <a:pt x="104" y="238"/>
                    <a:pt x="104" y="238"/>
                  </a:cubicBezTo>
                  <a:cubicBezTo>
                    <a:pt x="104" y="237"/>
                    <a:pt x="105" y="236"/>
                    <a:pt x="105" y="235"/>
                  </a:cubicBezTo>
                  <a:cubicBezTo>
                    <a:pt x="106" y="234"/>
                    <a:pt x="107" y="233"/>
                    <a:pt x="108" y="231"/>
                  </a:cubicBezTo>
                  <a:cubicBezTo>
                    <a:pt x="110" y="228"/>
                    <a:pt x="112" y="226"/>
                    <a:pt x="114" y="223"/>
                  </a:cubicBezTo>
                  <a:cubicBezTo>
                    <a:pt x="113" y="224"/>
                    <a:pt x="113" y="224"/>
                    <a:pt x="113" y="224"/>
                  </a:cubicBezTo>
                  <a:cubicBezTo>
                    <a:pt x="113" y="222"/>
                    <a:pt x="113" y="222"/>
                    <a:pt x="113" y="222"/>
                  </a:cubicBezTo>
                  <a:cubicBezTo>
                    <a:pt x="116" y="219"/>
                    <a:pt x="117" y="215"/>
                    <a:pt x="117" y="214"/>
                  </a:cubicBezTo>
                  <a:cubicBezTo>
                    <a:pt x="116" y="214"/>
                    <a:pt x="116" y="214"/>
                    <a:pt x="116" y="214"/>
                  </a:cubicBezTo>
                  <a:cubicBezTo>
                    <a:pt x="116" y="211"/>
                    <a:pt x="116" y="211"/>
                    <a:pt x="114" y="209"/>
                  </a:cubicBezTo>
                  <a:cubicBezTo>
                    <a:pt x="114" y="209"/>
                    <a:pt x="112" y="206"/>
                    <a:pt x="114" y="203"/>
                  </a:cubicBezTo>
                  <a:cubicBezTo>
                    <a:pt x="114" y="202"/>
                    <a:pt x="114" y="202"/>
                    <a:pt x="114" y="202"/>
                  </a:cubicBezTo>
                  <a:cubicBezTo>
                    <a:pt x="113" y="202"/>
                    <a:pt x="113" y="202"/>
                    <a:pt x="113" y="202"/>
                  </a:cubicBezTo>
                  <a:cubicBezTo>
                    <a:pt x="113" y="200"/>
                    <a:pt x="113" y="200"/>
                    <a:pt x="113" y="200"/>
                  </a:cubicBezTo>
                  <a:cubicBezTo>
                    <a:pt x="113" y="201"/>
                    <a:pt x="113" y="201"/>
                    <a:pt x="113" y="201"/>
                  </a:cubicBezTo>
                  <a:cubicBezTo>
                    <a:pt x="112" y="201"/>
                    <a:pt x="112" y="201"/>
                    <a:pt x="113" y="199"/>
                  </a:cubicBezTo>
                  <a:cubicBezTo>
                    <a:pt x="113" y="198"/>
                    <a:pt x="113" y="198"/>
                    <a:pt x="113" y="197"/>
                  </a:cubicBezTo>
                  <a:cubicBezTo>
                    <a:pt x="112" y="197"/>
                    <a:pt x="112" y="197"/>
                    <a:pt x="112" y="197"/>
                  </a:cubicBezTo>
                  <a:cubicBezTo>
                    <a:pt x="112" y="196"/>
                    <a:pt x="112" y="196"/>
                    <a:pt x="112" y="196"/>
                  </a:cubicBezTo>
                  <a:cubicBezTo>
                    <a:pt x="111" y="195"/>
                    <a:pt x="111" y="195"/>
                    <a:pt x="111" y="195"/>
                  </a:cubicBezTo>
                  <a:cubicBezTo>
                    <a:pt x="110" y="196"/>
                    <a:pt x="109" y="197"/>
                    <a:pt x="109" y="197"/>
                  </a:cubicBezTo>
                  <a:cubicBezTo>
                    <a:pt x="111" y="193"/>
                    <a:pt x="113" y="190"/>
                    <a:pt x="116" y="186"/>
                  </a:cubicBezTo>
                  <a:cubicBezTo>
                    <a:pt x="116" y="188"/>
                    <a:pt x="117" y="189"/>
                    <a:pt x="117" y="189"/>
                  </a:cubicBezTo>
                  <a:cubicBezTo>
                    <a:pt x="117" y="188"/>
                    <a:pt x="117" y="188"/>
                    <a:pt x="117" y="187"/>
                  </a:cubicBezTo>
                  <a:cubicBezTo>
                    <a:pt x="116" y="185"/>
                    <a:pt x="116" y="185"/>
                    <a:pt x="116" y="185"/>
                  </a:cubicBezTo>
                  <a:cubicBezTo>
                    <a:pt x="117" y="184"/>
                    <a:pt x="118" y="182"/>
                    <a:pt x="119" y="181"/>
                  </a:cubicBezTo>
                  <a:cubicBezTo>
                    <a:pt x="119" y="179"/>
                    <a:pt x="120" y="178"/>
                    <a:pt x="121" y="176"/>
                  </a:cubicBezTo>
                  <a:cubicBezTo>
                    <a:pt x="121" y="176"/>
                    <a:pt x="121" y="176"/>
                    <a:pt x="121" y="176"/>
                  </a:cubicBezTo>
                  <a:cubicBezTo>
                    <a:pt x="121" y="177"/>
                    <a:pt x="121" y="177"/>
                    <a:pt x="122" y="177"/>
                  </a:cubicBezTo>
                  <a:cubicBezTo>
                    <a:pt x="122" y="177"/>
                    <a:pt x="122" y="177"/>
                    <a:pt x="122" y="176"/>
                  </a:cubicBezTo>
                  <a:cubicBezTo>
                    <a:pt x="123" y="175"/>
                    <a:pt x="123" y="175"/>
                    <a:pt x="123" y="173"/>
                  </a:cubicBezTo>
                  <a:cubicBezTo>
                    <a:pt x="123" y="173"/>
                    <a:pt x="123" y="173"/>
                    <a:pt x="123" y="173"/>
                  </a:cubicBezTo>
                  <a:cubicBezTo>
                    <a:pt x="124" y="174"/>
                    <a:pt x="124" y="174"/>
                    <a:pt x="124" y="174"/>
                  </a:cubicBezTo>
                  <a:cubicBezTo>
                    <a:pt x="123" y="176"/>
                    <a:pt x="123" y="176"/>
                    <a:pt x="123" y="176"/>
                  </a:cubicBezTo>
                  <a:cubicBezTo>
                    <a:pt x="123" y="179"/>
                    <a:pt x="123" y="179"/>
                    <a:pt x="123" y="179"/>
                  </a:cubicBezTo>
                  <a:cubicBezTo>
                    <a:pt x="123" y="179"/>
                    <a:pt x="123" y="179"/>
                    <a:pt x="123" y="179"/>
                  </a:cubicBezTo>
                  <a:cubicBezTo>
                    <a:pt x="124" y="178"/>
                    <a:pt x="124" y="178"/>
                    <a:pt x="124" y="178"/>
                  </a:cubicBezTo>
                  <a:cubicBezTo>
                    <a:pt x="124" y="176"/>
                    <a:pt x="124" y="176"/>
                    <a:pt x="124" y="176"/>
                  </a:cubicBezTo>
                  <a:cubicBezTo>
                    <a:pt x="125" y="175"/>
                    <a:pt x="125" y="175"/>
                    <a:pt x="125" y="175"/>
                  </a:cubicBezTo>
                  <a:cubicBezTo>
                    <a:pt x="125" y="174"/>
                    <a:pt x="125" y="174"/>
                    <a:pt x="125" y="172"/>
                  </a:cubicBezTo>
                  <a:cubicBezTo>
                    <a:pt x="125" y="171"/>
                    <a:pt x="125" y="171"/>
                    <a:pt x="126" y="170"/>
                  </a:cubicBezTo>
                  <a:cubicBezTo>
                    <a:pt x="126" y="169"/>
                    <a:pt x="125" y="169"/>
                    <a:pt x="125" y="168"/>
                  </a:cubicBezTo>
                  <a:cubicBezTo>
                    <a:pt x="125" y="168"/>
                    <a:pt x="125" y="167"/>
                    <a:pt x="126" y="167"/>
                  </a:cubicBezTo>
                  <a:cubicBezTo>
                    <a:pt x="126" y="165"/>
                    <a:pt x="126" y="165"/>
                    <a:pt x="126" y="165"/>
                  </a:cubicBezTo>
                  <a:cubicBezTo>
                    <a:pt x="124" y="164"/>
                    <a:pt x="124" y="164"/>
                    <a:pt x="124" y="164"/>
                  </a:cubicBezTo>
                  <a:cubicBezTo>
                    <a:pt x="124" y="164"/>
                    <a:pt x="124" y="164"/>
                    <a:pt x="124" y="164"/>
                  </a:cubicBezTo>
                  <a:cubicBezTo>
                    <a:pt x="124" y="163"/>
                    <a:pt x="124" y="163"/>
                    <a:pt x="124" y="162"/>
                  </a:cubicBezTo>
                  <a:cubicBezTo>
                    <a:pt x="123" y="162"/>
                    <a:pt x="122" y="163"/>
                    <a:pt x="121" y="164"/>
                  </a:cubicBezTo>
                  <a:cubicBezTo>
                    <a:pt x="121" y="163"/>
                    <a:pt x="121" y="163"/>
                    <a:pt x="121" y="163"/>
                  </a:cubicBezTo>
                  <a:cubicBezTo>
                    <a:pt x="120" y="163"/>
                    <a:pt x="120" y="163"/>
                    <a:pt x="120" y="163"/>
                  </a:cubicBezTo>
                  <a:cubicBezTo>
                    <a:pt x="120" y="163"/>
                    <a:pt x="120" y="163"/>
                    <a:pt x="120" y="163"/>
                  </a:cubicBezTo>
                  <a:cubicBezTo>
                    <a:pt x="120" y="164"/>
                    <a:pt x="120" y="164"/>
                    <a:pt x="120" y="164"/>
                  </a:cubicBezTo>
                  <a:cubicBezTo>
                    <a:pt x="119" y="166"/>
                    <a:pt x="117" y="167"/>
                    <a:pt x="117" y="167"/>
                  </a:cubicBezTo>
                  <a:cubicBezTo>
                    <a:pt x="116" y="165"/>
                    <a:pt x="116" y="165"/>
                    <a:pt x="116" y="165"/>
                  </a:cubicBezTo>
                  <a:cubicBezTo>
                    <a:pt x="115" y="166"/>
                    <a:pt x="115" y="166"/>
                    <a:pt x="115" y="166"/>
                  </a:cubicBezTo>
                  <a:cubicBezTo>
                    <a:pt x="114" y="164"/>
                    <a:pt x="114" y="164"/>
                    <a:pt x="114" y="164"/>
                  </a:cubicBezTo>
                  <a:cubicBezTo>
                    <a:pt x="115" y="163"/>
                    <a:pt x="115" y="163"/>
                    <a:pt x="115" y="163"/>
                  </a:cubicBezTo>
                  <a:cubicBezTo>
                    <a:pt x="114" y="160"/>
                    <a:pt x="114" y="160"/>
                    <a:pt x="114" y="160"/>
                  </a:cubicBezTo>
                  <a:cubicBezTo>
                    <a:pt x="112" y="158"/>
                    <a:pt x="112" y="158"/>
                    <a:pt x="112" y="158"/>
                  </a:cubicBezTo>
                  <a:cubicBezTo>
                    <a:pt x="110" y="157"/>
                    <a:pt x="110" y="157"/>
                    <a:pt x="110" y="157"/>
                  </a:cubicBezTo>
                  <a:cubicBezTo>
                    <a:pt x="110" y="155"/>
                    <a:pt x="110" y="155"/>
                    <a:pt x="110" y="155"/>
                  </a:cubicBezTo>
                  <a:cubicBezTo>
                    <a:pt x="108" y="149"/>
                    <a:pt x="108" y="149"/>
                    <a:pt x="108" y="149"/>
                  </a:cubicBezTo>
                  <a:cubicBezTo>
                    <a:pt x="107" y="149"/>
                    <a:pt x="107" y="149"/>
                    <a:pt x="107" y="149"/>
                  </a:cubicBezTo>
                  <a:cubicBezTo>
                    <a:pt x="106" y="143"/>
                    <a:pt x="106" y="143"/>
                    <a:pt x="106" y="143"/>
                  </a:cubicBezTo>
                  <a:cubicBezTo>
                    <a:pt x="105" y="141"/>
                    <a:pt x="105" y="141"/>
                    <a:pt x="105" y="141"/>
                  </a:cubicBezTo>
                  <a:cubicBezTo>
                    <a:pt x="104" y="140"/>
                    <a:pt x="104" y="140"/>
                    <a:pt x="104" y="140"/>
                  </a:cubicBezTo>
                  <a:cubicBezTo>
                    <a:pt x="104" y="138"/>
                    <a:pt x="104" y="138"/>
                    <a:pt x="104" y="138"/>
                  </a:cubicBezTo>
                  <a:cubicBezTo>
                    <a:pt x="100" y="132"/>
                    <a:pt x="100" y="132"/>
                    <a:pt x="101" y="129"/>
                  </a:cubicBezTo>
                  <a:cubicBezTo>
                    <a:pt x="101" y="126"/>
                    <a:pt x="101" y="126"/>
                    <a:pt x="101" y="126"/>
                  </a:cubicBezTo>
                  <a:cubicBezTo>
                    <a:pt x="101" y="130"/>
                    <a:pt x="105" y="133"/>
                    <a:pt x="106" y="136"/>
                  </a:cubicBezTo>
                  <a:cubicBezTo>
                    <a:pt x="106" y="137"/>
                    <a:pt x="106" y="137"/>
                    <a:pt x="106" y="137"/>
                  </a:cubicBezTo>
                  <a:cubicBezTo>
                    <a:pt x="108" y="138"/>
                    <a:pt x="108" y="138"/>
                    <a:pt x="109" y="143"/>
                  </a:cubicBezTo>
                  <a:cubicBezTo>
                    <a:pt x="110" y="145"/>
                    <a:pt x="110" y="145"/>
                    <a:pt x="110" y="145"/>
                  </a:cubicBezTo>
                  <a:cubicBezTo>
                    <a:pt x="111" y="145"/>
                    <a:pt x="111" y="145"/>
                    <a:pt x="111" y="145"/>
                  </a:cubicBezTo>
                  <a:cubicBezTo>
                    <a:pt x="114" y="153"/>
                    <a:pt x="114" y="153"/>
                    <a:pt x="115" y="157"/>
                  </a:cubicBezTo>
                  <a:cubicBezTo>
                    <a:pt x="115" y="160"/>
                    <a:pt x="115" y="160"/>
                    <a:pt x="115" y="160"/>
                  </a:cubicBezTo>
                  <a:cubicBezTo>
                    <a:pt x="116" y="162"/>
                    <a:pt x="116" y="162"/>
                    <a:pt x="116" y="162"/>
                  </a:cubicBezTo>
                  <a:cubicBezTo>
                    <a:pt x="116" y="162"/>
                    <a:pt x="116" y="162"/>
                    <a:pt x="116" y="162"/>
                  </a:cubicBezTo>
                  <a:cubicBezTo>
                    <a:pt x="116" y="162"/>
                    <a:pt x="116" y="162"/>
                    <a:pt x="116" y="162"/>
                  </a:cubicBezTo>
                  <a:cubicBezTo>
                    <a:pt x="116" y="164"/>
                    <a:pt x="116" y="164"/>
                    <a:pt x="116" y="164"/>
                  </a:cubicBezTo>
                  <a:cubicBezTo>
                    <a:pt x="116" y="166"/>
                    <a:pt x="116" y="166"/>
                    <a:pt x="116" y="166"/>
                  </a:cubicBezTo>
                  <a:cubicBezTo>
                    <a:pt x="117" y="163"/>
                    <a:pt x="117" y="163"/>
                    <a:pt x="117" y="163"/>
                  </a:cubicBezTo>
                  <a:cubicBezTo>
                    <a:pt x="117" y="161"/>
                    <a:pt x="117" y="161"/>
                    <a:pt x="117" y="161"/>
                  </a:cubicBezTo>
                  <a:cubicBezTo>
                    <a:pt x="118" y="161"/>
                    <a:pt x="119" y="160"/>
                    <a:pt x="120" y="159"/>
                  </a:cubicBezTo>
                  <a:cubicBezTo>
                    <a:pt x="121" y="158"/>
                    <a:pt x="121" y="158"/>
                    <a:pt x="121" y="158"/>
                  </a:cubicBezTo>
                  <a:cubicBezTo>
                    <a:pt x="121" y="158"/>
                    <a:pt x="122" y="158"/>
                    <a:pt x="122" y="157"/>
                  </a:cubicBezTo>
                  <a:cubicBezTo>
                    <a:pt x="123" y="156"/>
                    <a:pt x="124" y="154"/>
                    <a:pt x="125" y="152"/>
                  </a:cubicBezTo>
                  <a:cubicBezTo>
                    <a:pt x="126" y="150"/>
                    <a:pt x="126" y="150"/>
                    <a:pt x="126" y="150"/>
                  </a:cubicBezTo>
                  <a:cubicBezTo>
                    <a:pt x="126" y="150"/>
                    <a:pt x="127" y="150"/>
                    <a:pt x="127" y="150"/>
                  </a:cubicBezTo>
                  <a:cubicBezTo>
                    <a:pt x="128" y="149"/>
                    <a:pt x="128" y="148"/>
                    <a:pt x="128" y="147"/>
                  </a:cubicBezTo>
                  <a:cubicBezTo>
                    <a:pt x="128" y="148"/>
                    <a:pt x="128" y="148"/>
                    <a:pt x="128" y="148"/>
                  </a:cubicBezTo>
                  <a:cubicBezTo>
                    <a:pt x="129" y="149"/>
                    <a:pt x="129" y="149"/>
                    <a:pt x="129" y="149"/>
                  </a:cubicBezTo>
                  <a:cubicBezTo>
                    <a:pt x="129" y="149"/>
                    <a:pt x="129" y="150"/>
                    <a:pt x="130" y="151"/>
                  </a:cubicBezTo>
                  <a:cubicBezTo>
                    <a:pt x="130" y="150"/>
                    <a:pt x="130" y="150"/>
                    <a:pt x="130" y="150"/>
                  </a:cubicBezTo>
                  <a:cubicBezTo>
                    <a:pt x="129" y="149"/>
                    <a:pt x="129" y="149"/>
                    <a:pt x="129" y="148"/>
                  </a:cubicBezTo>
                  <a:cubicBezTo>
                    <a:pt x="129" y="148"/>
                    <a:pt x="129" y="147"/>
                    <a:pt x="129" y="147"/>
                  </a:cubicBezTo>
                  <a:cubicBezTo>
                    <a:pt x="129" y="147"/>
                    <a:pt x="129" y="147"/>
                    <a:pt x="129" y="147"/>
                  </a:cubicBezTo>
                  <a:cubicBezTo>
                    <a:pt x="129" y="145"/>
                    <a:pt x="129" y="145"/>
                    <a:pt x="129" y="145"/>
                  </a:cubicBezTo>
                  <a:cubicBezTo>
                    <a:pt x="130" y="144"/>
                    <a:pt x="130" y="144"/>
                    <a:pt x="130" y="144"/>
                  </a:cubicBezTo>
                  <a:cubicBezTo>
                    <a:pt x="130" y="141"/>
                    <a:pt x="130" y="141"/>
                    <a:pt x="130" y="141"/>
                  </a:cubicBezTo>
                  <a:cubicBezTo>
                    <a:pt x="130" y="140"/>
                    <a:pt x="130" y="140"/>
                    <a:pt x="130" y="140"/>
                  </a:cubicBezTo>
                  <a:cubicBezTo>
                    <a:pt x="131" y="138"/>
                    <a:pt x="131" y="138"/>
                    <a:pt x="131" y="138"/>
                  </a:cubicBezTo>
                  <a:cubicBezTo>
                    <a:pt x="131" y="136"/>
                    <a:pt x="131" y="136"/>
                    <a:pt x="131" y="136"/>
                  </a:cubicBezTo>
                  <a:cubicBezTo>
                    <a:pt x="130" y="133"/>
                    <a:pt x="130" y="133"/>
                    <a:pt x="130" y="133"/>
                  </a:cubicBezTo>
                  <a:cubicBezTo>
                    <a:pt x="129" y="133"/>
                    <a:pt x="129" y="133"/>
                    <a:pt x="129" y="133"/>
                  </a:cubicBezTo>
                  <a:cubicBezTo>
                    <a:pt x="128" y="133"/>
                    <a:pt x="128" y="133"/>
                    <a:pt x="128" y="133"/>
                  </a:cubicBezTo>
                  <a:cubicBezTo>
                    <a:pt x="127" y="129"/>
                    <a:pt x="127" y="129"/>
                    <a:pt x="127" y="129"/>
                  </a:cubicBezTo>
                  <a:cubicBezTo>
                    <a:pt x="126" y="130"/>
                    <a:pt x="126" y="130"/>
                    <a:pt x="126" y="130"/>
                  </a:cubicBezTo>
                  <a:cubicBezTo>
                    <a:pt x="126" y="127"/>
                    <a:pt x="126" y="127"/>
                    <a:pt x="126" y="127"/>
                  </a:cubicBezTo>
                  <a:cubicBezTo>
                    <a:pt x="126" y="126"/>
                    <a:pt x="126" y="126"/>
                    <a:pt x="126" y="126"/>
                  </a:cubicBezTo>
                  <a:cubicBezTo>
                    <a:pt x="126" y="126"/>
                    <a:pt x="126" y="126"/>
                    <a:pt x="126" y="126"/>
                  </a:cubicBezTo>
                  <a:cubicBezTo>
                    <a:pt x="126" y="126"/>
                    <a:pt x="127" y="126"/>
                    <a:pt x="127" y="127"/>
                  </a:cubicBezTo>
                  <a:cubicBezTo>
                    <a:pt x="128" y="129"/>
                    <a:pt x="128" y="129"/>
                    <a:pt x="129" y="129"/>
                  </a:cubicBezTo>
                  <a:cubicBezTo>
                    <a:pt x="131" y="129"/>
                    <a:pt x="132" y="128"/>
                    <a:pt x="134" y="127"/>
                  </a:cubicBezTo>
                  <a:cubicBezTo>
                    <a:pt x="134" y="127"/>
                    <a:pt x="134" y="127"/>
                    <a:pt x="134" y="127"/>
                  </a:cubicBezTo>
                  <a:cubicBezTo>
                    <a:pt x="134" y="127"/>
                    <a:pt x="134" y="127"/>
                    <a:pt x="134" y="127"/>
                  </a:cubicBezTo>
                  <a:cubicBezTo>
                    <a:pt x="134" y="129"/>
                    <a:pt x="134" y="129"/>
                    <a:pt x="134" y="129"/>
                  </a:cubicBezTo>
                  <a:cubicBezTo>
                    <a:pt x="135" y="129"/>
                    <a:pt x="135" y="129"/>
                    <a:pt x="135" y="129"/>
                  </a:cubicBezTo>
                  <a:cubicBezTo>
                    <a:pt x="135" y="130"/>
                    <a:pt x="135" y="130"/>
                    <a:pt x="135" y="130"/>
                  </a:cubicBezTo>
                  <a:cubicBezTo>
                    <a:pt x="135" y="130"/>
                    <a:pt x="135" y="130"/>
                    <a:pt x="135" y="130"/>
                  </a:cubicBezTo>
                  <a:cubicBezTo>
                    <a:pt x="136" y="130"/>
                    <a:pt x="136" y="130"/>
                    <a:pt x="136" y="130"/>
                  </a:cubicBezTo>
                  <a:cubicBezTo>
                    <a:pt x="136" y="129"/>
                    <a:pt x="136" y="129"/>
                    <a:pt x="136" y="129"/>
                  </a:cubicBezTo>
                  <a:cubicBezTo>
                    <a:pt x="136" y="130"/>
                    <a:pt x="136" y="130"/>
                    <a:pt x="136" y="130"/>
                  </a:cubicBezTo>
                  <a:cubicBezTo>
                    <a:pt x="136" y="132"/>
                    <a:pt x="136" y="135"/>
                    <a:pt x="136" y="140"/>
                  </a:cubicBezTo>
                  <a:cubicBezTo>
                    <a:pt x="136" y="145"/>
                    <a:pt x="136" y="147"/>
                    <a:pt x="137" y="148"/>
                  </a:cubicBezTo>
                  <a:cubicBezTo>
                    <a:pt x="138" y="150"/>
                    <a:pt x="138" y="150"/>
                    <a:pt x="138" y="150"/>
                  </a:cubicBezTo>
                  <a:cubicBezTo>
                    <a:pt x="138" y="151"/>
                    <a:pt x="138" y="152"/>
                    <a:pt x="138" y="152"/>
                  </a:cubicBezTo>
                  <a:cubicBezTo>
                    <a:pt x="138" y="151"/>
                    <a:pt x="138" y="150"/>
                    <a:pt x="138" y="150"/>
                  </a:cubicBezTo>
                  <a:cubicBezTo>
                    <a:pt x="139" y="148"/>
                    <a:pt x="139" y="146"/>
                    <a:pt x="140" y="145"/>
                  </a:cubicBezTo>
                  <a:cubicBezTo>
                    <a:pt x="140" y="146"/>
                    <a:pt x="141" y="149"/>
                    <a:pt x="141" y="151"/>
                  </a:cubicBezTo>
                  <a:cubicBezTo>
                    <a:pt x="141" y="153"/>
                    <a:pt x="141" y="154"/>
                    <a:pt x="140" y="156"/>
                  </a:cubicBezTo>
                  <a:cubicBezTo>
                    <a:pt x="140" y="161"/>
                    <a:pt x="135" y="164"/>
                    <a:pt x="138" y="169"/>
                  </a:cubicBezTo>
                  <a:cubicBezTo>
                    <a:pt x="141" y="164"/>
                    <a:pt x="140" y="159"/>
                    <a:pt x="141" y="155"/>
                  </a:cubicBezTo>
                  <a:cubicBezTo>
                    <a:pt x="142" y="157"/>
                    <a:pt x="142" y="159"/>
                    <a:pt x="142" y="162"/>
                  </a:cubicBezTo>
                  <a:cubicBezTo>
                    <a:pt x="142" y="160"/>
                    <a:pt x="142" y="160"/>
                    <a:pt x="143" y="156"/>
                  </a:cubicBezTo>
                  <a:cubicBezTo>
                    <a:pt x="143" y="149"/>
                    <a:pt x="143" y="148"/>
                    <a:pt x="143" y="146"/>
                  </a:cubicBezTo>
                  <a:cubicBezTo>
                    <a:pt x="143" y="143"/>
                    <a:pt x="143" y="139"/>
                    <a:pt x="143" y="139"/>
                  </a:cubicBezTo>
                  <a:cubicBezTo>
                    <a:pt x="143" y="136"/>
                    <a:pt x="143" y="132"/>
                    <a:pt x="142" y="127"/>
                  </a:cubicBezTo>
                  <a:cubicBezTo>
                    <a:pt x="142" y="128"/>
                    <a:pt x="142" y="128"/>
                    <a:pt x="142" y="128"/>
                  </a:cubicBezTo>
                  <a:cubicBezTo>
                    <a:pt x="142" y="127"/>
                    <a:pt x="142" y="127"/>
                    <a:pt x="142" y="127"/>
                  </a:cubicBezTo>
                  <a:cubicBezTo>
                    <a:pt x="140" y="115"/>
                    <a:pt x="137" y="103"/>
                    <a:pt x="132" y="89"/>
                  </a:cubicBezTo>
                  <a:cubicBezTo>
                    <a:pt x="129" y="80"/>
                    <a:pt x="124" y="72"/>
                    <a:pt x="120" y="64"/>
                  </a:cubicBezTo>
                  <a:cubicBezTo>
                    <a:pt x="112" y="50"/>
                    <a:pt x="101" y="36"/>
                    <a:pt x="86" y="24"/>
                  </a:cubicBezTo>
                  <a:cubicBezTo>
                    <a:pt x="79" y="19"/>
                    <a:pt x="74" y="15"/>
                    <a:pt x="69" y="12"/>
                  </a:cubicBezTo>
                  <a:cubicBezTo>
                    <a:pt x="68" y="11"/>
                    <a:pt x="67" y="10"/>
                    <a:pt x="65" y="9"/>
                  </a:cubicBezTo>
                  <a:cubicBezTo>
                    <a:pt x="65" y="9"/>
                    <a:pt x="65" y="9"/>
                    <a:pt x="65" y="9"/>
                  </a:cubicBezTo>
                  <a:cubicBezTo>
                    <a:pt x="65" y="9"/>
                    <a:pt x="65" y="9"/>
                    <a:pt x="65" y="9"/>
                  </a:cubicBezTo>
                  <a:cubicBezTo>
                    <a:pt x="62" y="7"/>
                    <a:pt x="57" y="4"/>
                    <a:pt x="52" y="1"/>
                  </a:cubicBezTo>
                  <a:cubicBezTo>
                    <a:pt x="52" y="2"/>
                    <a:pt x="52" y="2"/>
                    <a:pt x="52" y="2"/>
                  </a:cubicBezTo>
                  <a:cubicBezTo>
                    <a:pt x="52" y="1"/>
                    <a:pt x="52" y="1"/>
                    <a:pt x="52" y="1"/>
                  </a:cubicBezTo>
                  <a:cubicBezTo>
                    <a:pt x="52" y="1"/>
                    <a:pt x="52" y="1"/>
                    <a:pt x="52" y="1"/>
                  </a:cubicBezTo>
                  <a:cubicBezTo>
                    <a:pt x="52" y="1"/>
                    <a:pt x="52" y="1"/>
                    <a:pt x="52" y="1"/>
                  </a:cubicBezTo>
                  <a:cubicBezTo>
                    <a:pt x="50" y="1"/>
                    <a:pt x="50" y="1"/>
                    <a:pt x="50" y="1"/>
                  </a:cubicBezTo>
                  <a:cubicBezTo>
                    <a:pt x="49" y="0"/>
                    <a:pt x="49" y="0"/>
                    <a:pt x="49" y="0"/>
                  </a:cubicBezTo>
                </a:path>
              </a:pathLst>
            </a:custGeom>
            <a:solidFill>
              <a:schemeClr val="accent2">
                <a:lumMod val="40000"/>
                <a:lumOff val="60000"/>
              </a:schemeClr>
            </a:solidFill>
            <a:ln w="9525">
              <a:solidFill>
                <a:schemeClr val="accent6">
                  <a:lumMod val="60000"/>
                  <a:lumOff val="40000"/>
                </a:schemeClr>
              </a:solidFill>
              <a:round/>
              <a:headEnd/>
              <a:tailEnd/>
            </a:ln>
          </p:spPr>
          <p:txBody>
            <a:bodyPr anchor="ctr"/>
            <a:lstStyle/>
            <a:p>
              <a:pPr algn="ctr"/>
              <a:endParaRPr u="sng"/>
            </a:p>
          </p:txBody>
        </p:sp>
      </p:grpSp>
      <p:sp>
        <p:nvSpPr>
          <p:cNvPr id="169" name="íśḷïḑè">
            <a:extLst>
              <a:ext uri="{FF2B5EF4-FFF2-40B4-BE49-F238E27FC236}">
                <a16:creationId xmlns:a16="http://schemas.microsoft.com/office/drawing/2014/main" id="{B87CDE8B-E5D4-4132-AEB2-D731B2CF722C}"/>
              </a:ext>
            </a:extLst>
          </p:cNvPr>
          <p:cNvSpPr/>
          <p:nvPr/>
        </p:nvSpPr>
        <p:spPr bwMode="auto">
          <a:xfrm>
            <a:off x="6748292" y="2160176"/>
            <a:ext cx="1096931" cy="331701"/>
          </a:xfrm>
          <a:custGeom>
            <a:avLst/>
            <a:gdLst/>
            <a:ahLst/>
            <a:cxnLst>
              <a:cxn ang="0">
                <a:pos x="5" y="41"/>
              </a:cxn>
              <a:cxn ang="0">
                <a:pos x="7" y="42"/>
              </a:cxn>
              <a:cxn ang="0">
                <a:pos x="34" y="0"/>
              </a:cxn>
              <a:cxn ang="0">
                <a:pos x="34" y="0"/>
              </a:cxn>
              <a:cxn ang="0">
                <a:pos x="34" y="0"/>
              </a:cxn>
              <a:cxn ang="0">
                <a:pos x="166" y="0"/>
              </a:cxn>
              <a:cxn ang="0">
                <a:pos x="166" y="0"/>
              </a:cxn>
              <a:cxn ang="0">
                <a:pos x="34" y="0"/>
              </a:cxn>
              <a:cxn ang="0">
                <a:pos x="7" y="42"/>
              </a:cxn>
              <a:cxn ang="0">
                <a:pos x="9" y="46"/>
              </a:cxn>
              <a:cxn ang="0">
                <a:pos x="5" y="50"/>
              </a:cxn>
              <a:cxn ang="0">
                <a:pos x="0" y="46"/>
              </a:cxn>
              <a:cxn ang="0">
                <a:pos x="5" y="41"/>
              </a:cxn>
            </a:cxnLst>
            <a:rect l="0" t="0" r="r" b="b"/>
            <a:pathLst>
              <a:path w="166" h="50">
                <a:moveTo>
                  <a:pt x="5" y="41"/>
                </a:moveTo>
                <a:cubicBezTo>
                  <a:pt x="6" y="41"/>
                  <a:pt x="6" y="41"/>
                  <a:pt x="7" y="42"/>
                </a:cubicBezTo>
                <a:cubicBezTo>
                  <a:pt x="34" y="0"/>
                  <a:pt x="34" y="0"/>
                  <a:pt x="34" y="0"/>
                </a:cubicBezTo>
                <a:cubicBezTo>
                  <a:pt x="34" y="0"/>
                  <a:pt x="34" y="0"/>
                  <a:pt x="34" y="0"/>
                </a:cubicBezTo>
                <a:cubicBezTo>
                  <a:pt x="34" y="0"/>
                  <a:pt x="34" y="0"/>
                  <a:pt x="34" y="0"/>
                </a:cubicBezTo>
                <a:cubicBezTo>
                  <a:pt x="166" y="0"/>
                  <a:pt x="166" y="0"/>
                  <a:pt x="166" y="0"/>
                </a:cubicBezTo>
                <a:cubicBezTo>
                  <a:pt x="166" y="0"/>
                  <a:pt x="166" y="0"/>
                  <a:pt x="166" y="0"/>
                </a:cubicBezTo>
                <a:cubicBezTo>
                  <a:pt x="34" y="0"/>
                  <a:pt x="34" y="0"/>
                  <a:pt x="34" y="0"/>
                </a:cubicBezTo>
                <a:cubicBezTo>
                  <a:pt x="7" y="42"/>
                  <a:pt x="7" y="42"/>
                  <a:pt x="7" y="42"/>
                </a:cubicBezTo>
                <a:cubicBezTo>
                  <a:pt x="8" y="43"/>
                  <a:pt x="9" y="44"/>
                  <a:pt x="9" y="46"/>
                </a:cubicBezTo>
                <a:cubicBezTo>
                  <a:pt x="9" y="48"/>
                  <a:pt x="7" y="50"/>
                  <a:pt x="5" y="50"/>
                </a:cubicBezTo>
                <a:cubicBezTo>
                  <a:pt x="2" y="50"/>
                  <a:pt x="0" y="48"/>
                  <a:pt x="0" y="46"/>
                </a:cubicBezTo>
                <a:cubicBezTo>
                  <a:pt x="0" y="43"/>
                  <a:pt x="2" y="41"/>
                  <a:pt x="5" y="41"/>
                </a:cubicBezTo>
                <a:close/>
              </a:path>
            </a:pathLst>
          </a:custGeom>
          <a:solidFill>
            <a:schemeClr val="bg1">
              <a:lumMod val="50000"/>
            </a:schemeClr>
          </a:solidFill>
          <a:ln w="9525">
            <a:solidFill>
              <a:schemeClr val="bg1">
                <a:lumMod val="50000"/>
              </a:schemeClr>
            </a:solidFill>
            <a:round/>
            <a:headEnd/>
            <a:tailEnd/>
          </a:ln>
        </p:spPr>
        <p:txBody>
          <a:bodyPr anchor="ctr"/>
          <a:lstStyle/>
          <a:p>
            <a:pPr algn="ctr"/>
            <a:endParaRPr u="sng"/>
          </a:p>
        </p:txBody>
      </p:sp>
      <p:sp>
        <p:nvSpPr>
          <p:cNvPr id="170" name="işľíďè">
            <a:extLst>
              <a:ext uri="{FF2B5EF4-FFF2-40B4-BE49-F238E27FC236}">
                <a16:creationId xmlns:a16="http://schemas.microsoft.com/office/drawing/2014/main" id="{46E99A75-FC4C-4107-97AB-729C884E561C}"/>
              </a:ext>
            </a:extLst>
          </p:cNvPr>
          <p:cNvSpPr/>
          <p:nvPr/>
        </p:nvSpPr>
        <p:spPr bwMode="auto">
          <a:xfrm flipH="1">
            <a:off x="4116874" y="2160176"/>
            <a:ext cx="1096931" cy="331701"/>
          </a:xfrm>
          <a:custGeom>
            <a:avLst/>
            <a:gdLst/>
            <a:ahLst/>
            <a:cxnLst>
              <a:cxn ang="0">
                <a:pos x="5" y="41"/>
              </a:cxn>
              <a:cxn ang="0">
                <a:pos x="7" y="42"/>
              </a:cxn>
              <a:cxn ang="0">
                <a:pos x="34" y="0"/>
              </a:cxn>
              <a:cxn ang="0">
                <a:pos x="34" y="0"/>
              </a:cxn>
              <a:cxn ang="0">
                <a:pos x="34" y="0"/>
              </a:cxn>
              <a:cxn ang="0">
                <a:pos x="166" y="0"/>
              </a:cxn>
              <a:cxn ang="0">
                <a:pos x="166" y="0"/>
              </a:cxn>
              <a:cxn ang="0">
                <a:pos x="34" y="0"/>
              </a:cxn>
              <a:cxn ang="0">
                <a:pos x="7" y="42"/>
              </a:cxn>
              <a:cxn ang="0">
                <a:pos x="9" y="46"/>
              </a:cxn>
              <a:cxn ang="0">
                <a:pos x="5" y="50"/>
              </a:cxn>
              <a:cxn ang="0">
                <a:pos x="0" y="46"/>
              </a:cxn>
              <a:cxn ang="0">
                <a:pos x="5" y="41"/>
              </a:cxn>
            </a:cxnLst>
            <a:rect l="0" t="0" r="r" b="b"/>
            <a:pathLst>
              <a:path w="166" h="50">
                <a:moveTo>
                  <a:pt x="5" y="41"/>
                </a:moveTo>
                <a:cubicBezTo>
                  <a:pt x="6" y="41"/>
                  <a:pt x="6" y="41"/>
                  <a:pt x="7" y="42"/>
                </a:cubicBezTo>
                <a:cubicBezTo>
                  <a:pt x="34" y="0"/>
                  <a:pt x="34" y="0"/>
                  <a:pt x="34" y="0"/>
                </a:cubicBezTo>
                <a:cubicBezTo>
                  <a:pt x="34" y="0"/>
                  <a:pt x="34" y="0"/>
                  <a:pt x="34" y="0"/>
                </a:cubicBezTo>
                <a:cubicBezTo>
                  <a:pt x="34" y="0"/>
                  <a:pt x="34" y="0"/>
                  <a:pt x="34" y="0"/>
                </a:cubicBezTo>
                <a:cubicBezTo>
                  <a:pt x="166" y="0"/>
                  <a:pt x="166" y="0"/>
                  <a:pt x="166" y="0"/>
                </a:cubicBezTo>
                <a:cubicBezTo>
                  <a:pt x="166" y="0"/>
                  <a:pt x="166" y="0"/>
                  <a:pt x="166" y="0"/>
                </a:cubicBezTo>
                <a:cubicBezTo>
                  <a:pt x="34" y="0"/>
                  <a:pt x="34" y="0"/>
                  <a:pt x="34" y="0"/>
                </a:cubicBezTo>
                <a:cubicBezTo>
                  <a:pt x="7" y="42"/>
                  <a:pt x="7" y="42"/>
                  <a:pt x="7" y="42"/>
                </a:cubicBezTo>
                <a:cubicBezTo>
                  <a:pt x="8" y="43"/>
                  <a:pt x="9" y="44"/>
                  <a:pt x="9" y="46"/>
                </a:cubicBezTo>
                <a:cubicBezTo>
                  <a:pt x="9" y="48"/>
                  <a:pt x="7" y="50"/>
                  <a:pt x="5" y="50"/>
                </a:cubicBezTo>
                <a:cubicBezTo>
                  <a:pt x="2" y="50"/>
                  <a:pt x="0" y="48"/>
                  <a:pt x="0" y="46"/>
                </a:cubicBezTo>
                <a:cubicBezTo>
                  <a:pt x="0" y="43"/>
                  <a:pt x="2" y="41"/>
                  <a:pt x="5" y="41"/>
                </a:cubicBezTo>
                <a:close/>
              </a:path>
            </a:pathLst>
          </a:custGeom>
          <a:solidFill>
            <a:schemeClr val="bg1">
              <a:lumMod val="50000"/>
            </a:schemeClr>
          </a:solidFill>
          <a:ln w="9525">
            <a:solidFill>
              <a:schemeClr val="bg1">
                <a:lumMod val="50000"/>
              </a:schemeClr>
            </a:solidFill>
            <a:round/>
            <a:headEnd/>
            <a:tailEnd/>
          </a:ln>
        </p:spPr>
        <p:txBody>
          <a:bodyPr anchor="ctr"/>
          <a:lstStyle/>
          <a:p>
            <a:pPr algn="ctr"/>
            <a:endParaRPr u="sng"/>
          </a:p>
        </p:txBody>
      </p:sp>
      <p:sp>
        <p:nvSpPr>
          <p:cNvPr id="171" name="íṩḻîḋè">
            <a:extLst>
              <a:ext uri="{FF2B5EF4-FFF2-40B4-BE49-F238E27FC236}">
                <a16:creationId xmlns:a16="http://schemas.microsoft.com/office/drawing/2014/main" id="{2CCC11B3-B30E-441B-B767-B77EF14EB780}"/>
              </a:ext>
            </a:extLst>
          </p:cNvPr>
          <p:cNvSpPr/>
          <p:nvPr/>
        </p:nvSpPr>
        <p:spPr bwMode="auto">
          <a:xfrm flipV="1">
            <a:off x="6748292" y="5056826"/>
            <a:ext cx="1096931" cy="331701"/>
          </a:xfrm>
          <a:custGeom>
            <a:avLst/>
            <a:gdLst/>
            <a:ahLst/>
            <a:cxnLst>
              <a:cxn ang="0">
                <a:pos x="5" y="41"/>
              </a:cxn>
              <a:cxn ang="0">
                <a:pos x="7" y="42"/>
              </a:cxn>
              <a:cxn ang="0">
                <a:pos x="34" y="0"/>
              </a:cxn>
              <a:cxn ang="0">
                <a:pos x="34" y="0"/>
              </a:cxn>
              <a:cxn ang="0">
                <a:pos x="34" y="0"/>
              </a:cxn>
              <a:cxn ang="0">
                <a:pos x="166" y="0"/>
              </a:cxn>
              <a:cxn ang="0">
                <a:pos x="166" y="0"/>
              </a:cxn>
              <a:cxn ang="0">
                <a:pos x="34" y="0"/>
              </a:cxn>
              <a:cxn ang="0">
                <a:pos x="7" y="42"/>
              </a:cxn>
              <a:cxn ang="0">
                <a:pos x="9" y="46"/>
              </a:cxn>
              <a:cxn ang="0">
                <a:pos x="5" y="50"/>
              </a:cxn>
              <a:cxn ang="0">
                <a:pos x="0" y="46"/>
              </a:cxn>
              <a:cxn ang="0">
                <a:pos x="5" y="41"/>
              </a:cxn>
            </a:cxnLst>
            <a:rect l="0" t="0" r="r" b="b"/>
            <a:pathLst>
              <a:path w="166" h="50">
                <a:moveTo>
                  <a:pt x="5" y="41"/>
                </a:moveTo>
                <a:cubicBezTo>
                  <a:pt x="6" y="41"/>
                  <a:pt x="6" y="41"/>
                  <a:pt x="7" y="42"/>
                </a:cubicBezTo>
                <a:cubicBezTo>
                  <a:pt x="34" y="0"/>
                  <a:pt x="34" y="0"/>
                  <a:pt x="34" y="0"/>
                </a:cubicBezTo>
                <a:cubicBezTo>
                  <a:pt x="34" y="0"/>
                  <a:pt x="34" y="0"/>
                  <a:pt x="34" y="0"/>
                </a:cubicBezTo>
                <a:cubicBezTo>
                  <a:pt x="34" y="0"/>
                  <a:pt x="34" y="0"/>
                  <a:pt x="34" y="0"/>
                </a:cubicBezTo>
                <a:cubicBezTo>
                  <a:pt x="166" y="0"/>
                  <a:pt x="166" y="0"/>
                  <a:pt x="166" y="0"/>
                </a:cubicBezTo>
                <a:cubicBezTo>
                  <a:pt x="166" y="0"/>
                  <a:pt x="166" y="0"/>
                  <a:pt x="166" y="0"/>
                </a:cubicBezTo>
                <a:cubicBezTo>
                  <a:pt x="34" y="0"/>
                  <a:pt x="34" y="0"/>
                  <a:pt x="34" y="0"/>
                </a:cubicBezTo>
                <a:cubicBezTo>
                  <a:pt x="7" y="42"/>
                  <a:pt x="7" y="42"/>
                  <a:pt x="7" y="42"/>
                </a:cubicBezTo>
                <a:cubicBezTo>
                  <a:pt x="8" y="43"/>
                  <a:pt x="9" y="44"/>
                  <a:pt x="9" y="46"/>
                </a:cubicBezTo>
                <a:cubicBezTo>
                  <a:pt x="9" y="48"/>
                  <a:pt x="7" y="50"/>
                  <a:pt x="5" y="50"/>
                </a:cubicBezTo>
                <a:cubicBezTo>
                  <a:pt x="2" y="50"/>
                  <a:pt x="0" y="48"/>
                  <a:pt x="0" y="46"/>
                </a:cubicBezTo>
                <a:cubicBezTo>
                  <a:pt x="0" y="43"/>
                  <a:pt x="2" y="41"/>
                  <a:pt x="5" y="41"/>
                </a:cubicBezTo>
                <a:close/>
              </a:path>
            </a:pathLst>
          </a:custGeom>
          <a:solidFill>
            <a:schemeClr val="bg1">
              <a:lumMod val="50000"/>
            </a:schemeClr>
          </a:solidFill>
          <a:ln w="9525">
            <a:solidFill>
              <a:schemeClr val="bg1">
                <a:lumMod val="50000"/>
              </a:schemeClr>
            </a:solidFill>
            <a:round/>
            <a:headEnd/>
            <a:tailEnd/>
          </a:ln>
        </p:spPr>
        <p:txBody>
          <a:bodyPr anchor="ctr"/>
          <a:lstStyle/>
          <a:p>
            <a:pPr algn="ctr"/>
            <a:endParaRPr u="sng"/>
          </a:p>
        </p:txBody>
      </p:sp>
      <p:sp>
        <p:nvSpPr>
          <p:cNvPr id="172" name="iŝḷiḑe">
            <a:extLst>
              <a:ext uri="{FF2B5EF4-FFF2-40B4-BE49-F238E27FC236}">
                <a16:creationId xmlns:a16="http://schemas.microsoft.com/office/drawing/2014/main" id="{920B7115-649D-49BB-87CB-64D8337BE243}"/>
              </a:ext>
            </a:extLst>
          </p:cNvPr>
          <p:cNvSpPr/>
          <p:nvPr/>
        </p:nvSpPr>
        <p:spPr bwMode="auto">
          <a:xfrm flipH="1" flipV="1">
            <a:off x="4116874" y="5056826"/>
            <a:ext cx="1096931" cy="331701"/>
          </a:xfrm>
          <a:custGeom>
            <a:avLst/>
            <a:gdLst/>
            <a:ahLst/>
            <a:cxnLst>
              <a:cxn ang="0">
                <a:pos x="5" y="41"/>
              </a:cxn>
              <a:cxn ang="0">
                <a:pos x="7" y="42"/>
              </a:cxn>
              <a:cxn ang="0">
                <a:pos x="34" y="0"/>
              </a:cxn>
              <a:cxn ang="0">
                <a:pos x="34" y="0"/>
              </a:cxn>
              <a:cxn ang="0">
                <a:pos x="34" y="0"/>
              </a:cxn>
              <a:cxn ang="0">
                <a:pos x="166" y="0"/>
              </a:cxn>
              <a:cxn ang="0">
                <a:pos x="166" y="0"/>
              </a:cxn>
              <a:cxn ang="0">
                <a:pos x="34" y="0"/>
              </a:cxn>
              <a:cxn ang="0">
                <a:pos x="7" y="42"/>
              </a:cxn>
              <a:cxn ang="0">
                <a:pos x="9" y="46"/>
              </a:cxn>
              <a:cxn ang="0">
                <a:pos x="5" y="50"/>
              </a:cxn>
              <a:cxn ang="0">
                <a:pos x="0" y="46"/>
              </a:cxn>
              <a:cxn ang="0">
                <a:pos x="5" y="41"/>
              </a:cxn>
            </a:cxnLst>
            <a:rect l="0" t="0" r="r" b="b"/>
            <a:pathLst>
              <a:path w="166" h="50">
                <a:moveTo>
                  <a:pt x="5" y="41"/>
                </a:moveTo>
                <a:cubicBezTo>
                  <a:pt x="6" y="41"/>
                  <a:pt x="6" y="41"/>
                  <a:pt x="7" y="42"/>
                </a:cubicBezTo>
                <a:cubicBezTo>
                  <a:pt x="34" y="0"/>
                  <a:pt x="34" y="0"/>
                  <a:pt x="34" y="0"/>
                </a:cubicBezTo>
                <a:cubicBezTo>
                  <a:pt x="34" y="0"/>
                  <a:pt x="34" y="0"/>
                  <a:pt x="34" y="0"/>
                </a:cubicBezTo>
                <a:cubicBezTo>
                  <a:pt x="34" y="0"/>
                  <a:pt x="34" y="0"/>
                  <a:pt x="34" y="0"/>
                </a:cubicBezTo>
                <a:cubicBezTo>
                  <a:pt x="166" y="0"/>
                  <a:pt x="166" y="0"/>
                  <a:pt x="166" y="0"/>
                </a:cubicBezTo>
                <a:cubicBezTo>
                  <a:pt x="166" y="0"/>
                  <a:pt x="166" y="0"/>
                  <a:pt x="166" y="0"/>
                </a:cubicBezTo>
                <a:cubicBezTo>
                  <a:pt x="34" y="0"/>
                  <a:pt x="34" y="0"/>
                  <a:pt x="34" y="0"/>
                </a:cubicBezTo>
                <a:cubicBezTo>
                  <a:pt x="7" y="42"/>
                  <a:pt x="7" y="42"/>
                  <a:pt x="7" y="42"/>
                </a:cubicBezTo>
                <a:cubicBezTo>
                  <a:pt x="8" y="43"/>
                  <a:pt x="9" y="44"/>
                  <a:pt x="9" y="46"/>
                </a:cubicBezTo>
                <a:cubicBezTo>
                  <a:pt x="9" y="48"/>
                  <a:pt x="7" y="50"/>
                  <a:pt x="5" y="50"/>
                </a:cubicBezTo>
                <a:cubicBezTo>
                  <a:pt x="2" y="50"/>
                  <a:pt x="0" y="48"/>
                  <a:pt x="0" y="46"/>
                </a:cubicBezTo>
                <a:cubicBezTo>
                  <a:pt x="0" y="43"/>
                  <a:pt x="2" y="41"/>
                  <a:pt x="5" y="41"/>
                </a:cubicBezTo>
                <a:close/>
              </a:path>
            </a:pathLst>
          </a:custGeom>
          <a:solidFill>
            <a:schemeClr val="bg1">
              <a:lumMod val="50000"/>
            </a:schemeClr>
          </a:solidFill>
          <a:ln w="9525">
            <a:solidFill>
              <a:schemeClr val="bg1">
                <a:lumMod val="50000"/>
              </a:schemeClr>
            </a:solidFill>
            <a:round/>
            <a:headEnd/>
            <a:tailEnd/>
          </a:ln>
        </p:spPr>
        <p:txBody>
          <a:bodyPr anchor="ctr"/>
          <a:lstStyle/>
          <a:p>
            <a:pPr algn="ctr"/>
            <a:endParaRPr u="sng"/>
          </a:p>
        </p:txBody>
      </p:sp>
      <p:cxnSp>
        <p:nvCxnSpPr>
          <p:cNvPr id="173" name="直接连接符 172">
            <a:extLst>
              <a:ext uri="{FF2B5EF4-FFF2-40B4-BE49-F238E27FC236}">
                <a16:creationId xmlns:a16="http://schemas.microsoft.com/office/drawing/2014/main" id="{33BD1CBE-2ED6-436C-A570-67F53311D22C}"/>
              </a:ext>
            </a:extLst>
          </p:cNvPr>
          <p:cNvCxnSpPr/>
          <p:nvPr/>
        </p:nvCxnSpPr>
        <p:spPr>
          <a:xfrm>
            <a:off x="7535472" y="3780241"/>
            <a:ext cx="932655" cy="2315"/>
          </a:xfrm>
          <a:prstGeom prst="line">
            <a:avLst/>
          </a:prstGeom>
          <a:ln>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DF683CE7-AB63-4C3C-8BFA-DBBD762F3F86}"/>
              </a:ext>
            </a:extLst>
          </p:cNvPr>
          <p:cNvCxnSpPr/>
          <p:nvPr/>
        </p:nvCxnSpPr>
        <p:spPr>
          <a:xfrm flipH="1">
            <a:off x="3473615" y="3780241"/>
            <a:ext cx="932655" cy="2315"/>
          </a:xfrm>
          <a:prstGeom prst="line">
            <a:avLst/>
          </a:prstGeom>
          <a:ln>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75" name="iṩḻíḑè">
            <a:extLst>
              <a:ext uri="{FF2B5EF4-FFF2-40B4-BE49-F238E27FC236}">
                <a16:creationId xmlns:a16="http://schemas.microsoft.com/office/drawing/2014/main" id="{2C1B0599-981A-466D-9064-A32F51E8BD82}"/>
              </a:ext>
            </a:extLst>
          </p:cNvPr>
          <p:cNvSpPr txBox="1"/>
          <p:nvPr/>
        </p:nvSpPr>
        <p:spPr bwMode="auto">
          <a:xfrm>
            <a:off x="7835629" y="1583504"/>
            <a:ext cx="2879568" cy="352195"/>
          </a:xfrm>
          <a:prstGeom prst="rect">
            <a:avLst/>
          </a:prstGeom>
          <a:noFill/>
        </p:spPr>
        <p:txBody>
          <a:bodyPr wrap="none" lIns="90000" tIns="46800" rIns="90000" bIns="46800" anchor="ctr" anchorCtr="0">
            <a:normAutofit/>
          </a:bodyPr>
          <a:lstStyle/>
          <a:p>
            <a:pPr algn="l"/>
            <a:r>
              <a:rPr lang="zh-CN" altLang="en-US" sz="1400" b="1" u="sng" dirty="0">
                <a:effectLst/>
              </a:rPr>
              <a:t>叶艳玲 王星雨</a:t>
            </a:r>
          </a:p>
        </p:txBody>
      </p:sp>
      <p:sp>
        <p:nvSpPr>
          <p:cNvPr id="176" name="iṩ1ïḍê">
            <a:extLst>
              <a:ext uri="{FF2B5EF4-FFF2-40B4-BE49-F238E27FC236}">
                <a16:creationId xmlns:a16="http://schemas.microsoft.com/office/drawing/2014/main" id="{D1831B89-CBA3-4794-897F-DBD357AC546F}"/>
              </a:ext>
            </a:extLst>
          </p:cNvPr>
          <p:cNvSpPr txBox="1"/>
          <p:nvPr/>
        </p:nvSpPr>
        <p:spPr bwMode="auto">
          <a:xfrm>
            <a:off x="7709898" y="1935699"/>
            <a:ext cx="2266292" cy="556179"/>
          </a:xfrm>
          <a:prstGeom prst="rect">
            <a:avLst/>
          </a:prstGeom>
          <a:noFill/>
        </p:spPr>
        <p:txBody>
          <a:bodyPr wrap="square" lIns="90000" tIns="46800" rIns="90000" bIns="46800">
            <a:normAutofit/>
          </a:bodyPr>
          <a:lstStyle/>
          <a:p>
            <a:pPr algn="r">
              <a:lnSpc>
                <a:spcPct val="120000"/>
              </a:lnSpc>
            </a:pPr>
            <a:r>
              <a:rPr lang="zh-CN" altLang="en-US" sz="1600" u="sng" dirty="0">
                <a:solidFill>
                  <a:schemeClr val="bg2">
                    <a:lumMod val="25000"/>
                  </a:schemeClr>
                </a:solidFill>
              </a:rPr>
              <a:t>前台前端界面实现</a:t>
            </a:r>
            <a:endParaRPr lang="en-US" altLang="zh-CN" sz="1600" u="sng" dirty="0">
              <a:solidFill>
                <a:schemeClr val="bg2">
                  <a:lumMod val="25000"/>
                </a:schemeClr>
              </a:solidFill>
            </a:endParaRPr>
          </a:p>
        </p:txBody>
      </p:sp>
      <p:sp>
        <p:nvSpPr>
          <p:cNvPr id="177" name="îṩḷîḓe">
            <a:extLst>
              <a:ext uri="{FF2B5EF4-FFF2-40B4-BE49-F238E27FC236}">
                <a16:creationId xmlns:a16="http://schemas.microsoft.com/office/drawing/2014/main" id="{03E0A6D2-5643-42EA-BF94-C1A881542621}"/>
              </a:ext>
            </a:extLst>
          </p:cNvPr>
          <p:cNvSpPr txBox="1"/>
          <p:nvPr/>
        </p:nvSpPr>
        <p:spPr bwMode="auto">
          <a:xfrm>
            <a:off x="1194092" y="1583504"/>
            <a:ext cx="2913191" cy="352195"/>
          </a:xfrm>
          <a:prstGeom prst="rect">
            <a:avLst/>
          </a:prstGeom>
          <a:noFill/>
        </p:spPr>
        <p:txBody>
          <a:bodyPr wrap="none" lIns="90000" tIns="46800" rIns="90000" bIns="46800" anchor="ctr" anchorCtr="0">
            <a:normAutofit/>
          </a:bodyPr>
          <a:lstStyle/>
          <a:p>
            <a:pPr algn="r"/>
            <a:r>
              <a:rPr lang="zh-CN" altLang="en-US" sz="1400" b="1" u="sng" dirty="0">
                <a:effectLst/>
              </a:rPr>
              <a:t>胡成宇</a:t>
            </a:r>
          </a:p>
        </p:txBody>
      </p:sp>
      <p:sp>
        <p:nvSpPr>
          <p:cNvPr id="178" name="íS1îďê">
            <a:extLst>
              <a:ext uri="{FF2B5EF4-FFF2-40B4-BE49-F238E27FC236}">
                <a16:creationId xmlns:a16="http://schemas.microsoft.com/office/drawing/2014/main" id="{47627E0E-E84B-4902-B71A-7486E2E7B750}"/>
              </a:ext>
            </a:extLst>
          </p:cNvPr>
          <p:cNvSpPr txBox="1"/>
          <p:nvPr/>
        </p:nvSpPr>
        <p:spPr bwMode="auto">
          <a:xfrm>
            <a:off x="1088213" y="1935699"/>
            <a:ext cx="2913191" cy="556179"/>
          </a:xfrm>
          <a:prstGeom prst="rect">
            <a:avLst/>
          </a:prstGeom>
          <a:noFill/>
        </p:spPr>
        <p:txBody>
          <a:bodyPr wrap="square" lIns="90000" tIns="46800" rIns="90000" bIns="46800" anchor="t" anchorCtr="0">
            <a:normAutofit/>
          </a:bodyPr>
          <a:lstStyle/>
          <a:p>
            <a:pPr algn="r">
              <a:lnSpc>
                <a:spcPct val="120000"/>
              </a:lnSpc>
            </a:pPr>
            <a:r>
              <a:rPr lang="zh-CN" altLang="en-US" sz="1600" u="sng" dirty="0">
                <a:solidFill>
                  <a:schemeClr val="bg2">
                    <a:lumMod val="25000"/>
                  </a:schemeClr>
                </a:solidFill>
              </a:rPr>
              <a:t>校园兼职模块</a:t>
            </a:r>
            <a:endParaRPr lang="en-US" altLang="zh-CN" sz="1600" u="sng" dirty="0">
              <a:solidFill>
                <a:schemeClr val="bg2">
                  <a:lumMod val="25000"/>
                </a:schemeClr>
              </a:solidFill>
            </a:endParaRPr>
          </a:p>
        </p:txBody>
      </p:sp>
      <p:sp>
        <p:nvSpPr>
          <p:cNvPr id="179" name="íṥ1iḓê">
            <a:extLst>
              <a:ext uri="{FF2B5EF4-FFF2-40B4-BE49-F238E27FC236}">
                <a16:creationId xmlns:a16="http://schemas.microsoft.com/office/drawing/2014/main" id="{7BFF9417-4102-488C-A6B1-8D17784D7BF0}"/>
              </a:ext>
            </a:extLst>
          </p:cNvPr>
          <p:cNvSpPr txBox="1"/>
          <p:nvPr/>
        </p:nvSpPr>
        <p:spPr bwMode="auto">
          <a:xfrm>
            <a:off x="8458533" y="3304937"/>
            <a:ext cx="2879568" cy="352195"/>
          </a:xfrm>
          <a:prstGeom prst="rect">
            <a:avLst/>
          </a:prstGeom>
          <a:noFill/>
        </p:spPr>
        <p:txBody>
          <a:bodyPr wrap="none" lIns="90000" tIns="46800" rIns="90000" bIns="46800" anchor="ctr" anchorCtr="0">
            <a:normAutofit/>
          </a:bodyPr>
          <a:lstStyle/>
          <a:p>
            <a:pPr algn="l"/>
            <a:r>
              <a:rPr lang="zh-CN" altLang="en-US" sz="1400" b="1" u="sng" dirty="0">
                <a:effectLst/>
              </a:rPr>
              <a:t>吴姗姗 邹旖</a:t>
            </a:r>
          </a:p>
        </p:txBody>
      </p:sp>
      <p:sp>
        <p:nvSpPr>
          <p:cNvPr id="180" name="ïsḷïḓe">
            <a:extLst>
              <a:ext uri="{FF2B5EF4-FFF2-40B4-BE49-F238E27FC236}">
                <a16:creationId xmlns:a16="http://schemas.microsoft.com/office/drawing/2014/main" id="{BE143A9C-0AD5-450D-BC51-C95C4C4AC08B}"/>
              </a:ext>
            </a:extLst>
          </p:cNvPr>
          <p:cNvSpPr txBox="1"/>
          <p:nvPr/>
        </p:nvSpPr>
        <p:spPr bwMode="auto">
          <a:xfrm>
            <a:off x="7669289" y="3630501"/>
            <a:ext cx="2879568" cy="556179"/>
          </a:xfrm>
          <a:prstGeom prst="rect">
            <a:avLst/>
          </a:prstGeom>
          <a:noFill/>
        </p:spPr>
        <p:txBody>
          <a:bodyPr wrap="square" lIns="90000" tIns="46800" rIns="90000" bIns="46800">
            <a:normAutofit/>
          </a:bodyPr>
          <a:lstStyle/>
          <a:p>
            <a:pPr algn="r">
              <a:lnSpc>
                <a:spcPct val="120000"/>
              </a:lnSpc>
            </a:pPr>
            <a:r>
              <a:rPr lang="zh-CN" altLang="en-US" sz="1600" u="sng" dirty="0">
                <a:solidFill>
                  <a:schemeClr val="bg2">
                    <a:lumMod val="25000"/>
                  </a:schemeClr>
                </a:solidFill>
              </a:rPr>
              <a:t>后台前端界面实现</a:t>
            </a:r>
            <a:endParaRPr lang="en-US" altLang="zh-CN" sz="1600" u="sng" dirty="0">
              <a:solidFill>
                <a:schemeClr val="bg2">
                  <a:lumMod val="25000"/>
                </a:schemeClr>
              </a:solidFill>
            </a:endParaRPr>
          </a:p>
        </p:txBody>
      </p:sp>
      <p:sp>
        <p:nvSpPr>
          <p:cNvPr id="181" name="íŝľiḍè">
            <a:extLst>
              <a:ext uri="{FF2B5EF4-FFF2-40B4-BE49-F238E27FC236}">
                <a16:creationId xmlns:a16="http://schemas.microsoft.com/office/drawing/2014/main" id="{13B6D421-E938-4E7C-964A-3A0B2A004C0E}"/>
              </a:ext>
            </a:extLst>
          </p:cNvPr>
          <p:cNvSpPr txBox="1"/>
          <p:nvPr/>
        </p:nvSpPr>
        <p:spPr bwMode="auto">
          <a:xfrm>
            <a:off x="550832" y="3304937"/>
            <a:ext cx="2913191" cy="352195"/>
          </a:xfrm>
          <a:prstGeom prst="rect">
            <a:avLst/>
          </a:prstGeom>
          <a:noFill/>
        </p:spPr>
        <p:txBody>
          <a:bodyPr wrap="none" lIns="90000" tIns="46800" rIns="90000" bIns="46800" anchor="ctr" anchorCtr="0">
            <a:normAutofit/>
          </a:bodyPr>
          <a:lstStyle/>
          <a:p>
            <a:pPr algn="r"/>
            <a:r>
              <a:rPr lang="zh-CN" altLang="en-US" sz="1400" b="1" u="sng" dirty="0"/>
              <a:t>温俊欣 张启荣</a:t>
            </a:r>
            <a:endParaRPr lang="zh-CN" altLang="en-US" sz="1400" b="1" u="sng" dirty="0">
              <a:effectLst/>
            </a:endParaRPr>
          </a:p>
        </p:txBody>
      </p:sp>
      <p:sp>
        <p:nvSpPr>
          <p:cNvPr id="182" name="íṥḻidê">
            <a:extLst>
              <a:ext uri="{FF2B5EF4-FFF2-40B4-BE49-F238E27FC236}">
                <a16:creationId xmlns:a16="http://schemas.microsoft.com/office/drawing/2014/main" id="{7FABDA8C-4FCB-4875-9558-6897731911D3}"/>
              </a:ext>
            </a:extLst>
          </p:cNvPr>
          <p:cNvSpPr txBox="1"/>
          <p:nvPr/>
        </p:nvSpPr>
        <p:spPr bwMode="auto">
          <a:xfrm>
            <a:off x="398138" y="3647507"/>
            <a:ext cx="2913191" cy="556179"/>
          </a:xfrm>
          <a:prstGeom prst="rect">
            <a:avLst/>
          </a:prstGeom>
          <a:noFill/>
        </p:spPr>
        <p:txBody>
          <a:bodyPr wrap="square" lIns="90000" tIns="46800" rIns="90000" bIns="46800" anchor="t" anchorCtr="0">
            <a:normAutofit/>
          </a:bodyPr>
          <a:lstStyle/>
          <a:p>
            <a:pPr algn="r">
              <a:lnSpc>
                <a:spcPct val="120000"/>
              </a:lnSpc>
            </a:pPr>
            <a:r>
              <a:rPr lang="zh-CN" altLang="en-US" sz="1600" u="sng" dirty="0">
                <a:solidFill>
                  <a:schemeClr val="bg2">
                    <a:lumMod val="25000"/>
                  </a:schemeClr>
                </a:solidFill>
              </a:rPr>
              <a:t>校园顺风车</a:t>
            </a:r>
            <a:endParaRPr lang="en-US" altLang="zh-CN" sz="1600" u="sng" dirty="0">
              <a:solidFill>
                <a:schemeClr val="bg2">
                  <a:lumMod val="25000"/>
                </a:schemeClr>
              </a:solidFill>
            </a:endParaRPr>
          </a:p>
        </p:txBody>
      </p:sp>
      <p:sp>
        <p:nvSpPr>
          <p:cNvPr id="183" name="îṩḻíḓé">
            <a:extLst>
              <a:ext uri="{FF2B5EF4-FFF2-40B4-BE49-F238E27FC236}">
                <a16:creationId xmlns:a16="http://schemas.microsoft.com/office/drawing/2014/main" id="{9114AC60-BE01-4380-9388-E873E6093094}"/>
              </a:ext>
            </a:extLst>
          </p:cNvPr>
          <p:cNvSpPr txBox="1"/>
          <p:nvPr/>
        </p:nvSpPr>
        <p:spPr bwMode="auto">
          <a:xfrm>
            <a:off x="1194092" y="4938088"/>
            <a:ext cx="2913191" cy="352195"/>
          </a:xfrm>
          <a:prstGeom prst="rect">
            <a:avLst/>
          </a:prstGeom>
          <a:noFill/>
        </p:spPr>
        <p:txBody>
          <a:bodyPr wrap="none" lIns="90000" tIns="46800" rIns="90000" bIns="46800" anchor="ctr" anchorCtr="0">
            <a:normAutofit/>
          </a:bodyPr>
          <a:lstStyle/>
          <a:p>
            <a:pPr algn="r"/>
            <a:r>
              <a:rPr lang="zh-CN" altLang="en-US" sz="1400" b="1" u="sng" dirty="0">
                <a:effectLst/>
              </a:rPr>
              <a:t>林国钦 黄槟鸿</a:t>
            </a:r>
          </a:p>
        </p:txBody>
      </p:sp>
      <p:sp>
        <p:nvSpPr>
          <p:cNvPr id="184" name="iṣļidê">
            <a:extLst>
              <a:ext uri="{FF2B5EF4-FFF2-40B4-BE49-F238E27FC236}">
                <a16:creationId xmlns:a16="http://schemas.microsoft.com/office/drawing/2014/main" id="{DA68F008-7CA2-451D-8F6B-B312EC94F32B}"/>
              </a:ext>
            </a:extLst>
          </p:cNvPr>
          <p:cNvSpPr txBox="1"/>
          <p:nvPr/>
        </p:nvSpPr>
        <p:spPr bwMode="auto">
          <a:xfrm>
            <a:off x="1194092" y="5290283"/>
            <a:ext cx="2913191" cy="556179"/>
          </a:xfrm>
          <a:prstGeom prst="rect">
            <a:avLst/>
          </a:prstGeom>
          <a:noFill/>
        </p:spPr>
        <p:txBody>
          <a:bodyPr wrap="square" lIns="90000" tIns="46800" rIns="90000" bIns="46800" anchor="t" anchorCtr="0">
            <a:normAutofit/>
          </a:bodyPr>
          <a:lstStyle/>
          <a:p>
            <a:pPr algn="r">
              <a:lnSpc>
                <a:spcPct val="120000"/>
              </a:lnSpc>
            </a:pPr>
            <a:r>
              <a:rPr lang="zh-CN" altLang="en-US" sz="1600" u="sng" dirty="0">
                <a:solidFill>
                  <a:schemeClr val="bg2">
                    <a:lumMod val="25000"/>
                  </a:schemeClr>
                </a:solidFill>
              </a:rPr>
              <a:t>校园快递代取</a:t>
            </a:r>
            <a:endParaRPr lang="en-US" altLang="zh-CN" sz="1600" u="sng" dirty="0">
              <a:solidFill>
                <a:schemeClr val="bg2">
                  <a:lumMod val="25000"/>
                </a:schemeClr>
              </a:solidFill>
            </a:endParaRPr>
          </a:p>
        </p:txBody>
      </p:sp>
      <p:sp>
        <p:nvSpPr>
          <p:cNvPr id="185" name="íšḷidè">
            <a:extLst>
              <a:ext uri="{FF2B5EF4-FFF2-40B4-BE49-F238E27FC236}">
                <a16:creationId xmlns:a16="http://schemas.microsoft.com/office/drawing/2014/main" id="{E2EE7336-1681-4DB2-BFBC-DD6DB9B8EE89}"/>
              </a:ext>
            </a:extLst>
          </p:cNvPr>
          <p:cNvSpPr txBox="1"/>
          <p:nvPr/>
        </p:nvSpPr>
        <p:spPr bwMode="auto">
          <a:xfrm>
            <a:off x="7835629" y="4938088"/>
            <a:ext cx="2879568" cy="352195"/>
          </a:xfrm>
          <a:prstGeom prst="rect">
            <a:avLst/>
          </a:prstGeom>
          <a:noFill/>
        </p:spPr>
        <p:txBody>
          <a:bodyPr wrap="none" lIns="90000" tIns="46800" rIns="90000" bIns="46800" anchor="ctr" anchorCtr="0">
            <a:normAutofit/>
          </a:bodyPr>
          <a:lstStyle/>
          <a:p>
            <a:pPr algn="l"/>
            <a:r>
              <a:rPr lang="zh-CN" altLang="en-US" sz="1400" b="1" u="sng" dirty="0">
                <a:effectLst/>
              </a:rPr>
              <a:t>邱炜旭</a:t>
            </a:r>
          </a:p>
        </p:txBody>
      </p:sp>
      <p:sp>
        <p:nvSpPr>
          <p:cNvPr id="186" name="išḷîḍe">
            <a:extLst>
              <a:ext uri="{FF2B5EF4-FFF2-40B4-BE49-F238E27FC236}">
                <a16:creationId xmlns:a16="http://schemas.microsoft.com/office/drawing/2014/main" id="{F465487F-DDB5-4FE7-BDF4-67E8921CA93B}"/>
              </a:ext>
            </a:extLst>
          </p:cNvPr>
          <p:cNvSpPr txBox="1"/>
          <p:nvPr/>
        </p:nvSpPr>
        <p:spPr bwMode="auto">
          <a:xfrm>
            <a:off x="8128551" y="5242132"/>
            <a:ext cx="1096931" cy="556179"/>
          </a:xfrm>
          <a:prstGeom prst="rect">
            <a:avLst/>
          </a:prstGeom>
          <a:noFill/>
        </p:spPr>
        <p:txBody>
          <a:bodyPr wrap="square" lIns="90000" tIns="46800" rIns="90000" bIns="46800">
            <a:normAutofit/>
          </a:bodyPr>
          <a:lstStyle/>
          <a:p>
            <a:pPr algn="r">
              <a:lnSpc>
                <a:spcPct val="120000"/>
              </a:lnSpc>
            </a:pPr>
            <a:r>
              <a:rPr lang="zh-CN" altLang="en-US" sz="1600" u="sng" dirty="0">
                <a:solidFill>
                  <a:schemeClr val="bg2">
                    <a:lumMod val="25000"/>
                  </a:schemeClr>
                </a:solidFill>
              </a:rPr>
              <a:t>文档编辑</a:t>
            </a:r>
            <a:endParaRPr lang="en-US" altLang="zh-CN" sz="1600" u="sng" dirty="0">
              <a:solidFill>
                <a:schemeClr val="bg2">
                  <a:lumMod val="25000"/>
                </a:schemeClr>
              </a:solidFill>
            </a:endParaRPr>
          </a:p>
        </p:txBody>
      </p:sp>
      <p:pic>
        <p:nvPicPr>
          <p:cNvPr id="187" name="图片 186">
            <a:extLst>
              <a:ext uri="{FF2B5EF4-FFF2-40B4-BE49-F238E27FC236}">
                <a16:creationId xmlns:a16="http://schemas.microsoft.com/office/drawing/2014/main" id="{86B61B75-2BCA-4C89-96F9-6686C20B44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8873" y="1580884"/>
            <a:ext cx="625539" cy="625539"/>
          </a:xfrm>
          <a:prstGeom prst="rect">
            <a:avLst/>
          </a:prstGeom>
        </p:spPr>
      </p:pic>
      <p:pic>
        <p:nvPicPr>
          <p:cNvPr id="188" name="图片 187">
            <a:extLst>
              <a:ext uri="{FF2B5EF4-FFF2-40B4-BE49-F238E27FC236}">
                <a16:creationId xmlns:a16="http://schemas.microsoft.com/office/drawing/2014/main" id="{75FB0BC9-6415-41D7-8B32-C0753BA047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54350" y="3236652"/>
            <a:ext cx="584876" cy="584876"/>
          </a:xfrm>
          <a:prstGeom prst="rect">
            <a:avLst/>
          </a:prstGeom>
        </p:spPr>
      </p:pic>
      <p:pic>
        <p:nvPicPr>
          <p:cNvPr id="189" name="图片 188">
            <a:extLst>
              <a:ext uri="{FF2B5EF4-FFF2-40B4-BE49-F238E27FC236}">
                <a16:creationId xmlns:a16="http://schemas.microsoft.com/office/drawing/2014/main" id="{5AB66BB9-8779-404E-86F0-3E482BDEBF1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87612" y="5374117"/>
            <a:ext cx="581677" cy="581677"/>
          </a:xfrm>
          <a:prstGeom prst="rect">
            <a:avLst/>
          </a:prstGeom>
        </p:spPr>
      </p:pic>
      <p:pic>
        <p:nvPicPr>
          <p:cNvPr id="190" name="图片 189">
            <a:extLst>
              <a:ext uri="{FF2B5EF4-FFF2-40B4-BE49-F238E27FC236}">
                <a16:creationId xmlns:a16="http://schemas.microsoft.com/office/drawing/2014/main" id="{19FC7750-471B-4E31-A583-2C82843A8CE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91348" y="1619509"/>
            <a:ext cx="550826" cy="550826"/>
          </a:xfrm>
          <a:prstGeom prst="rect">
            <a:avLst/>
          </a:prstGeom>
        </p:spPr>
      </p:pic>
      <p:pic>
        <p:nvPicPr>
          <p:cNvPr id="191" name="图片 190">
            <a:extLst>
              <a:ext uri="{FF2B5EF4-FFF2-40B4-BE49-F238E27FC236}">
                <a16:creationId xmlns:a16="http://schemas.microsoft.com/office/drawing/2014/main" id="{8D0AF924-DDA2-4E3D-B6D8-D513F5A5C1E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06182" y="3264812"/>
            <a:ext cx="511792" cy="511792"/>
          </a:xfrm>
          <a:prstGeom prst="rect">
            <a:avLst/>
          </a:prstGeom>
        </p:spPr>
      </p:pic>
      <p:pic>
        <p:nvPicPr>
          <p:cNvPr id="192" name="图片 191">
            <a:extLst>
              <a:ext uri="{FF2B5EF4-FFF2-40B4-BE49-F238E27FC236}">
                <a16:creationId xmlns:a16="http://schemas.microsoft.com/office/drawing/2014/main" id="{FC8A93C8-BC03-4050-A847-669DEB29E4B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91348" y="5377827"/>
            <a:ext cx="562783" cy="562783"/>
          </a:xfrm>
          <a:prstGeom prst="rect">
            <a:avLst/>
          </a:prstGeom>
        </p:spPr>
      </p:pic>
      <p:sp>
        <p:nvSpPr>
          <p:cNvPr id="2" name="标题 1">
            <a:extLst>
              <a:ext uri="{FF2B5EF4-FFF2-40B4-BE49-F238E27FC236}">
                <a16:creationId xmlns:a16="http://schemas.microsoft.com/office/drawing/2014/main" id="{601DEC85-EDE4-48BA-8BC8-14629B21E077}"/>
              </a:ext>
            </a:extLst>
          </p:cNvPr>
          <p:cNvSpPr>
            <a:spLocks noGrp="1"/>
          </p:cNvSpPr>
          <p:nvPr>
            <p:ph type="title"/>
          </p:nvPr>
        </p:nvSpPr>
        <p:spPr/>
        <p:txBody>
          <a:bodyPr/>
          <a:lstStyle/>
          <a:p>
            <a:r>
              <a:rPr lang="zh-CN" altLang="en-US" dirty="0">
                <a:solidFill>
                  <a:schemeClr val="tx1">
                    <a:lumMod val="75000"/>
                    <a:lumOff val="25000"/>
                  </a:schemeClr>
                </a:solidFill>
              </a:rPr>
              <a:t>成员分工</a:t>
            </a:r>
          </a:p>
        </p:txBody>
      </p:sp>
    </p:spTree>
    <p:extLst>
      <p:ext uri="{BB962C8B-B14F-4D97-AF65-F5344CB8AC3E}">
        <p14:creationId xmlns:p14="http://schemas.microsoft.com/office/powerpoint/2010/main" val="2142064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a:extLst>
              <a:ext uri="{FF2B5EF4-FFF2-40B4-BE49-F238E27FC236}">
                <a16:creationId xmlns:a16="http://schemas.microsoft.com/office/drawing/2014/main" id="{EE70F6EA-D76D-4C8D-B862-805920E7B845}"/>
              </a:ext>
            </a:extLst>
          </p:cNvPr>
          <p:cNvGrpSpPr/>
          <p:nvPr/>
        </p:nvGrpSpPr>
        <p:grpSpPr>
          <a:xfrm>
            <a:off x="7429689" y="-11547"/>
            <a:ext cx="4771937" cy="1476946"/>
            <a:chOff x="6268729" y="-11548"/>
            <a:chExt cx="5923271" cy="2704140"/>
          </a:xfrm>
        </p:grpSpPr>
        <p:sp>
          <p:nvSpPr>
            <p:cNvPr id="47" name="任意多边形: 形状 46">
              <a:extLst>
                <a:ext uri="{FF2B5EF4-FFF2-40B4-BE49-F238E27FC236}">
                  <a16:creationId xmlns:a16="http://schemas.microsoft.com/office/drawing/2014/main" id="{3A534C21-7633-4490-B756-EC2FC30FAB6B}"/>
                </a:ext>
              </a:extLst>
            </p:cNvPr>
            <p:cNvSpPr/>
            <p:nvPr userDrawn="1"/>
          </p:nvSpPr>
          <p:spPr>
            <a:xfrm>
              <a:off x="6268729" y="-11548"/>
              <a:ext cx="5918871" cy="2704140"/>
            </a:xfrm>
            <a:custGeom>
              <a:avLst/>
              <a:gdLst>
                <a:gd name="connsiteX0" fmla="*/ 0 w 6570490"/>
                <a:gd name="connsiteY0" fmla="*/ 0 h 2798314"/>
                <a:gd name="connsiteX1" fmla="*/ 6570490 w 6570490"/>
                <a:gd name="connsiteY1" fmla="*/ 0 h 2798314"/>
                <a:gd name="connsiteX2" fmla="*/ 6570490 w 6570490"/>
                <a:gd name="connsiteY2" fmla="*/ 2798314 h 2798314"/>
              </a:gdLst>
              <a:ahLst/>
              <a:cxnLst>
                <a:cxn ang="0">
                  <a:pos x="connsiteX0" y="connsiteY0"/>
                </a:cxn>
                <a:cxn ang="0">
                  <a:pos x="connsiteX1" y="connsiteY1"/>
                </a:cxn>
                <a:cxn ang="0">
                  <a:pos x="connsiteX2" y="connsiteY2"/>
                </a:cxn>
              </a:cxnLst>
              <a:rect l="l" t="t" r="r" b="b"/>
              <a:pathLst>
                <a:path w="6570490" h="2798314">
                  <a:moveTo>
                    <a:pt x="0" y="0"/>
                  </a:moveTo>
                  <a:lnTo>
                    <a:pt x="6570490" y="0"/>
                  </a:lnTo>
                  <a:lnTo>
                    <a:pt x="6570490" y="2798314"/>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9" name="直接连接符 48">
              <a:extLst>
                <a:ext uri="{FF2B5EF4-FFF2-40B4-BE49-F238E27FC236}">
                  <a16:creationId xmlns:a16="http://schemas.microsoft.com/office/drawing/2014/main" id="{96C9BA6A-6B81-4D7F-A0E7-CED8734A93F4}"/>
                </a:ext>
              </a:extLst>
            </p:cNvPr>
            <p:cNvCxnSpPr>
              <a:cxnSpLocks/>
            </p:cNvCxnSpPr>
            <p:nvPr userDrawn="1"/>
          </p:nvCxnSpPr>
          <p:spPr>
            <a:xfrm>
              <a:off x="7837714" y="0"/>
              <a:ext cx="3753817" cy="17272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E8F096A7-F710-455B-BEDE-39ECE10659AA}"/>
                </a:ext>
              </a:extLst>
            </p:cNvPr>
            <p:cNvCxnSpPr>
              <a:cxnSpLocks/>
            </p:cNvCxnSpPr>
            <p:nvPr userDrawn="1"/>
          </p:nvCxnSpPr>
          <p:spPr>
            <a:xfrm>
              <a:off x="10740571" y="1553029"/>
              <a:ext cx="1451429" cy="667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灯片编号占位符 3">
            <a:extLst>
              <a:ext uri="{FF2B5EF4-FFF2-40B4-BE49-F238E27FC236}">
                <a16:creationId xmlns:a16="http://schemas.microsoft.com/office/drawing/2014/main" id="{11050F2A-C371-4FB2-A49C-4C64D1DEDDBE}"/>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pic>
        <p:nvPicPr>
          <p:cNvPr id="44" name="图片 43">
            <a:extLst>
              <a:ext uri="{FF2B5EF4-FFF2-40B4-BE49-F238E27FC236}">
                <a16:creationId xmlns:a16="http://schemas.microsoft.com/office/drawing/2014/main" id="{3F303732-ADB8-4B27-859A-D754A18D4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44" y="1173703"/>
            <a:ext cx="10380845" cy="5194526"/>
          </a:xfrm>
          <a:prstGeom prst="rect">
            <a:avLst/>
          </a:prstGeom>
        </p:spPr>
      </p:pic>
      <p:sp>
        <p:nvSpPr>
          <p:cNvPr id="2" name="标题 1">
            <a:extLst>
              <a:ext uri="{FF2B5EF4-FFF2-40B4-BE49-F238E27FC236}">
                <a16:creationId xmlns:a16="http://schemas.microsoft.com/office/drawing/2014/main" id="{1F67CA42-A319-4576-95E1-C5561F87F705}"/>
              </a:ext>
            </a:extLst>
          </p:cNvPr>
          <p:cNvSpPr>
            <a:spLocks noGrp="1"/>
          </p:cNvSpPr>
          <p:nvPr>
            <p:ph type="title"/>
          </p:nvPr>
        </p:nvSpPr>
        <p:spPr/>
        <p:txBody>
          <a:bodyPr/>
          <a:lstStyle/>
          <a:p>
            <a:r>
              <a:rPr lang="zh-CN" altLang="en-US" dirty="0"/>
              <a:t>预期计划</a:t>
            </a:r>
          </a:p>
        </p:txBody>
      </p:sp>
    </p:spTree>
    <p:extLst>
      <p:ext uri="{BB962C8B-B14F-4D97-AF65-F5344CB8AC3E}">
        <p14:creationId xmlns:p14="http://schemas.microsoft.com/office/powerpoint/2010/main" val="3657105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64A53A29-F901-41C0-A612-7129E6A1A553}"/>
              </a:ext>
            </a:extLst>
          </p:cNvPr>
          <p:cNvGrpSpPr/>
          <p:nvPr/>
        </p:nvGrpSpPr>
        <p:grpSpPr>
          <a:xfrm>
            <a:off x="7429689" y="-11547"/>
            <a:ext cx="4771937" cy="1476946"/>
            <a:chOff x="6268729" y="-11548"/>
            <a:chExt cx="5923271" cy="2704140"/>
          </a:xfrm>
        </p:grpSpPr>
        <p:sp>
          <p:nvSpPr>
            <p:cNvPr id="7" name="任意多边形: 形状 6">
              <a:extLst>
                <a:ext uri="{FF2B5EF4-FFF2-40B4-BE49-F238E27FC236}">
                  <a16:creationId xmlns:a16="http://schemas.microsoft.com/office/drawing/2014/main" id="{202A35B7-F486-4D1F-A7D1-C7F96BF7F08F}"/>
                </a:ext>
              </a:extLst>
            </p:cNvPr>
            <p:cNvSpPr/>
            <p:nvPr userDrawn="1"/>
          </p:nvSpPr>
          <p:spPr>
            <a:xfrm>
              <a:off x="6268729" y="-11548"/>
              <a:ext cx="5918871" cy="2704140"/>
            </a:xfrm>
            <a:custGeom>
              <a:avLst/>
              <a:gdLst>
                <a:gd name="connsiteX0" fmla="*/ 0 w 6570490"/>
                <a:gd name="connsiteY0" fmla="*/ 0 h 2798314"/>
                <a:gd name="connsiteX1" fmla="*/ 6570490 w 6570490"/>
                <a:gd name="connsiteY1" fmla="*/ 0 h 2798314"/>
                <a:gd name="connsiteX2" fmla="*/ 6570490 w 6570490"/>
                <a:gd name="connsiteY2" fmla="*/ 2798314 h 2798314"/>
              </a:gdLst>
              <a:ahLst/>
              <a:cxnLst>
                <a:cxn ang="0">
                  <a:pos x="connsiteX0" y="connsiteY0"/>
                </a:cxn>
                <a:cxn ang="0">
                  <a:pos x="connsiteX1" y="connsiteY1"/>
                </a:cxn>
                <a:cxn ang="0">
                  <a:pos x="connsiteX2" y="connsiteY2"/>
                </a:cxn>
              </a:cxnLst>
              <a:rect l="l" t="t" r="r" b="b"/>
              <a:pathLst>
                <a:path w="6570490" h="2798314">
                  <a:moveTo>
                    <a:pt x="0" y="0"/>
                  </a:moveTo>
                  <a:lnTo>
                    <a:pt x="6570490" y="0"/>
                  </a:lnTo>
                  <a:lnTo>
                    <a:pt x="6570490" y="2798314"/>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a:extLst>
                <a:ext uri="{FF2B5EF4-FFF2-40B4-BE49-F238E27FC236}">
                  <a16:creationId xmlns:a16="http://schemas.microsoft.com/office/drawing/2014/main" id="{FD4FD369-A1A5-4A53-BF0A-8A0A6A6BA1C8}"/>
                </a:ext>
              </a:extLst>
            </p:cNvPr>
            <p:cNvCxnSpPr>
              <a:cxnSpLocks/>
            </p:cNvCxnSpPr>
            <p:nvPr userDrawn="1"/>
          </p:nvCxnSpPr>
          <p:spPr>
            <a:xfrm>
              <a:off x="7837714" y="0"/>
              <a:ext cx="3753817" cy="17272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D339B697-28BC-4F30-AB14-D9E658AD948F}"/>
                </a:ext>
              </a:extLst>
            </p:cNvPr>
            <p:cNvCxnSpPr>
              <a:cxnSpLocks/>
            </p:cNvCxnSpPr>
            <p:nvPr userDrawn="1"/>
          </p:nvCxnSpPr>
          <p:spPr>
            <a:xfrm>
              <a:off x="10740571" y="1553029"/>
              <a:ext cx="1451429" cy="667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标题 1">
            <a:extLst>
              <a:ext uri="{FF2B5EF4-FFF2-40B4-BE49-F238E27FC236}">
                <a16:creationId xmlns:a16="http://schemas.microsoft.com/office/drawing/2014/main" id="{1F67CA42-A319-4576-95E1-C5561F87F705}"/>
              </a:ext>
            </a:extLst>
          </p:cNvPr>
          <p:cNvSpPr>
            <a:spLocks noGrp="1"/>
          </p:cNvSpPr>
          <p:nvPr>
            <p:ph type="title"/>
          </p:nvPr>
        </p:nvSpPr>
        <p:spPr/>
        <p:txBody>
          <a:bodyPr/>
          <a:lstStyle/>
          <a:p>
            <a:r>
              <a:rPr lang="zh-CN" altLang="en-US" dirty="0"/>
              <a:t>预期计划</a:t>
            </a:r>
          </a:p>
        </p:txBody>
      </p:sp>
      <p:sp>
        <p:nvSpPr>
          <p:cNvPr id="4" name="灯片编号占位符 3">
            <a:extLst>
              <a:ext uri="{FF2B5EF4-FFF2-40B4-BE49-F238E27FC236}">
                <a16:creationId xmlns:a16="http://schemas.microsoft.com/office/drawing/2014/main" id="{11050F2A-C371-4FB2-A49C-4C64D1DEDDBE}"/>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pic>
        <p:nvPicPr>
          <p:cNvPr id="5" name="图片 4">
            <a:extLst>
              <a:ext uri="{FF2B5EF4-FFF2-40B4-BE49-F238E27FC236}">
                <a16:creationId xmlns:a16="http://schemas.microsoft.com/office/drawing/2014/main" id="{32EA0A1F-B6CB-4C69-82D5-DE5589A573FE}"/>
              </a:ext>
            </a:extLst>
          </p:cNvPr>
          <p:cNvPicPr>
            <a:picLocks noChangeAspect="1"/>
          </p:cNvPicPr>
          <p:nvPr/>
        </p:nvPicPr>
        <p:blipFill rotWithShape="1">
          <a:blip r:embed="rId3">
            <a:extLst>
              <a:ext uri="{28A0092B-C50C-407E-A947-70E740481C1C}">
                <a14:useLocalDpi xmlns:a14="http://schemas.microsoft.com/office/drawing/2010/main" val="0"/>
              </a:ext>
            </a:extLst>
          </a:blip>
          <a:srcRect r="4460"/>
          <a:stretch/>
        </p:blipFill>
        <p:spPr>
          <a:xfrm>
            <a:off x="660299" y="1167029"/>
            <a:ext cx="10822640" cy="5204891"/>
          </a:xfrm>
          <a:prstGeom prst="rect">
            <a:avLst/>
          </a:prstGeom>
        </p:spPr>
      </p:pic>
    </p:spTree>
    <p:extLst>
      <p:ext uri="{BB962C8B-B14F-4D97-AF65-F5344CB8AC3E}">
        <p14:creationId xmlns:p14="http://schemas.microsoft.com/office/powerpoint/2010/main" val="3147681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a:xfrm>
            <a:off x="1348005" y="2808720"/>
            <a:ext cx="5880568" cy="1249719"/>
          </a:xfrm>
        </p:spPr>
        <p:txBody>
          <a:bodyPr>
            <a:noAutofit/>
          </a:bodyPr>
          <a:lstStyle/>
          <a:p>
            <a:r>
              <a:rPr lang="zh-CN" altLang="en-US" sz="4400" dirty="0"/>
              <a:t>实际进度曲线、燃尽图</a:t>
            </a:r>
            <a:endParaRPr lang="zh-CN" altLang="en-US" sz="4400" b="0" dirty="0"/>
          </a:p>
        </p:txBody>
      </p:sp>
      <p:grpSp>
        <p:nvGrpSpPr>
          <p:cNvPr id="2" name="组合 1"/>
          <p:cNvGrpSpPr/>
          <p:nvPr/>
        </p:nvGrpSpPr>
        <p:grpSpPr>
          <a:xfrm>
            <a:off x="8200571" y="2808720"/>
            <a:ext cx="3381829" cy="4049280"/>
            <a:chOff x="8200571" y="2808720"/>
            <a:chExt cx="3381829" cy="4049280"/>
          </a:xfrm>
        </p:grpSpPr>
        <p:sp>
          <p:nvSpPr>
            <p:cNvPr id="28" name="文本框 27">
              <a:extLst>
                <a:ext uri="{FF2B5EF4-FFF2-40B4-BE49-F238E27FC236}">
                  <a16:creationId xmlns:a16="http://schemas.microsoft.com/office/drawing/2014/main" id="{2EFB42E7-B9E4-4C8A-8C19-2A7343C21262}"/>
                </a:ext>
              </a:extLst>
            </p:cNvPr>
            <p:cNvSpPr txBox="1"/>
            <p:nvPr/>
          </p:nvSpPr>
          <p:spPr>
            <a:xfrm>
              <a:off x="8426045" y="3056138"/>
              <a:ext cx="3156355" cy="3791225"/>
            </a:xfrm>
            <a:prstGeom prst="rect">
              <a:avLst/>
            </a:prstGeom>
            <a:noFill/>
          </p:spPr>
          <p:txBody>
            <a:bodyPr wrap="none" rtlCol="0">
              <a:prstTxWarp prst="textPlain">
                <a:avLst/>
              </a:prstTxWarp>
              <a:spAutoFit/>
            </a:bodyPr>
            <a:lstStyle/>
            <a:p>
              <a:r>
                <a:rPr lang="en-US" altLang="zh-CN" dirty="0">
                  <a:solidFill>
                    <a:schemeClr val="accent2">
                      <a:alpha val="57000"/>
                    </a:schemeClr>
                  </a:solidFill>
                  <a:latin typeface="Impact" panose="020B0806030902050204" pitchFamily="34" charset="0"/>
                  <a:cs typeface="Arial" panose="020B0604020202020204" pitchFamily="34" charset="0"/>
                </a:rPr>
                <a:t>02</a:t>
              </a:r>
              <a:endParaRPr lang="zh-CN" altLang="en-US" dirty="0">
                <a:solidFill>
                  <a:schemeClr val="accent2">
                    <a:alpha val="57000"/>
                  </a:schemeClr>
                </a:solidFill>
                <a:latin typeface="Impact" panose="020B080603090205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EC315528-2ED6-42CA-AA94-8BEF2CF3B9EB}"/>
                </a:ext>
              </a:extLst>
            </p:cNvPr>
            <p:cNvSpPr txBox="1"/>
            <p:nvPr/>
          </p:nvSpPr>
          <p:spPr>
            <a:xfrm>
              <a:off x="8200571" y="2808720"/>
              <a:ext cx="3371197" cy="4049280"/>
            </a:xfrm>
            <a:prstGeom prst="rect">
              <a:avLst/>
            </a:prstGeom>
            <a:noFill/>
            <a:ln w="19050">
              <a:noFill/>
            </a:ln>
          </p:spPr>
          <p:txBody>
            <a:bodyPr wrap="none" rtlCol="0">
              <a:prstTxWarp prst="textPlain">
                <a:avLst/>
              </a:prstTxWarp>
              <a:spAutoFit/>
            </a:bodyPr>
            <a:lstStyle/>
            <a:p>
              <a:r>
                <a:rPr lang="en-US" altLang="zh-CN" dirty="0">
                  <a:ln w="22225">
                    <a:solidFill>
                      <a:schemeClr val="accent1">
                        <a:lumMod val="75000"/>
                      </a:schemeClr>
                    </a:solidFill>
                  </a:ln>
                  <a:noFill/>
                  <a:latin typeface="Impact" panose="020B0806030902050204" pitchFamily="34" charset="0"/>
                  <a:cs typeface="Arial" panose="020B0604020202020204" pitchFamily="34" charset="0"/>
                </a:rPr>
                <a:t>02</a:t>
              </a:r>
              <a:endParaRPr lang="zh-CN" altLang="en-US" dirty="0">
                <a:ln w="22225">
                  <a:solidFill>
                    <a:schemeClr val="accent1">
                      <a:lumMod val="75000"/>
                    </a:schemeClr>
                  </a:solidFill>
                </a:ln>
                <a:noFill/>
                <a:latin typeface="Impact" panose="020B0806030902050204" pitchFamily="34" charset="0"/>
                <a:cs typeface="Arial" panose="020B0604020202020204" pitchFamily="34" charset="0"/>
              </a:endParaRPr>
            </a:p>
          </p:txBody>
        </p:sp>
      </p:grpSp>
    </p:spTree>
    <p:extLst>
      <p:ext uri="{BB962C8B-B14F-4D97-AF65-F5344CB8AC3E}">
        <p14:creationId xmlns:p14="http://schemas.microsoft.com/office/powerpoint/2010/main" val="1975042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29F8F863-1819-4718-8169-0F65F8A29F80}"/>
              </a:ext>
            </a:extLst>
          </p:cNvPr>
          <p:cNvGrpSpPr/>
          <p:nvPr/>
        </p:nvGrpSpPr>
        <p:grpSpPr>
          <a:xfrm rot="16200000">
            <a:off x="-466823" y="466822"/>
            <a:ext cx="2175310" cy="1241661"/>
            <a:chOff x="6268729" y="-11548"/>
            <a:chExt cx="5923271" cy="2704140"/>
          </a:xfrm>
        </p:grpSpPr>
        <p:sp>
          <p:nvSpPr>
            <p:cNvPr id="6" name="任意多边形: 形状 5">
              <a:extLst>
                <a:ext uri="{FF2B5EF4-FFF2-40B4-BE49-F238E27FC236}">
                  <a16:creationId xmlns:a16="http://schemas.microsoft.com/office/drawing/2014/main" id="{4E97EF25-9170-4FC1-896D-BFE2820BC854}"/>
                </a:ext>
              </a:extLst>
            </p:cNvPr>
            <p:cNvSpPr/>
            <p:nvPr userDrawn="1"/>
          </p:nvSpPr>
          <p:spPr>
            <a:xfrm>
              <a:off x="6268729" y="-11548"/>
              <a:ext cx="5918871" cy="2704140"/>
            </a:xfrm>
            <a:custGeom>
              <a:avLst/>
              <a:gdLst>
                <a:gd name="connsiteX0" fmla="*/ 0 w 6570490"/>
                <a:gd name="connsiteY0" fmla="*/ 0 h 2798314"/>
                <a:gd name="connsiteX1" fmla="*/ 6570490 w 6570490"/>
                <a:gd name="connsiteY1" fmla="*/ 0 h 2798314"/>
                <a:gd name="connsiteX2" fmla="*/ 6570490 w 6570490"/>
                <a:gd name="connsiteY2" fmla="*/ 2798314 h 2798314"/>
              </a:gdLst>
              <a:ahLst/>
              <a:cxnLst>
                <a:cxn ang="0">
                  <a:pos x="connsiteX0" y="connsiteY0"/>
                </a:cxn>
                <a:cxn ang="0">
                  <a:pos x="connsiteX1" y="connsiteY1"/>
                </a:cxn>
                <a:cxn ang="0">
                  <a:pos x="connsiteX2" y="connsiteY2"/>
                </a:cxn>
              </a:cxnLst>
              <a:rect l="l" t="t" r="r" b="b"/>
              <a:pathLst>
                <a:path w="6570490" h="2798314">
                  <a:moveTo>
                    <a:pt x="0" y="0"/>
                  </a:moveTo>
                  <a:lnTo>
                    <a:pt x="6570490" y="0"/>
                  </a:lnTo>
                  <a:lnTo>
                    <a:pt x="6570490" y="2798314"/>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 name="直接连接符 6">
              <a:extLst>
                <a:ext uri="{FF2B5EF4-FFF2-40B4-BE49-F238E27FC236}">
                  <a16:creationId xmlns:a16="http://schemas.microsoft.com/office/drawing/2014/main" id="{4E167F64-FC2F-4F37-AF89-099BA65B5085}"/>
                </a:ext>
              </a:extLst>
            </p:cNvPr>
            <p:cNvCxnSpPr>
              <a:cxnSpLocks/>
            </p:cNvCxnSpPr>
            <p:nvPr userDrawn="1"/>
          </p:nvCxnSpPr>
          <p:spPr>
            <a:xfrm>
              <a:off x="7837714" y="0"/>
              <a:ext cx="3753817" cy="17272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34ED29B4-E96A-47D3-8446-17997286E83C}"/>
                </a:ext>
              </a:extLst>
            </p:cNvPr>
            <p:cNvCxnSpPr>
              <a:cxnSpLocks/>
            </p:cNvCxnSpPr>
            <p:nvPr userDrawn="1"/>
          </p:nvCxnSpPr>
          <p:spPr>
            <a:xfrm>
              <a:off x="10740571" y="1553029"/>
              <a:ext cx="1451429" cy="667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标题 1">
            <a:extLst>
              <a:ext uri="{FF2B5EF4-FFF2-40B4-BE49-F238E27FC236}">
                <a16:creationId xmlns:a16="http://schemas.microsoft.com/office/drawing/2014/main" id="{1F67CA42-A319-4576-95E1-C5561F87F705}"/>
              </a:ext>
            </a:extLst>
          </p:cNvPr>
          <p:cNvSpPr>
            <a:spLocks noGrp="1"/>
          </p:cNvSpPr>
          <p:nvPr>
            <p:ph type="title"/>
          </p:nvPr>
        </p:nvSpPr>
        <p:spPr/>
        <p:txBody>
          <a:bodyPr/>
          <a:lstStyle/>
          <a:p>
            <a:r>
              <a:rPr lang="zh-CN" altLang="en-US" dirty="0"/>
              <a:t>实际进度曲线</a:t>
            </a:r>
          </a:p>
        </p:txBody>
      </p:sp>
      <p:sp>
        <p:nvSpPr>
          <p:cNvPr id="4" name="灯片编号占位符 3">
            <a:extLst>
              <a:ext uri="{FF2B5EF4-FFF2-40B4-BE49-F238E27FC236}">
                <a16:creationId xmlns:a16="http://schemas.microsoft.com/office/drawing/2014/main" id="{11050F2A-C371-4FB2-A49C-4C64D1DEDDBE}"/>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pic>
        <p:nvPicPr>
          <p:cNvPr id="13" name="图片 12">
            <a:extLst>
              <a:ext uri="{FF2B5EF4-FFF2-40B4-BE49-F238E27FC236}">
                <a16:creationId xmlns:a16="http://schemas.microsoft.com/office/drawing/2014/main" id="{0638CE9E-2FE8-44FF-AB8D-49B457C45F37}"/>
              </a:ext>
            </a:extLst>
          </p:cNvPr>
          <p:cNvPicPr>
            <a:picLocks noChangeAspect="1"/>
          </p:cNvPicPr>
          <p:nvPr/>
        </p:nvPicPr>
        <p:blipFill rotWithShape="1">
          <a:blip r:embed="rId3">
            <a:extLst>
              <a:ext uri="{28A0092B-C50C-407E-A947-70E740481C1C}">
                <a14:useLocalDpi xmlns:a14="http://schemas.microsoft.com/office/drawing/2010/main" val="0"/>
              </a:ext>
            </a:extLst>
          </a:blip>
          <a:srcRect l="1441" t="2349" r="1741" b="2767"/>
          <a:stretch/>
        </p:blipFill>
        <p:spPr>
          <a:xfrm>
            <a:off x="1780673" y="1337910"/>
            <a:ext cx="8210350" cy="4843515"/>
          </a:xfrm>
          <a:prstGeom prst="rect">
            <a:avLst/>
          </a:prstGeom>
        </p:spPr>
      </p:pic>
    </p:spTree>
    <p:extLst>
      <p:ext uri="{BB962C8B-B14F-4D97-AF65-F5344CB8AC3E}">
        <p14:creationId xmlns:p14="http://schemas.microsoft.com/office/powerpoint/2010/main" val="2096503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37A8D1F-B6AA-4112-AE65-022C278C4BA4}"/>
              </a:ext>
            </a:extLst>
          </p:cNvPr>
          <p:cNvGrpSpPr/>
          <p:nvPr/>
        </p:nvGrpSpPr>
        <p:grpSpPr>
          <a:xfrm rot="16200000">
            <a:off x="-466823" y="466822"/>
            <a:ext cx="2175310" cy="1241661"/>
            <a:chOff x="6268729" y="-11548"/>
            <a:chExt cx="5923271" cy="2704140"/>
          </a:xfrm>
        </p:grpSpPr>
        <p:sp>
          <p:nvSpPr>
            <p:cNvPr id="6" name="任意多边形: 形状 5">
              <a:extLst>
                <a:ext uri="{FF2B5EF4-FFF2-40B4-BE49-F238E27FC236}">
                  <a16:creationId xmlns:a16="http://schemas.microsoft.com/office/drawing/2014/main" id="{4989023A-8B0C-4000-BA82-47FDA2A456CC}"/>
                </a:ext>
              </a:extLst>
            </p:cNvPr>
            <p:cNvSpPr/>
            <p:nvPr userDrawn="1"/>
          </p:nvSpPr>
          <p:spPr>
            <a:xfrm>
              <a:off x="6268729" y="-11548"/>
              <a:ext cx="5918871" cy="2704140"/>
            </a:xfrm>
            <a:custGeom>
              <a:avLst/>
              <a:gdLst>
                <a:gd name="connsiteX0" fmla="*/ 0 w 6570490"/>
                <a:gd name="connsiteY0" fmla="*/ 0 h 2798314"/>
                <a:gd name="connsiteX1" fmla="*/ 6570490 w 6570490"/>
                <a:gd name="connsiteY1" fmla="*/ 0 h 2798314"/>
                <a:gd name="connsiteX2" fmla="*/ 6570490 w 6570490"/>
                <a:gd name="connsiteY2" fmla="*/ 2798314 h 2798314"/>
              </a:gdLst>
              <a:ahLst/>
              <a:cxnLst>
                <a:cxn ang="0">
                  <a:pos x="connsiteX0" y="connsiteY0"/>
                </a:cxn>
                <a:cxn ang="0">
                  <a:pos x="connsiteX1" y="connsiteY1"/>
                </a:cxn>
                <a:cxn ang="0">
                  <a:pos x="connsiteX2" y="connsiteY2"/>
                </a:cxn>
              </a:cxnLst>
              <a:rect l="l" t="t" r="r" b="b"/>
              <a:pathLst>
                <a:path w="6570490" h="2798314">
                  <a:moveTo>
                    <a:pt x="0" y="0"/>
                  </a:moveTo>
                  <a:lnTo>
                    <a:pt x="6570490" y="0"/>
                  </a:lnTo>
                  <a:lnTo>
                    <a:pt x="6570490" y="2798314"/>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 name="直接连接符 6">
              <a:extLst>
                <a:ext uri="{FF2B5EF4-FFF2-40B4-BE49-F238E27FC236}">
                  <a16:creationId xmlns:a16="http://schemas.microsoft.com/office/drawing/2014/main" id="{D5C82780-DDCF-4E4E-94FC-C6619C36FCBF}"/>
                </a:ext>
              </a:extLst>
            </p:cNvPr>
            <p:cNvCxnSpPr>
              <a:cxnSpLocks/>
            </p:cNvCxnSpPr>
            <p:nvPr userDrawn="1"/>
          </p:nvCxnSpPr>
          <p:spPr>
            <a:xfrm>
              <a:off x="7837714" y="0"/>
              <a:ext cx="3753817" cy="17272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E728D7C8-400B-446D-8485-C962F1988AD5}"/>
                </a:ext>
              </a:extLst>
            </p:cNvPr>
            <p:cNvCxnSpPr>
              <a:cxnSpLocks/>
            </p:cNvCxnSpPr>
            <p:nvPr userDrawn="1"/>
          </p:nvCxnSpPr>
          <p:spPr>
            <a:xfrm>
              <a:off x="10740571" y="1553029"/>
              <a:ext cx="1451429" cy="667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标题 1">
            <a:extLst>
              <a:ext uri="{FF2B5EF4-FFF2-40B4-BE49-F238E27FC236}">
                <a16:creationId xmlns:a16="http://schemas.microsoft.com/office/drawing/2014/main" id="{1F67CA42-A319-4576-95E1-C5561F87F705}"/>
              </a:ext>
            </a:extLst>
          </p:cNvPr>
          <p:cNvSpPr>
            <a:spLocks noGrp="1"/>
          </p:cNvSpPr>
          <p:nvPr>
            <p:ph type="title"/>
          </p:nvPr>
        </p:nvSpPr>
        <p:spPr/>
        <p:txBody>
          <a:bodyPr/>
          <a:lstStyle/>
          <a:p>
            <a:r>
              <a:rPr lang="zh-CN" altLang="en-US" dirty="0"/>
              <a:t>燃尽图</a:t>
            </a:r>
          </a:p>
        </p:txBody>
      </p:sp>
      <p:sp>
        <p:nvSpPr>
          <p:cNvPr id="4" name="灯片编号占位符 3">
            <a:extLst>
              <a:ext uri="{FF2B5EF4-FFF2-40B4-BE49-F238E27FC236}">
                <a16:creationId xmlns:a16="http://schemas.microsoft.com/office/drawing/2014/main" id="{11050F2A-C371-4FB2-A49C-4C64D1DEDDBE}"/>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pic>
        <p:nvPicPr>
          <p:cNvPr id="9" name="图片 8">
            <a:extLst>
              <a:ext uri="{FF2B5EF4-FFF2-40B4-BE49-F238E27FC236}">
                <a16:creationId xmlns:a16="http://schemas.microsoft.com/office/drawing/2014/main" id="{8B911131-1B15-4AFB-BE92-8F5B794675AD}"/>
              </a:ext>
            </a:extLst>
          </p:cNvPr>
          <p:cNvPicPr>
            <a:picLocks noChangeAspect="1"/>
          </p:cNvPicPr>
          <p:nvPr/>
        </p:nvPicPr>
        <p:blipFill rotWithShape="1">
          <a:blip r:embed="rId3">
            <a:extLst>
              <a:ext uri="{28A0092B-C50C-407E-A947-70E740481C1C}">
                <a14:useLocalDpi xmlns:a14="http://schemas.microsoft.com/office/drawing/2010/main" val="0"/>
              </a:ext>
            </a:extLst>
          </a:blip>
          <a:srcRect l="1358" t="2336" r="1191" b="1982"/>
          <a:stretch/>
        </p:blipFill>
        <p:spPr>
          <a:xfrm>
            <a:off x="1828796" y="1337909"/>
            <a:ext cx="8460608" cy="4979554"/>
          </a:xfrm>
          <a:prstGeom prst="rect">
            <a:avLst/>
          </a:prstGeom>
        </p:spPr>
      </p:pic>
    </p:spTree>
    <p:extLst>
      <p:ext uri="{BB962C8B-B14F-4D97-AF65-F5344CB8AC3E}">
        <p14:creationId xmlns:p14="http://schemas.microsoft.com/office/powerpoint/2010/main" val="28962678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f86e5bd8-2905-4f14-ba47-541a377ef3a2"/>
</p:tagLst>
</file>

<file path=ppt/tags/tag2.xml><?xml version="1.0" encoding="utf-8"?>
<p:tagLst xmlns:a="http://schemas.openxmlformats.org/drawingml/2006/main" xmlns:r="http://schemas.openxmlformats.org/officeDocument/2006/relationships" xmlns:p="http://schemas.openxmlformats.org/presentationml/2006/main">
  <p:tag name="ISLIDE.DIAGRAM" val="4d4b18ec-bfcc-4de0-8910-e68476965f6e"/>
</p:tagLst>
</file>

<file path=ppt/tags/tag3.xml><?xml version="1.0" encoding="utf-8"?>
<p:tagLst xmlns:a="http://schemas.openxmlformats.org/drawingml/2006/main" xmlns:r="http://schemas.openxmlformats.org/officeDocument/2006/relationships" xmlns:p="http://schemas.openxmlformats.org/presentationml/2006/main">
  <p:tag name="ISLIDE.DIAGRAM" val="4d4b18ec-bfcc-4de0-8910-e68476965f6e"/>
</p:tagLst>
</file>

<file path=ppt/tags/tag4.xml><?xml version="1.0" encoding="utf-8"?>
<p:tagLst xmlns:a="http://schemas.openxmlformats.org/drawingml/2006/main" xmlns:r="http://schemas.openxmlformats.org/officeDocument/2006/relationships" xmlns:p="http://schemas.openxmlformats.org/presentationml/2006/main">
  <p:tag name="ISLIDE.DIAGRAM" val="4d4b18ec-bfcc-4de0-8910-e68476965f6e"/>
</p:tagLst>
</file>

<file path=ppt/theme/theme1.xml><?xml version="1.0" encoding="utf-8"?>
<a:theme xmlns:a="http://schemas.openxmlformats.org/drawingml/2006/main" name="主题5">
  <a:themeElements>
    <a:clrScheme name="埃克森美孚">
      <a:dk1>
        <a:srgbClr val="000000"/>
      </a:dk1>
      <a:lt1>
        <a:srgbClr val="FFFFFF"/>
      </a:lt1>
      <a:dk2>
        <a:srgbClr val="778495"/>
      </a:dk2>
      <a:lt2>
        <a:srgbClr val="F0F0F0"/>
      </a:lt2>
      <a:accent1>
        <a:srgbClr val="FA9600"/>
      </a:accent1>
      <a:accent2>
        <a:srgbClr val="C97816"/>
      </a:accent2>
      <a:accent3>
        <a:srgbClr val="14809E"/>
      </a:accent3>
      <a:accent4>
        <a:srgbClr val="1359C3"/>
      </a:accent4>
      <a:accent5>
        <a:srgbClr val="005C76"/>
      </a:accent5>
      <a:accent6>
        <a:srgbClr val="C7720B"/>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埃克森美孚">
    <a:dk1>
      <a:srgbClr val="000000"/>
    </a:dk1>
    <a:lt1>
      <a:srgbClr val="FFFFFF"/>
    </a:lt1>
    <a:dk2>
      <a:srgbClr val="778495"/>
    </a:dk2>
    <a:lt2>
      <a:srgbClr val="F0F0F0"/>
    </a:lt2>
    <a:accent1>
      <a:srgbClr val="FA9600"/>
    </a:accent1>
    <a:accent2>
      <a:srgbClr val="C97816"/>
    </a:accent2>
    <a:accent3>
      <a:srgbClr val="14809E"/>
    </a:accent3>
    <a:accent4>
      <a:srgbClr val="1359C3"/>
    </a:accent4>
    <a:accent5>
      <a:srgbClr val="005C76"/>
    </a:accent5>
    <a:accent6>
      <a:srgbClr val="C7720B"/>
    </a:accent6>
    <a:hlink>
      <a:srgbClr val="4276AA"/>
    </a:hlink>
    <a:folHlink>
      <a:srgbClr val="BFBFBF"/>
    </a:folHlink>
  </a:clrScheme>
</a:themeOverride>
</file>

<file path=ppt/theme/themeOverride2.xml><?xml version="1.0" encoding="utf-8"?>
<a:themeOverride xmlns:a="http://schemas.openxmlformats.org/drawingml/2006/main">
  <a:clrScheme name="埃克森美孚">
    <a:dk1>
      <a:srgbClr val="000000"/>
    </a:dk1>
    <a:lt1>
      <a:srgbClr val="FFFFFF"/>
    </a:lt1>
    <a:dk2>
      <a:srgbClr val="778495"/>
    </a:dk2>
    <a:lt2>
      <a:srgbClr val="F0F0F0"/>
    </a:lt2>
    <a:accent1>
      <a:srgbClr val="FA9600"/>
    </a:accent1>
    <a:accent2>
      <a:srgbClr val="C97816"/>
    </a:accent2>
    <a:accent3>
      <a:srgbClr val="14809E"/>
    </a:accent3>
    <a:accent4>
      <a:srgbClr val="1359C3"/>
    </a:accent4>
    <a:accent5>
      <a:srgbClr val="005C76"/>
    </a:accent5>
    <a:accent6>
      <a:srgbClr val="C7720B"/>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192</TotalTime>
  <Words>1652</Words>
  <Application>Microsoft Office PowerPoint</Application>
  <PresentationFormat>宽屏</PresentationFormat>
  <Paragraphs>178</Paragraphs>
  <Slides>23</Slides>
  <Notes>19</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23</vt:i4>
      </vt:variant>
    </vt:vector>
  </HeadingPairs>
  <TitlesOfParts>
    <vt:vector size="32" baseType="lpstr">
      <vt:lpstr>微软雅黑</vt:lpstr>
      <vt:lpstr>Arial</vt:lpstr>
      <vt:lpstr>Calibri</vt:lpstr>
      <vt:lpstr>Impact</vt:lpstr>
      <vt:lpstr>Segoe UI Light</vt:lpstr>
      <vt:lpstr>Times New Roman</vt:lpstr>
      <vt:lpstr>Verdana</vt:lpstr>
      <vt:lpstr>主题5</vt:lpstr>
      <vt:lpstr>OfficePLUS</vt:lpstr>
      <vt:lpstr>易校园——项目冲刺</vt:lpstr>
      <vt:lpstr>PowerPoint 演示文稿</vt:lpstr>
      <vt:lpstr>成员分工和预期计划</vt:lpstr>
      <vt:lpstr>成员分工</vt:lpstr>
      <vt:lpstr>预期计划</vt:lpstr>
      <vt:lpstr>预期计划</vt:lpstr>
      <vt:lpstr>实际进度曲线、燃尽图</vt:lpstr>
      <vt:lpstr>实际进度曲线</vt:lpstr>
      <vt:lpstr>燃尽图</vt:lpstr>
      <vt:lpstr>遇到的问题及解决方案</vt:lpstr>
      <vt:lpstr>遇到的问题及解决方案</vt:lpstr>
      <vt:lpstr>遇到的问题及解决方案</vt:lpstr>
      <vt:lpstr>遇到的问题及解决方案</vt:lpstr>
      <vt:lpstr>PowerPoint 演示文稿</vt:lpstr>
      <vt:lpstr>项目的实际架构</vt:lpstr>
      <vt:lpstr>PowerPoint 演示文稿</vt:lpstr>
      <vt:lpstr>测试</vt:lpstr>
      <vt:lpstr>过 程 体 会</vt:lpstr>
      <vt:lpstr>过程体会</vt:lpstr>
      <vt:lpstr>过程体会</vt:lpstr>
      <vt:lpstr>过程体会</vt:lpstr>
      <vt:lpstr>过程体会</vt:lpstr>
      <vt:lpstr>Thanks. 感谢您对我们项目的关注</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艳玲 叶</cp:lastModifiedBy>
  <cp:revision>31</cp:revision>
  <cp:lastPrinted>2017-11-15T16:00:00Z</cp:lastPrinted>
  <dcterms:created xsi:type="dcterms:W3CDTF">2017-11-15T16:00:00Z</dcterms:created>
  <dcterms:modified xsi:type="dcterms:W3CDTF">2019-11-15T13:31:06Z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2018-11-16T07:34:11.2913418Z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