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E2233C1-DD63-4A0B-A263-29DA1C5160FA}" type="datetime">
              <a:rPr b="0" lang="en-ZA" sz="900" spc="-1" strike="noStrike">
                <a:solidFill>
                  <a:srgbClr val="8b8b8b"/>
                </a:solidFill>
                <a:latin typeface="Century Gothic"/>
              </a:rPr>
              <a:t>18/08/06</a:t>
            </a:fld>
            <a:endParaRPr b="0" lang="en-ZA" sz="900" spc="-1" strike="noStrike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ZA" sz="2400" spc="-1" strike="noStrike">
              <a:latin typeface="Times New Roman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6326E6F-914C-46BB-9080-28E7DAF7ACBD}" type="slidenum">
              <a:rPr b="0" lang="en-ZA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ZA" sz="2000" spc="-1" strike="noStrike">
              <a:latin typeface="Times New Roman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0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D66B45-6786-45D4-A437-FC02413AA745}" type="datetime">
              <a:rPr b="0" lang="en-ZA" sz="900" spc="-1" strike="noStrike">
                <a:solidFill>
                  <a:srgbClr val="8b8b8b"/>
                </a:solidFill>
                <a:latin typeface="Century Gothic"/>
              </a:rPr>
              <a:t>18/08/06</a:t>
            </a:fld>
            <a:endParaRPr b="0" lang="en-ZA" sz="900" spc="-1" strike="noStrike">
              <a:latin typeface="Times New Roman"/>
            </a:endParaRPr>
          </a:p>
        </p:txBody>
      </p:sp>
      <p:sp>
        <p:nvSpPr>
          <p:cNvPr id="99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ZA" sz="2400" spc="-1" strike="noStrike">
              <a:latin typeface="Times New Roman"/>
            </a:endParaRPr>
          </a:p>
        </p:txBody>
      </p:sp>
      <p:sp>
        <p:nvSpPr>
          <p:cNvPr id="100" name="CustomShape 32"/>
          <p:cNvSpPr/>
          <p:nvPr/>
        </p:nvSpPr>
        <p:spPr>
          <a:xfrm flipV="1">
            <a:off x="-4320" y="20736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0CC35C-9FA0-4DD0-A6B3-939B047AAD2F}" type="slidenum">
              <a:rPr b="0" lang="en-ZA" sz="2000" spc="-1" strike="noStrike">
                <a:solidFill>
                  <a:srgbClr val="feffff"/>
                </a:solidFill>
                <a:latin typeface="Century Gothic"/>
              </a:rPr>
              <a:t>1</a:t>
            </a:fld>
            <a:endParaRPr b="0" lang="en-ZA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627200" y="2336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Fleet Management System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627200" y="3496680"/>
            <a:ext cx="602712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ZA" sz="1800" spc="-1" strike="noStrike">
                <a:solidFill>
                  <a:srgbClr val="595959"/>
                </a:solidFill>
                <a:latin typeface="Century Gothic"/>
              </a:rPr>
              <a:t>Team Name: Colloid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ZA" sz="1800" spc="-1" strike="noStrike">
                <a:solidFill>
                  <a:srgbClr val="595959"/>
                </a:solidFill>
                <a:latin typeface="Century Gothic"/>
              </a:rPr>
              <a:t>Team Number: 43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ZA" sz="1800" spc="-1" strike="noStrike">
                <a:solidFill>
                  <a:srgbClr val="595959"/>
                </a:solidFill>
                <a:latin typeface="Century Gothic"/>
              </a:rPr>
              <a:t>Project Supervisor: Mr HJC van Der Westhuizen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ZA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186320" y="3496680"/>
            <a:ext cx="4161600" cy="16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ZA" sz="2400" spc="-1" strike="noStrike">
                <a:solidFill>
                  <a:srgbClr val="000000"/>
                </a:solidFill>
                <a:latin typeface="Century Gothic"/>
              </a:rPr>
              <a:t>Members</a:t>
            </a:r>
            <a:endParaRPr b="0" lang="en-Z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ZA" sz="2400" spc="-1" strike="noStrike">
                <a:solidFill>
                  <a:srgbClr val="000000"/>
                </a:solidFill>
                <a:latin typeface="Century Gothic"/>
              </a:rPr>
              <a:t>Mavuso Mmeli 216016565</a:t>
            </a:r>
            <a:endParaRPr b="0" lang="en-Z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ZA" sz="2400" spc="-1" strike="noStrike">
                <a:solidFill>
                  <a:srgbClr val="000000"/>
                </a:solidFill>
                <a:latin typeface="Century Gothic"/>
              </a:rPr>
              <a:t>Morudu Khanyisile 216090091</a:t>
            </a:r>
            <a:endParaRPr b="0" lang="en-Z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ZA" sz="2400" spc="-1" strike="noStrike">
                <a:solidFill>
                  <a:srgbClr val="000000"/>
                </a:solidFill>
                <a:latin typeface="Century Gothic"/>
              </a:rPr>
              <a:t>Motuba Prince 201302881</a:t>
            </a:r>
            <a:endParaRPr b="0" lang="en-Z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ZA" sz="2400" spc="-1" strike="noStrike">
                <a:solidFill>
                  <a:srgbClr val="000000"/>
                </a:solidFill>
                <a:latin typeface="Century Gothic"/>
              </a:rPr>
              <a:t>Taliwe Thina 216009615</a:t>
            </a:r>
            <a:endParaRPr b="0" lang="en-Z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ZA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Problem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589120" y="17215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New Era Commerce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Problem with current system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Driver Monitoring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DynaFleet limited to 2 trucks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CarTrack is slow and inefficient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Driver Allocation/Assignment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Manual assigning of assignments 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Creating Delivery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43" name="Picture 8" descr=""/>
          <p:cNvPicPr/>
          <p:nvPr/>
        </p:nvPicPr>
        <p:blipFill>
          <a:blip r:embed="rId1"/>
          <a:stretch/>
        </p:blipFill>
        <p:spPr>
          <a:xfrm>
            <a:off x="7776000" y="1917720"/>
            <a:ext cx="3177000" cy="211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Solution Statement: Fleet Management System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What it is?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All-in-one solution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Mobile Application for drivers to communicate with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Web Based system for the stakeholders to effectively monitor, assign drivers and generate reports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More user friendly and interactive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Faster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888</TotalTime>
  <Application>LibreOffice/6.0.5.2$Windows_X86_64 LibreOffice_project/54c8cbb85f300ac59db32fe8a675ff7683cd5a16</Application>
  <Words>141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2018-03-05T16:38:08Z</dcterms:created>
  <dc:creator>mrdkha001@myuct.ac.za</dc:creator>
  <dc:description/>
  <dc:language>en-ZA</dc:language>
  <cp:lastModifiedBy/>
  <dcterms:modified xsi:type="dcterms:W3CDTF">2018-08-06T13:21:53Z</dcterms:modified>
  <cp:revision>13</cp:revision>
  <dc:subject/>
  <dc:title>Fleet Management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