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Z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480" cy="6852960"/>
            <a:chOff x="27360" y="-720"/>
            <a:chExt cx="2355480" cy="685296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480" cy="77760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ZA" sz="1800" spc="-1" strike="noStrike">
                <a:latin typeface="Arial"/>
              </a:rPr>
              <a:t>Click to edit the title text format</a:t>
            </a:r>
            <a:endParaRPr b="0" lang="en-ZA" sz="1800" spc="-1" strike="noStrike"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Click to edit the outline text format</a:t>
            </a:r>
            <a:endParaRPr b="0" lang="en-Z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Second Outline Level</a:t>
            </a:r>
            <a:endParaRPr b="0" lang="en-Z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Third Outline Level</a:t>
            </a:r>
            <a:endParaRPr b="0" lang="en-Z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1800" spc="-1" strike="noStrike">
                <a:latin typeface="Arial"/>
              </a:rPr>
              <a:t>Fourth Outline Level</a:t>
            </a:r>
            <a:endParaRPr b="0" lang="en-Z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Fifth Outline Level</a:t>
            </a:r>
            <a:endParaRPr b="0" lang="en-Z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Sixth Outline Level</a:t>
            </a:r>
            <a:endParaRPr b="0" lang="en-Z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800" spc="-1" strike="noStrike">
                <a:latin typeface="Arial"/>
              </a:rPr>
              <a:t>Seventh Outline Level</a:t>
            </a:r>
            <a:endParaRPr b="0" lang="en-ZA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480" cy="6637680"/>
            <a:chOff x="0" y="228600"/>
            <a:chExt cx="2850480" cy="663768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99720" cy="62496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480" cy="232128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400" cy="141912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280" cy="36252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0800" cy="332748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120" cy="292680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040" cy="492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000" cy="102384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040" cy="40471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0920" cy="33624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360" cy="22068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600" cy="6213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480" cy="6852960"/>
            <a:chOff x="27360" y="-720"/>
            <a:chExt cx="2355480" cy="685296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200" cy="439992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280" cy="157968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29840" cy="98964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0800" cy="223488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160" cy="3026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200" cy="28044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360" cy="5104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040" cy="27158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520" cy="25200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6800" cy="67320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080" cy="22680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520" cy="52956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1800" cy="68569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4320" y="-806040"/>
            <a:ext cx="1587600" cy="506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ZA" sz="4400" spc="-1" strike="noStrike">
                <a:latin typeface="Arial"/>
              </a:rPr>
              <a:t>Click to edit the title text format</a:t>
            </a:r>
            <a:endParaRPr b="0" lang="en-ZA" sz="4400" spc="-1" strike="noStrike">
              <a:latin typeface="Arial"/>
            </a:endParaRP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3200" spc="-1" strike="noStrike">
                <a:latin typeface="Arial"/>
              </a:rPr>
              <a:t>Click to edit the outline text format</a:t>
            </a:r>
            <a:endParaRPr b="0" lang="en-Z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800" spc="-1" strike="noStrike">
                <a:latin typeface="Arial"/>
              </a:rPr>
              <a:t>Second Outline Level</a:t>
            </a:r>
            <a:endParaRPr b="0" lang="en-Z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400" spc="-1" strike="noStrike">
                <a:latin typeface="Arial"/>
              </a:rPr>
              <a:t>Third Outline Level</a:t>
            </a:r>
            <a:endParaRPr b="0" lang="en-Z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ZA" sz="2000" spc="-1" strike="noStrike">
                <a:latin typeface="Arial"/>
              </a:rPr>
              <a:t>Fourth Outline Level</a:t>
            </a:r>
            <a:endParaRPr b="0" lang="en-Z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Fifth Outline Level</a:t>
            </a:r>
            <a:endParaRPr b="0" lang="en-Z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Sixth Outline Level</a:t>
            </a:r>
            <a:endParaRPr b="0" lang="en-Z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2000" spc="-1" strike="noStrike">
                <a:latin typeface="Arial"/>
              </a:rPr>
              <a:t>Seventh Outline Level</a:t>
            </a:r>
            <a:endParaRPr b="0" lang="en-Z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627200" y="23364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ZA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 </a:t>
            </a:r>
            <a:r>
              <a:rPr b="0" lang="en-ZA" sz="5400" spc="-1" strike="noStrike">
                <a:solidFill>
                  <a:srgbClr val="262626"/>
                </a:solidFill>
                <a:latin typeface="Century Gothic"/>
                <a:ea typeface="DejaVu Sans"/>
              </a:rPr>
              <a:t>Delivery Manager System </a:t>
            </a:r>
            <a:endParaRPr b="0" lang="en-ZA" sz="5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627200" y="3496680"/>
            <a:ext cx="602640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ZA" sz="1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Team Name: Colloid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ZA" sz="1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Team Number: 43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ZA" sz="1800" spc="-1" strike="noStrike">
                <a:solidFill>
                  <a:srgbClr val="595959"/>
                </a:solidFill>
                <a:latin typeface="Century Gothic"/>
                <a:ea typeface="DejaVu Sans"/>
              </a:rPr>
              <a:t>Project Supervisor: Mr HJC van Der Westhuizen</a:t>
            </a:r>
            <a:endParaRPr b="0" lang="en-Z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ZA" sz="18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86320" y="3496680"/>
            <a:ext cx="416088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Members</a:t>
            </a:r>
            <a:endParaRPr b="0" lang="en-Z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Mavuso Mmeli </a:t>
            </a:r>
            <a:endParaRPr b="0" lang="en-Z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216016565</a:t>
            </a:r>
            <a:endParaRPr b="0" lang="en-Z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Morudu Khanyisile </a:t>
            </a:r>
            <a:endParaRPr b="0" lang="en-Z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ZA" sz="2400" spc="-1" strike="noStrike">
                <a:solidFill>
                  <a:srgbClr val="000000"/>
                </a:solidFill>
                <a:latin typeface="Century Gothic"/>
                <a:ea typeface="DejaVu Sans"/>
              </a:rPr>
              <a:t>216090091</a:t>
            </a:r>
            <a:endParaRPr b="0" lang="en-ZA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ZA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ZA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Problem</a:t>
            </a:r>
            <a:endParaRPr b="0" lang="en-ZA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2589120" y="1721520"/>
            <a:ext cx="8914320" cy="37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New Era Commerce</a:t>
            </a:r>
            <a:endParaRPr b="0" lang="en-ZA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Problem with current system</a:t>
            </a:r>
            <a:endParaRPr b="0" lang="en-ZA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Assignment allocation</a:t>
            </a:r>
            <a:endParaRPr b="0" lang="en-ZA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Different truck, different system</a:t>
            </a:r>
            <a:endParaRPr b="0" lang="en-ZA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DynaFleet for Volvo</a:t>
            </a:r>
            <a:endParaRPr b="0" lang="en-ZA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CarTrack for other trucks </a:t>
            </a:r>
            <a:endParaRPr b="0" lang="en-ZA" sz="14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Start and end time for trips not available</a:t>
            </a:r>
            <a:endParaRPr b="0" lang="en-ZA" sz="16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Monitoring of previous deliveries is difficult</a:t>
            </a:r>
            <a:endParaRPr b="0" lang="en-Z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ZA" sz="1600" spc="-1" strike="noStrike">
              <a:latin typeface="Arial"/>
            </a:endParaRPr>
          </a:p>
        </p:txBody>
      </p:sp>
      <p:pic>
        <p:nvPicPr>
          <p:cNvPr id="137" name="Picture 8" descr=""/>
          <p:cNvPicPr/>
          <p:nvPr/>
        </p:nvPicPr>
        <p:blipFill>
          <a:blip r:embed="rId1"/>
          <a:stretch/>
        </p:blipFill>
        <p:spPr>
          <a:xfrm>
            <a:off x="7776000" y="1917720"/>
            <a:ext cx="3176280" cy="2113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593080" y="624240"/>
            <a:ext cx="891072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ZA" sz="3600" spc="-1" strike="noStrike">
                <a:solidFill>
                  <a:srgbClr val="262626"/>
                </a:solidFill>
                <a:latin typeface="Century Gothic"/>
                <a:ea typeface="DejaVu Sans"/>
              </a:rPr>
              <a:t>Solution Statement: Delivery Manager System</a:t>
            </a:r>
            <a:endParaRPr b="0" lang="en-ZA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589120" y="2133720"/>
            <a:ext cx="8914320" cy="37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What it is?</a:t>
            </a:r>
            <a:endParaRPr b="0" lang="en-ZA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6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Consists of:</a:t>
            </a:r>
            <a:endParaRPr b="0" lang="en-ZA" sz="16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Web based system for office personnel </a:t>
            </a:r>
            <a:endParaRPr b="0" lang="en-ZA" sz="14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Create deliveries</a:t>
            </a:r>
            <a:endParaRPr b="0" lang="en-ZA" sz="14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Assign drivers to deliveries</a:t>
            </a:r>
            <a:endParaRPr b="0" lang="en-ZA" sz="14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View start and end time of delivery</a:t>
            </a:r>
            <a:endParaRPr b="0" lang="en-ZA" sz="14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Track driver location during delivery</a:t>
            </a:r>
            <a:endParaRPr b="0" lang="en-ZA" sz="14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View details of the previous delivery</a:t>
            </a:r>
            <a:endParaRPr b="0" lang="en-ZA" sz="1400" spc="-1" strike="noStrike">
              <a:latin typeface="Arial"/>
            </a:endParaRPr>
          </a:p>
          <a:p>
            <a:pPr lvl="2" marL="1143000" indent="-227520">
              <a:lnSpc>
                <a:spcPct val="100000"/>
              </a:lnSpc>
              <a:spcBef>
                <a:spcPts val="1001"/>
              </a:spcBef>
              <a:buClr>
                <a:srgbClr val="dddddd"/>
              </a:buClr>
              <a:buFont typeface="Wingdings 3" charset="2"/>
              <a:buChar char="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Mobile application for drivers </a:t>
            </a:r>
            <a:endParaRPr b="0" lang="en-ZA" sz="14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Receive delivery information</a:t>
            </a:r>
            <a:endParaRPr b="0" lang="en-ZA" sz="1400" spc="-1" strike="noStrike">
              <a:latin typeface="Arial"/>
            </a:endParaRPr>
          </a:p>
          <a:p>
            <a:pPr lvl="6" marL="1512000" indent="-2156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ZA" sz="1400" spc="-1" strike="noStrike">
                <a:solidFill>
                  <a:srgbClr val="404040"/>
                </a:solidFill>
                <a:latin typeface="Century Gothic"/>
                <a:ea typeface="DejaVu Sans"/>
              </a:rPr>
              <a:t>Start and end trips</a:t>
            </a:r>
            <a:endParaRPr b="0" lang="en-ZA" sz="1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2475</TotalTime>
  <Application>LibreOffice/6.0.5.2$Windows_X86_64 LibreOffice_project/54c8cbb85f300ac59db32fe8a675ff7683cd5a16</Application>
  <Words>141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2018-03-05T16:38:08Z</dcterms:created>
  <dc:creator>mrdkha001@myuct.ac.za</dc:creator>
  <dc:description/>
  <dc:language>en-ZA</dc:language>
  <cp:lastModifiedBy/>
  <dcterms:modified xsi:type="dcterms:W3CDTF">2018-09-07T11:33:03Z</dcterms:modified>
  <cp:revision>19</cp:revision>
  <dc:subject/>
  <dc:title>Fleet Management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