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51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97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8CE7-98B5-4C13-8ACF-CD214EEC514D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88DB5C-CD5F-499F-A90F-B23C9A414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233721"/>
            <a:ext cx="9144000" cy="2387600"/>
          </a:xfrm>
        </p:spPr>
        <p:txBody>
          <a:bodyPr/>
          <a:lstStyle/>
          <a:p>
            <a:r>
              <a:rPr lang="en-US" dirty="0"/>
              <a:t>Fleet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7031" y="3496635"/>
            <a:ext cx="6027499" cy="1655762"/>
          </a:xfrm>
        </p:spPr>
        <p:txBody>
          <a:bodyPr>
            <a:normAutofit/>
          </a:bodyPr>
          <a:lstStyle/>
          <a:p>
            <a:r>
              <a:rPr lang="en-US" dirty="0"/>
              <a:t>Team Name: Colloid</a:t>
            </a:r>
          </a:p>
          <a:p>
            <a:r>
              <a:rPr lang="en-US" dirty="0"/>
              <a:t>Team Number: 43</a:t>
            </a:r>
          </a:p>
          <a:p>
            <a:r>
              <a:rPr lang="en-US" dirty="0"/>
              <a:t>Project Supervisor: </a:t>
            </a:r>
            <a:r>
              <a:rPr lang="en-US" dirty="0" err="1"/>
              <a:t>Mr</a:t>
            </a:r>
            <a:r>
              <a:rPr lang="en-US" dirty="0"/>
              <a:t> HJC van Der </a:t>
            </a:r>
            <a:r>
              <a:rPr lang="en-US" dirty="0" err="1"/>
              <a:t>Westhuizen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6411" y="3496635"/>
            <a:ext cx="41620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</a:t>
            </a:r>
          </a:p>
          <a:p>
            <a:r>
              <a:rPr lang="en-ZA" dirty="0" err="1"/>
              <a:t>Mavuso</a:t>
            </a:r>
            <a:r>
              <a:rPr lang="en-ZA" dirty="0"/>
              <a:t> </a:t>
            </a:r>
            <a:r>
              <a:rPr lang="en-ZA" dirty="0" err="1"/>
              <a:t>Mmeli</a:t>
            </a:r>
            <a:r>
              <a:rPr lang="en-ZA" dirty="0"/>
              <a:t> 216016565</a:t>
            </a:r>
            <a:endParaRPr lang="en-US" dirty="0"/>
          </a:p>
          <a:p>
            <a:r>
              <a:rPr lang="en-US" dirty="0" err="1"/>
              <a:t>Morudu</a:t>
            </a:r>
            <a:r>
              <a:rPr lang="en-US" dirty="0"/>
              <a:t> Khanyisile 216090091</a:t>
            </a:r>
          </a:p>
          <a:p>
            <a:r>
              <a:rPr lang="en-US" dirty="0" err="1"/>
              <a:t>Motuba</a:t>
            </a:r>
            <a:r>
              <a:rPr lang="en-US" dirty="0"/>
              <a:t> Prince 201302881</a:t>
            </a:r>
          </a:p>
          <a:p>
            <a:r>
              <a:rPr lang="en-US" dirty="0" err="1"/>
              <a:t>Taliwe</a:t>
            </a:r>
            <a:r>
              <a:rPr lang="en-US" dirty="0"/>
              <a:t> </a:t>
            </a:r>
            <a:r>
              <a:rPr lang="en-US" dirty="0" err="1"/>
              <a:t>Thina</a:t>
            </a:r>
            <a:r>
              <a:rPr lang="en-US" dirty="0"/>
              <a:t> 216009615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4355"/>
            <a:ext cx="8915400" cy="3777622"/>
          </a:xfrm>
        </p:spPr>
        <p:txBody>
          <a:bodyPr/>
          <a:lstStyle/>
          <a:p>
            <a:r>
              <a:rPr lang="en-US" dirty="0"/>
              <a:t>Company Background</a:t>
            </a:r>
          </a:p>
          <a:p>
            <a:pPr lvl="1"/>
            <a:r>
              <a:rPr lang="en-US" dirty="0"/>
              <a:t>New Era Commerce</a:t>
            </a:r>
          </a:p>
          <a:p>
            <a:pPr lvl="2"/>
            <a:r>
              <a:rPr lang="en-US" dirty="0"/>
              <a:t>Material handling logistics company</a:t>
            </a:r>
          </a:p>
          <a:p>
            <a:pPr lvl="2"/>
            <a:r>
              <a:rPr lang="en-US" dirty="0"/>
              <a:t>Coal, clinkers and </a:t>
            </a:r>
            <a:r>
              <a:rPr lang="en-US" dirty="0" err="1"/>
              <a:t>pozzsand</a:t>
            </a:r>
            <a:endParaRPr lang="en-US" dirty="0"/>
          </a:p>
          <a:p>
            <a:pPr lvl="1"/>
            <a:r>
              <a:rPr lang="en-US" dirty="0"/>
              <a:t>Mr. </a:t>
            </a:r>
            <a:r>
              <a:rPr lang="en-US" dirty="0" err="1"/>
              <a:t>Mangana</a:t>
            </a:r>
            <a:r>
              <a:rPr lang="en-US" dirty="0"/>
              <a:t>, </a:t>
            </a:r>
            <a:r>
              <a:rPr lang="en-US" dirty="0" err="1"/>
              <a:t>Thokozane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32" name="Picture 8" descr="Image result for delivery trucks">
            <a:extLst>
              <a:ext uri="{FF2B5EF4-FFF2-40B4-BE49-F238E27FC236}">
                <a16:creationId xmlns:a16="http://schemas.microsoft.com/office/drawing/2014/main" id="{58716852-0C89-4150-A7F7-9CFB6ADC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06" y="3982226"/>
            <a:ext cx="3177473" cy="21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1476"/>
            <a:ext cx="8915400" cy="3777622"/>
          </a:xfrm>
        </p:spPr>
        <p:txBody>
          <a:bodyPr/>
          <a:lstStyle/>
          <a:p>
            <a:r>
              <a:rPr lang="en-US" dirty="0"/>
              <a:t>Problem with current system</a:t>
            </a:r>
          </a:p>
          <a:p>
            <a:pPr lvl="1"/>
            <a:r>
              <a:rPr lang="en-US" dirty="0"/>
              <a:t>Driver Monitoring</a:t>
            </a:r>
          </a:p>
          <a:p>
            <a:pPr lvl="2"/>
            <a:r>
              <a:rPr lang="en-US" dirty="0" err="1"/>
              <a:t>DynaFleet</a:t>
            </a:r>
            <a:r>
              <a:rPr lang="en-US" dirty="0"/>
              <a:t> limited to 2 trucks</a:t>
            </a:r>
          </a:p>
          <a:p>
            <a:pPr lvl="2"/>
            <a:r>
              <a:rPr lang="en-US" dirty="0" err="1"/>
              <a:t>CarTrack</a:t>
            </a:r>
            <a:r>
              <a:rPr lang="en-US" dirty="0"/>
              <a:t> is slow and inefficient</a:t>
            </a:r>
          </a:p>
          <a:p>
            <a:pPr lvl="2"/>
            <a:r>
              <a:rPr lang="en-US" dirty="0"/>
              <a:t>Routing Management System does not provide all features needed</a:t>
            </a:r>
          </a:p>
          <a:p>
            <a:pPr lvl="1"/>
            <a:r>
              <a:rPr lang="en-US" dirty="0"/>
              <a:t>Driver Allocation/Assignment</a:t>
            </a:r>
          </a:p>
          <a:p>
            <a:pPr lvl="2"/>
            <a:r>
              <a:rPr lang="en-US" dirty="0"/>
              <a:t>Manual assigning of assignments </a:t>
            </a:r>
          </a:p>
          <a:p>
            <a:pPr lvl="2"/>
            <a:r>
              <a:rPr lang="en-US" dirty="0"/>
              <a:t>Creating Delivery</a:t>
            </a:r>
          </a:p>
          <a:p>
            <a:pPr lvl="1"/>
            <a:r>
              <a:rPr lang="en-US" dirty="0"/>
              <a:t>Loading and Unloading of Materials</a:t>
            </a:r>
          </a:p>
          <a:p>
            <a:pPr lvl="2"/>
            <a:r>
              <a:rPr lang="en-US" dirty="0"/>
              <a:t>Inconsistent reports due to different materials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Statement: Fleet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is?</a:t>
            </a:r>
          </a:p>
          <a:p>
            <a:pPr lvl="1"/>
            <a:r>
              <a:rPr lang="en-US" dirty="0"/>
              <a:t>All-in-one solution</a:t>
            </a:r>
          </a:p>
          <a:p>
            <a:pPr lvl="2"/>
            <a:r>
              <a:rPr lang="en-US" dirty="0"/>
              <a:t>Mobile Application for drivers to communicate with</a:t>
            </a:r>
          </a:p>
          <a:p>
            <a:pPr lvl="2"/>
            <a:r>
              <a:rPr lang="en-US" dirty="0"/>
              <a:t>Web Based system for the stakeholders to effectively monitor, assign drivers and generate reports</a:t>
            </a:r>
          </a:p>
          <a:p>
            <a:pPr lvl="1"/>
            <a:r>
              <a:rPr lang="en-US" dirty="0"/>
              <a:t>More user friendly and interactive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16148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237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885</TotalTime>
  <Words>141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Fleet Management System</vt:lpstr>
      <vt:lpstr>Introduction</vt:lpstr>
      <vt:lpstr>Problem</vt:lpstr>
      <vt:lpstr>Solution Statement: Fleet Management System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 System</dc:title>
  <dc:creator>mrdkha001@myuct.ac.za</dc:creator>
  <cp:lastModifiedBy>KHANYISILE ZANDILE MORUDU</cp:lastModifiedBy>
  <cp:revision>11</cp:revision>
  <dcterms:created xsi:type="dcterms:W3CDTF">2018-03-05T16:38:08Z</dcterms:created>
  <dcterms:modified xsi:type="dcterms:W3CDTF">2018-05-15T12:54:43Z</dcterms:modified>
</cp:coreProperties>
</file>