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Z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4320" y="-806040"/>
            <a:ext cx="1587600" cy="50616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Z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27200" y="23364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ZA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 Delivery Manager System </a:t>
            </a:r>
            <a:endParaRPr lang="en-ZA" sz="5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27200" y="3496680"/>
            <a:ext cx="602640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ZA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Team Name: Colloid</a:t>
            </a: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ZA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Team Number: 43</a:t>
            </a: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ZA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Project Supervisor: Mr HJC van Der Westhuizen</a:t>
            </a:r>
            <a:endParaRPr lang="en-Z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ZA" sz="1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86320" y="3496680"/>
            <a:ext cx="416088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Members</a:t>
            </a:r>
            <a:endParaRPr lang="en-ZA" sz="9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Mavuso Mmeli </a:t>
            </a:r>
            <a:endParaRPr lang="en-ZA" sz="9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216016565</a:t>
            </a:r>
            <a:endParaRPr lang="en-ZA" sz="9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Morudu</a:t>
            </a:r>
            <a:r>
              <a:rPr lang="en-ZA" sz="96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lang="en-ZA" sz="9600" b="0" strike="noStrike" spc="-1" dirty="0" err="1">
                <a:solidFill>
                  <a:srgbClr val="000000"/>
                </a:solidFill>
                <a:latin typeface="Century Gothic"/>
                <a:ea typeface="DejaVu Sans"/>
              </a:rPr>
              <a:t>Khanyisile</a:t>
            </a:r>
            <a:r>
              <a:rPr lang="en-ZA" sz="9600" b="0" strike="noStrike" spc="-1" dirty="0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endParaRPr lang="en-ZA" sz="9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216090091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spc="-1" dirty="0" err="1" smtClean="0">
                <a:solidFill>
                  <a:srgbClr val="000000"/>
                </a:solidFill>
                <a:latin typeface="Century Gothic"/>
                <a:ea typeface="DejaVu Sans"/>
              </a:rPr>
              <a:t>Thina</a:t>
            </a:r>
            <a:r>
              <a:rPr lang="en-ZA" sz="9600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lang="en-ZA" sz="9600" spc="-1" dirty="0" err="1" smtClean="0">
                <a:solidFill>
                  <a:srgbClr val="000000"/>
                </a:solidFill>
                <a:latin typeface="Century Gothic"/>
                <a:ea typeface="DejaVu Sans"/>
              </a:rPr>
              <a:t>Taliwe</a:t>
            </a:r>
            <a:endParaRPr lang="en-ZA" sz="9600" spc="-1" dirty="0" smtClean="0">
              <a:solidFill>
                <a:srgbClr val="000000"/>
              </a:solidFill>
              <a:latin typeface="Century Gothic"/>
              <a:ea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9600" b="0" strike="noStrike" spc="-1" dirty="0" smtClean="0">
                <a:solidFill>
                  <a:srgbClr val="000000"/>
                </a:solidFill>
                <a:latin typeface="Century Gothic"/>
                <a:ea typeface="DejaVu Sans"/>
              </a:rPr>
              <a:t>216009615</a:t>
            </a:r>
            <a:endParaRPr lang="en-ZA" sz="9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Z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Problem</a:t>
            </a:r>
            <a:endParaRPr lang="en-ZA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589120" y="172152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New Era Commerce</a:t>
            </a:r>
            <a:endParaRPr lang="en-ZA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Problem with current system</a:t>
            </a:r>
            <a:endParaRPr lang="en-ZA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Assignment allocation</a:t>
            </a:r>
            <a:endParaRPr lang="en-ZA" sz="16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Different truck, different system</a:t>
            </a:r>
            <a:endParaRPr lang="en-ZA" sz="16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DynaFleet for Volvo</a:t>
            </a:r>
            <a:endParaRPr lang="en-ZA" sz="1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CarTrack for other trucks </a:t>
            </a:r>
            <a:endParaRPr lang="en-ZA" sz="1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Start and end time for trips not available</a:t>
            </a:r>
            <a:endParaRPr lang="en-ZA" sz="16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Monitoring of previous deliveries is difficult</a:t>
            </a:r>
            <a:endParaRPr lang="en-ZA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ZA" sz="1600" b="0" strike="noStrike" spc="-1">
              <a:latin typeface="Arial"/>
            </a:endParaRPr>
          </a:p>
        </p:txBody>
      </p:sp>
      <p:pic>
        <p:nvPicPr>
          <p:cNvPr id="137" name="Picture 8"/>
          <p:cNvPicPr/>
          <p:nvPr/>
        </p:nvPicPr>
        <p:blipFill>
          <a:blip r:embed="rId2"/>
          <a:stretch/>
        </p:blipFill>
        <p:spPr>
          <a:xfrm>
            <a:off x="7776000" y="1917720"/>
            <a:ext cx="3176280" cy="21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Solution Statement: Delivery Manager System</a:t>
            </a:r>
            <a:endParaRPr lang="en-ZA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89120" y="213372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What it is?</a:t>
            </a:r>
            <a:endParaRPr lang="en-ZA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Consists of:</a:t>
            </a:r>
            <a:endParaRPr lang="en-ZA" sz="16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Web based system for office personnel 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Create deliveries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Assign drivers to deliveries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View start and end time of delivery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Track driver location during delivery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View details of the previous delivery</a:t>
            </a:r>
            <a:endParaRPr lang="en-ZA" sz="1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Mobile application for drivers 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Receive delivery information</a:t>
            </a:r>
            <a:endParaRPr lang="en-ZA" sz="1400" b="0" strike="noStrike" spc="-1">
              <a:latin typeface="Arial"/>
            </a:endParaRPr>
          </a:p>
          <a:p>
            <a:pPr marL="1512000" lvl="6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Start and end trips</a:t>
            </a:r>
            <a:endParaRPr lang="en-ZA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2479</TotalTime>
  <Words>120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DejaVu Sans</vt:lpstr>
      <vt:lpstr>Symbol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 System</dc:title>
  <dc:subject/>
  <dc:creator>mrdkha001@myuct.ac.za</dc:creator>
  <dc:description/>
  <cp:lastModifiedBy>Mmeli Mavuso</cp:lastModifiedBy>
  <cp:revision>20</cp:revision>
  <dcterms:created xsi:type="dcterms:W3CDTF">2018-03-05T16:38:08Z</dcterms:created>
  <dcterms:modified xsi:type="dcterms:W3CDTF">2018-10-12T05:47:55Z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