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8"/>
  </p:notesMasterIdLst>
  <p:handoutMasterIdLst>
    <p:handoutMasterId r:id="rId19"/>
  </p:handoutMasterIdLst>
  <p:sldIdLst>
    <p:sldId id="256" r:id="rId2"/>
    <p:sldId id="257" r:id="rId3"/>
    <p:sldId id="259" r:id="rId4"/>
    <p:sldId id="260" r:id="rId5"/>
    <p:sldId id="276" r:id="rId6"/>
    <p:sldId id="279" r:id="rId7"/>
    <p:sldId id="286" r:id="rId8"/>
    <p:sldId id="280" r:id="rId9"/>
    <p:sldId id="281" r:id="rId10"/>
    <p:sldId id="283" r:id="rId11"/>
    <p:sldId id="282" r:id="rId12"/>
    <p:sldId id="285" r:id="rId13"/>
    <p:sldId id="284" r:id="rId14"/>
    <p:sldId id="274" r:id="rId15"/>
    <p:sldId id="273" r:id="rId16"/>
    <p:sldId id="258" r:id="rId17"/>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8">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tori Miller" initials="LM" lastIdx="1" clrIdx="0">
    <p:extLst>
      <p:ext uri="{19B8F6BF-5375-455C-9EA6-DF929625EA0E}">
        <p15:presenceInfo xmlns:p15="http://schemas.microsoft.com/office/powerpoint/2012/main" userId="S::lamiller@redventures.com::0f1f0087-f95f-4d88-94b2-2628407a8cf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C4C8"/>
    <a:srgbClr val="123F59"/>
    <a:srgbClr val="372024"/>
    <a:srgbClr val="382426"/>
    <a:srgbClr val="62CA8E"/>
    <a:srgbClr val="373F4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06"/>
    <p:restoredTop sz="83549" autoAdjust="0"/>
  </p:normalViewPr>
  <p:slideViewPr>
    <p:cSldViewPr snapToGrid="0" snapToObjects="1" showGuides="1">
      <p:cViewPr varScale="1">
        <p:scale>
          <a:sx n="157" d="100"/>
          <a:sy n="157" d="100"/>
        </p:scale>
        <p:origin x="136" y="392"/>
      </p:cViewPr>
      <p:guideLst>
        <p:guide orient="horz" pos="1618"/>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04D8D8-F9B1-E545-894D-8DED6CC9DBEB}" type="datetimeFigureOut">
              <a:rPr lang="es-ES" smtClean="0"/>
              <a:t>20/8/19</a:t>
            </a:fld>
            <a:endParaRPr lang="en-US"/>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02B041C-7891-6341-89C7-E17013C1FDCE}" type="slidenum">
              <a:rPr lang="en-US" smtClean="0"/>
              <a:t>‹#›</a:t>
            </a:fld>
            <a:endParaRPr lang="en-US"/>
          </a:p>
        </p:txBody>
      </p:sp>
    </p:spTree>
    <p:extLst>
      <p:ext uri="{BB962C8B-B14F-4D97-AF65-F5344CB8AC3E}">
        <p14:creationId xmlns:p14="http://schemas.microsoft.com/office/powerpoint/2010/main" val="17785634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1F9830-0AE9-1C49-A90B-B1289604291A}" type="datetimeFigureOut">
              <a:rPr lang="es-ES" smtClean="0"/>
              <a:t>20/8/19</a:t>
            </a:fld>
            <a:endParaRPr lang="en-U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8CA76F-A91B-A942-9A05-B37830632A6C}" type="slidenum">
              <a:rPr lang="en-US" smtClean="0"/>
              <a:t>‹#›</a:t>
            </a:fld>
            <a:endParaRPr lang="en-US"/>
          </a:p>
        </p:txBody>
      </p:sp>
    </p:spTree>
    <p:extLst>
      <p:ext uri="{BB962C8B-B14F-4D97-AF65-F5344CB8AC3E}">
        <p14:creationId xmlns:p14="http://schemas.microsoft.com/office/powerpoint/2010/main" val="331791600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p:spTree>
      <p:nvGrpSpPr>
        <p:cNvPr id="1" name=""/>
        <p:cNvGrpSpPr/>
        <p:nvPr/>
      </p:nvGrpSpPr>
      <p:grpSpPr>
        <a:xfrm>
          <a:off x="0" y="0"/>
          <a:ext cx="0" cy="0"/>
          <a:chOff x="0" y="0"/>
          <a:chExt cx="0" cy="0"/>
        </a:xfrm>
      </p:grpSpPr>
      <p:sp>
        <p:nvSpPr>
          <p:cNvPr id="10" name="Rectángulo 9"/>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Rectángulo 8"/>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p:cNvSpPr>
            <a:spLocks noGrp="1"/>
          </p:cNvSpPr>
          <p:nvPr>
            <p:ph type="ctrTitle" hasCustomPrompt="1"/>
          </p:nvPr>
        </p:nvSpPr>
        <p:spPr>
          <a:xfrm>
            <a:off x="685800" y="434880"/>
            <a:ext cx="7772400" cy="2979904"/>
          </a:xfrm>
        </p:spPr>
        <p:txBody>
          <a:bodyPr anchor="b">
            <a:normAutofit/>
          </a:bodyPr>
          <a:lstStyle>
            <a:lvl1pPr algn="l">
              <a:lnSpc>
                <a:spcPct val="80000"/>
              </a:lnSpc>
              <a:defRPr sz="8400" baseline="0">
                <a:solidFill>
                  <a:schemeClr val="tx1"/>
                </a:solidFill>
              </a:defRPr>
            </a:lvl1pPr>
          </a:lstStyle>
          <a:p>
            <a:r>
              <a:rPr lang="en-US" noProof="0" dirty="0"/>
              <a:t>This is a title.</a:t>
            </a:r>
            <a:endParaRPr lang="en-US" dirty="0"/>
          </a:p>
        </p:txBody>
      </p:sp>
      <p:sp>
        <p:nvSpPr>
          <p:cNvPr id="3" name="Subtítulo 2"/>
          <p:cNvSpPr>
            <a:spLocks noGrp="1"/>
          </p:cNvSpPr>
          <p:nvPr>
            <p:ph type="subTitle" idx="1" hasCustomPrompt="1"/>
          </p:nvPr>
        </p:nvSpPr>
        <p:spPr>
          <a:xfrm>
            <a:off x="685800" y="3566969"/>
            <a:ext cx="7772400" cy="1196128"/>
          </a:xfrm>
        </p:spPr>
        <p:txBody>
          <a:bodyPr>
            <a:noAutofit/>
          </a:bodyPr>
          <a:lstStyle>
            <a:lvl1pPr marL="0" indent="0" algn="l">
              <a:buNone/>
              <a:defRPr sz="3000" b="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But there’s also room for a Subtitle. Don’t make it so long though.</a:t>
            </a:r>
          </a:p>
        </p:txBody>
      </p:sp>
      <p:sp>
        <p:nvSpPr>
          <p:cNvPr id="4" name="Marcador de fecha 3"/>
          <p:cNvSpPr>
            <a:spLocks noGrp="1"/>
          </p:cNvSpPr>
          <p:nvPr>
            <p:ph type="dt" sz="half" idx="10"/>
          </p:nvPr>
        </p:nvSpPr>
        <p:spPr/>
        <p:txBody>
          <a:bodyPr/>
          <a:lstStyle/>
          <a:p>
            <a:fld id="{F0137B1C-8C90-1143-B53A-7CA03895B303}" type="datetime1">
              <a:rPr lang="es-BO" smtClean="0"/>
              <a:t>20/8/19</a:t>
            </a:fld>
            <a:endParaRPr lang="en-US"/>
          </a:p>
        </p:txBody>
      </p:sp>
      <p:sp>
        <p:nvSpPr>
          <p:cNvPr id="5" name="Marcador de pie de página 4"/>
          <p:cNvSpPr>
            <a:spLocks noGrp="1"/>
          </p:cNvSpPr>
          <p:nvPr>
            <p:ph type="ftr" sz="quarter" idx="11"/>
          </p:nvPr>
        </p:nvSpPr>
        <p:spPr/>
        <p:txBody>
          <a:bodyPr/>
          <a:lstStyle/>
          <a:p>
            <a:r>
              <a:rPr lang="en-US" dirty="0"/>
              <a:t>This is a footer, so use it when you need it.</a:t>
            </a:r>
          </a:p>
        </p:txBody>
      </p:sp>
      <p:sp>
        <p:nvSpPr>
          <p:cNvPr id="6" name="Marcador de número de diapositiva 5"/>
          <p:cNvSpPr>
            <a:spLocks noGrp="1"/>
          </p:cNvSpPr>
          <p:nvPr>
            <p:ph type="sldNum" sz="quarter" idx="12"/>
          </p:nvPr>
        </p:nvSpPr>
        <p:spPr/>
        <p:txBody>
          <a:bodyPr/>
          <a:lstStyle/>
          <a:p>
            <a:fld id="{1A9D366B-1E42-9E47-9213-7A0BF786C435}" type="slidenum">
              <a:rPr lang="en-US" smtClean="0"/>
              <a:t>‹#›</a:t>
            </a:fld>
            <a:endParaRPr lang="en-US"/>
          </a:p>
        </p:txBody>
      </p:sp>
      <p:cxnSp>
        <p:nvCxnSpPr>
          <p:cNvPr id="8" name="Conector recto 7"/>
          <p:cNvCxnSpPr/>
          <p:nvPr userDrawn="1"/>
        </p:nvCxnSpPr>
        <p:spPr>
          <a:xfrm>
            <a:off x="685800" y="3468689"/>
            <a:ext cx="7772400"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Freeform: Shape 11"/>
          <p:cNvSpPr/>
          <p:nvPr userDrawn="1"/>
        </p:nvSpPr>
        <p:spPr>
          <a:xfrm>
            <a:off x="-238205" y="-107827"/>
            <a:ext cx="9459689" cy="3836259"/>
          </a:xfrm>
          <a:custGeom>
            <a:avLst/>
            <a:gdLst>
              <a:gd name="connsiteX0" fmla="*/ 40640 w 12476480"/>
              <a:gd name="connsiteY0" fmla="*/ 243840 h 5059680"/>
              <a:gd name="connsiteX1" fmla="*/ 5455920 w 12476480"/>
              <a:gd name="connsiteY1" fmla="*/ 965200 h 5059680"/>
              <a:gd name="connsiteX2" fmla="*/ 6979920 w 12476480"/>
              <a:gd name="connsiteY2" fmla="*/ 172720 h 5059680"/>
              <a:gd name="connsiteX3" fmla="*/ 11988800 w 12476480"/>
              <a:gd name="connsiteY3" fmla="*/ 1432560 h 5059680"/>
              <a:gd name="connsiteX4" fmla="*/ 12476480 w 12476480"/>
              <a:gd name="connsiteY4" fmla="*/ 5059680 h 5059680"/>
              <a:gd name="connsiteX5" fmla="*/ 12364720 w 12476480"/>
              <a:gd name="connsiteY5" fmla="*/ 0 h 5059680"/>
              <a:gd name="connsiteX6" fmla="*/ 0 w 12476480"/>
              <a:gd name="connsiteY6" fmla="*/ 91440 h 5059680"/>
              <a:gd name="connsiteX7" fmla="*/ 40640 w 12476480"/>
              <a:gd name="connsiteY7" fmla="*/ 243840 h 5059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76480" h="5059680">
                <a:moveTo>
                  <a:pt x="40640" y="243840"/>
                </a:moveTo>
                <a:lnTo>
                  <a:pt x="5455920" y="965200"/>
                </a:lnTo>
                <a:lnTo>
                  <a:pt x="6979920" y="172720"/>
                </a:lnTo>
                <a:lnTo>
                  <a:pt x="11988800" y="1432560"/>
                </a:lnTo>
                <a:lnTo>
                  <a:pt x="12476480" y="5059680"/>
                </a:lnTo>
                <a:lnTo>
                  <a:pt x="12364720" y="0"/>
                </a:lnTo>
                <a:lnTo>
                  <a:pt x="0" y="91440"/>
                </a:lnTo>
                <a:lnTo>
                  <a:pt x="40640" y="243840"/>
                </a:ln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99327" y="4787154"/>
            <a:ext cx="1671146" cy="265864"/>
          </a:xfrm>
          <a:prstGeom prst="rect">
            <a:avLst/>
          </a:prstGeom>
        </p:spPr>
      </p:pic>
      <p:sp>
        <p:nvSpPr>
          <p:cNvPr id="7" name="TextBox 6">
            <a:extLst>
              <a:ext uri="{FF2B5EF4-FFF2-40B4-BE49-F238E27FC236}">
                <a16:creationId xmlns:a16="http://schemas.microsoft.com/office/drawing/2014/main" id="{6DB3C71E-B3E1-7446-9094-3B268DA61155}"/>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13" name="Picture 12">
            <a:extLst>
              <a:ext uri="{FF2B5EF4-FFF2-40B4-BE49-F238E27FC236}">
                <a16:creationId xmlns:a16="http://schemas.microsoft.com/office/drawing/2014/main" id="{66820564-F3F8-0940-9D6A-C7426CD2909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2735445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Screen 2 Images">
    <p:spTree>
      <p:nvGrpSpPr>
        <p:cNvPr id="1" name=""/>
        <p:cNvGrpSpPr/>
        <p:nvPr/>
      </p:nvGrpSpPr>
      <p:grpSpPr>
        <a:xfrm>
          <a:off x="0" y="0"/>
          <a:ext cx="0" cy="0"/>
          <a:chOff x="0" y="0"/>
          <a:chExt cx="0" cy="0"/>
        </a:xfrm>
      </p:grpSpPr>
      <p:sp>
        <p:nvSpPr>
          <p:cNvPr id="8" name="Rectángulo 7"/>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ángulo 10"/>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posición de imagen 2"/>
          <p:cNvSpPr>
            <a:spLocks noGrp="1"/>
          </p:cNvSpPr>
          <p:nvPr>
            <p:ph type="pic" idx="1" hasCustomPrompt="1"/>
          </p:nvPr>
        </p:nvSpPr>
        <p:spPr>
          <a:xfrm>
            <a:off x="0" y="0"/>
            <a:ext cx="4572000" cy="5143500"/>
          </a:xfrm>
        </p:spPr>
        <p:txBody>
          <a:bodyPr>
            <a:normAutofit/>
          </a:bodyPr>
          <a:lstStyle>
            <a:lvl1pPr marL="0" indent="0" algn="ctr">
              <a:buNone/>
              <a:defRPr sz="20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The icon in the middle, do you see it? </a:t>
            </a:r>
            <a:br>
              <a:rPr lang="en-US" dirty="0"/>
            </a:br>
            <a:r>
              <a:rPr lang="en-US" dirty="0"/>
              <a:t>Click on it to add IMAGE No. 1</a:t>
            </a:r>
          </a:p>
        </p:txBody>
      </p:sp>
      <p:sp>
        <p:nvSpPr>
          <p:cNvPr id="5" name="Marcador de fecha 4"/>
          <p:cNvSpPr>
            <a:spLocks noGrp="1"/>
          </p:cNvSpPr>
          <p:nvPr>
            <p:ph type="dt" sz="half" idx="10"/>
          </p:nvPr>
        </p:nvSpPr>
        <p:spPr/>
        <p:txBody>
          <a:bodyPr/>
          <a:lstStyle/>
          <a:p>
            <a:fld id="{F9EE3DCF-02A2-CD4E-AA28-4215D40EA233}" type="datetime1">
              <a:rPr lang="es-BO" smtClean="0"/>
              <a:t>20/8/19</a:t>
            </a:fld>
            <a:endParaRPr lang="en-US"/>
          </a:p>
        </p:txBody>
      </p:sp>
      <p:sp>
        <p:nvSpPr>
          <p:cNvPr id="6" name="Marcador de pie de página 5"/>
          <p:cNvSpPr>
            <a:spLocks noGrp="1"/>
          </p:cNvSpPr>
          <p:nvPr>
            <p:ph type="ftr" sz="quarter" idx="11"/>
          </p:nvPr>
        </p:nvSpPr>
        <p:spPr/>
        <p:txBody>
          <a:bodyPr/>
          <a:lstStyle/>
          <a:p>
            <a:r>
              <a:rPr lang="en-US" dirty="0"/>
              <a:t>This is a footer, so use it when you need it.</a:t>
            </a:r>
          </a:p>
        </p:txBody>
      </p:sp>
      <p:sp>
        <p:nvSpPr>
          <p:cNvPr id="7" name="Marcador de número de diapositiva 6"/>
          <p:cNvSpPr>
            <a:spLocks noGrp="1"/>
          </p:cNvSpPr>
          <p:nvPr>
            <p:ph type="sldNum" sz="quarter" idx="12"/>
          </p:nvPr>
        </p:nvSpPr>
        <p:spPr/>
        <p:txBody>
          <a:bodyPr/>
          <a:lstStyle/>
          <a:p>
            <a:fld id="{1A9D366B-1E42-9E47-9213-7A0BF786C435}" type="slidenum">
              <a:rPr lang="en-US" smtClean="0"/>
              <a:t>‹#›</a:t>
            </a:fld>
            <a:endParaRPr lang="en-US"/>
          </a:p>
        </p:txBody>
      </p:sp>
      <p:sp>
        <p:nvSpPr>
          <p:cNvPr id="9" name="Marcador de posición de imagen 2"/>
          <p:cNvSpPr>
            <a:spLocks noGrp="1"/>
          </p:cNvSpPr>
          <p:nvPr>
            <p:ph type="pic" idx="13" hasCustomPrompt="1"/>
          </p:nvPr>
        </p:nvSpPr>
        <p:spPr>
          <a:xfrm>
            <a:off x="4558632" y="0"/>
            <a:ext cx="4585369" cy="5143500"/>
          </a:xfrm>
        </p:spPr>
        <p:txBody>
          <a:bodyPr>
            <a:normAutofit/>
          </a:bodyPr>
          <a:lstStyle>
            <a:lvl1pPr marL="0" indent="0" algn="ctr">
              <a:buNone/>
              <a:defRPr sz="20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The icon in the middle, do you see it? </a:t>
            </a:r>
            <a:br>
              <a:rPr lang="en-US" dirty="0"/>
            </a:br>
            <a:r>
              <a:rPr lang="en-US" dirty="0"/>
              <a:t>Click on it to add IMAGE No. 2</a:t>
            </a:r>
          </a:p>
        </p:txBody>
      </p:sp>
      <p:sp>
        <p:nvSpPr>
          <p:cNvPr id="10" name="TextBox 9">
            <a:extLst>
              <a:ext uri="{FF2B5EF4-FFF2-40B4-BE49-F238E27FC236}">
                <a16:creationId xmlns:a16="http://schemas.microsoft.com/office/drawing/2014/main" id="{9822BCE4-0E72-E141-8B64-45EC4A1B167B}"/>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12" name="Picture 11">
            <a:extLst>
              <a:ext uri="{FF2B5EF4-FFF2-40B4-BE49-F238E27FC236}">
                <a16:creationId xmlns:a16="http://schemas.microsoft.com/office/drawing/2014/main" id="{37E5AAE7-8EC4-7544-9F53-4C121823C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3760083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Screen 3 Images">
    <p:spTree>
      <p:nvGrpSpPr>
        <p:cNvPr id="1" name=""/>
        <p:cNvGrpSpPr/>
        <p:nvPr/>
      </p:nvGrpSpPr>
      <p:grpSpPr>
        <a:xfrm>
          <a:off x="0" y="0"/>
          <a:ext cx="0" cy="0"/>
          <a:chOff x="0" y="0"/>
          <a:chExt cx="0" cy="0"/>
        </a:xfrm>
      </p:grpSpPr>
      <p:sp>
        <p:nvSpPr>
          <p:cNvPr id="8" name="Rectángulo 7"/>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ángulo 10"/>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posición de imagen 2"/>
          <p:cNvSpPr>
            <a:spLocks noGrp="1"/>
          </p:cNvSpPr>
          <p:nvPr>
            <p:ph type="pic" idx="1" hasCustomPrompt="1"/>
          </p:nvPr>
        </p:nvSpPr>
        <p:spPr>
          <a:xfrm>
            <a:off x="0" y="0"/>
            <a:ext cx="4585368" cy="5143500"/>
          </a:xfrm>
        </p:spPr>
        <p:txBody>
          <a:bodyPr>
            <a:normAutofit/>
          </a:bodyPr>
          <a:lstStyle>
            <a:lvl1pPr marL="0" indent="0" algn="ctr">
              <a:buNone/>
              <a:defRPr sz="20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The icon in the middle, do you see it? </a:t>
            </a:r>
            <a:br>
              <a:rPr lang="en-US" dirty="0"/>
            </a:br>
            <a:r>
              <a:rPr lang="en-US" dirty="0"/>
              <a:t>Click on it to add IMAGE No. 1</a:t>
            </a:r>
          </a:p>
        </p:txBody>
      </p:sp>
      <p:sp>
        <p:nvSpPr>
          <p:cNvPr id="5" name="Marcador de fecha 4"/>
          <p:cNvSpPr>
            <a:spLocks noGrp="1"/>
          </p:cNvSpPr>
          <p:nvPr>
            <p:ph type="dt" sz="half" idx="10"/>
          </p:nvPr>
        </p:nvSpPr>
        <p:spPr/>
        <p:txBody>
          <a:bodyPr/>
          <a:lstStyle/>
          <a:p>
            <a:fld id="{F9EE3DCF-02A2-CD4E-AA28-4215D40EA233}" type="datetime1">
              <a:rPr lang="es-BO" smtClean="0"/>
              <a:t>20/8/19</a:t>
            </a:fld>
            <a:endParaRPr lang="en-US"/>
          </a:p>
        </p:txBody>
      </p:sp>
      <p:sp>
        <p:nvSpPr>
          <p:cNvPr id="6" name="Marcador de pie de página 5"/>
          <p:cNvSpPr>
            <a:spLocks noGrp="1"/>
          </p:cNvSpPr>
          <p:nvPr>
            <p:ph type="ftr" sz="quarter" idx="11"/>
          </p:nvPr>
        </p:nvSpPr>
        <p:spPr/>
        <p:txBody>
          <a:bodyPr/>
          <a:lstStyle/>
          <a:p>
            <a:r>
              <a:rPr lang="en-US" dirty="0"/>
              <a:t>This is a footer, so use it when you need it.</a:t>
            </a:r>
          </a:p>
        </p:txBody>
      </p:sp>
      <p:sp>
        <p:nvSpPr>
          <p:cNvPr id="7" name="Marcador de número de diapositiva 6"/>
          <p:cNvSpPr>
            <a:spLocks noGrp="1"/>
          </p:cNvSpPr>
          <p:nvPr>
            <p:ph type="sldNum" sz="quarter" idx="12"/>
          </p:nvPr>
        </p:nvSpPr>
        <p:spPr/>
        <p:txBody>
          <a:bodyPr/>
          <a:lstStyle/>
          <a:p>
            <a:fld id="{1A9D366B-1E42-9E47-9213-7A0BF786C435}" type="slidenum">
              <a:rPr lang="en-US" smtClean="0"/>
              <a:t>‹#›</a:t>
            </a:fld>
            <a:endParaRPr lang="en-US"/>
          </a:p>
        </p:txBody>
      </p:sp>
      <p:sp>
        <p:nvSpPr>
          <p:cNvPr id="9" name="Marcador de posición de imagen 2"/>
          <p:cNvSpPr>
            <a:spLocks noGrp="1"/>
          </p:cNvSpPr>
          <p:nvPr>
            <p:ph type="pic" idx="13" hasCustomPrompt="1"/>
          </p:nvPr>
        </p:nvSpPr>
        <p:spPr>
          <a:xfrm>
            <a:off x="4577347" y="0"/>
            <a:ext cx="4572000" cy="2571750"/>
          </a:xfrm>
        </p:spPr>
        <p:txBody>
          <a:bodyPr>
            <a:normAutofit/>
          </a:bodyPr>
          <a:lstStyle>
            <a:lvl1pPr marL="0" indent="0" algn="ctr">
              <a:buNone/>
              <a:defRPr sz="20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The icon in the middle, do you see it? </a:t>
            </a:r>
            <a:br>
              <a:rPr lang="en-US" dirty="0"/>
            </a:br>
            <a:r>
              <a:rPr lang="en-US" dirty="0"/>
              <a:t>Click on it to add IMAGE No. 2</a:t>
            </a:r>
          </a:p>
        </p:txBody>
      </p:sp>
      <p:sp>
        <p:nvSpPr>
          <p:cNvPr id="10" name="Marcador de posición de imagen 2"/>
          <p:cNvSpPr>
            <a:spLocks noGrp="1"/>
          </p:cNvSpPr>
          <p:nvPr>
            <p:ph type="pic" idx="14" hasCustomPrompt="1"/>
          </p:nvPr>
        </p:nvSpPr>
        <p:spPr>
          <a:xfrm>
            <a:off x="4577347" y="2571750"/>
            <a:ext cx="4572000" cy="2571750"/>
          </a:xfrm>
        </p:spPr>
        <p:txBody>
          <a:bodyPr>
            <a:normAutofit/>
          </a:bodyPr>
          <a:lstStyle>
            <a:lvl1pPr marL="0" indent="0" algn="ctr">
              <a:buNone/>
              <a:defRPr sz="20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The icon in the middle, do you see it? </a:t>
            </a:r>
            <a:br>
              <a:rPr lang="en-US" dirty="0"/>
            </a:br>
            <a:r>
              <a:rPr lang="en-US" dirty="0"/>
              <a:t>Click on it to add IMAGE No. 3</a:t>
            </a:r>
          </a:p>
        </p:txBody>
      </p:sp>
      <p:sp>
        <p:nvSpPr>
          <p:cNvPr id="12" name="TextBox 11">
            <a:extLst>
              <a:ext uri="{FF2B5EF4-FFF2-40B4-BE49-F238E27FC236}">
                <a16:creationId xmlns:a16="http://schemas.microsoft.com/office/drawing/2014/main" id="{8ACED22C-4D7F-9F4F-B287-757687B29A84}"/>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13" name="Picture 12">
            <a:extLst>
              <a:ext uri="{FF2B5EF4-FFF2-40B4-BE49-F238E27FC236}">
                <a16:creationId xmlns:a16="http://schemas.microsoft.com/office/drawing/2014/main" id="{870AED8E-4C9F-2641-BAD9-E487FD5246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3760083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bg>
      <p:bgPr>
        <a:blipFill>
          <a:blip r:embed="rId2"/>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500"/>
          </a:xfrm>
          <a:prstGeom prst="rect">
            <a:avLst/>
          </a:prstGeom>
          <a:solidFill>
            <a:schemeClr val="bg1">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ángulo 5"/>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Marcador de fecha 1"/>
          <p:cNvSpPr>
            <a:spLocks noGrp="1"/>
          </p:cNvSpPr>
          <p:nvPr>
            <p:ph type="dt" sz="half" idx="10"/>
          </p:nvPr>
        </p:nvSpPr>
        <p:spPr/>
        <p:txBody>
          <a:bodyPr/>
          <a:lstStyle/>
          <a:p>
            <a:fld id="{3A5E28DB-81EA-E945-99BD-B1F187BEF7B1}" type="datetime1">
              <a:rPr lang="es-BO" smtClean="0"/>
              <a:t>20/8/19</a:t>
            </a:fld>
            <a:endParaRPr lang="en-US"/>
          </a:p>
        </p:txBody>
      </p:sp>
      <p:sp>
        <p:nvSpPr>
          <p:cNvPr id="3" name="Marcador de pie de página 2"/>
          <p:cNvSpPr>
            <a:spLocks noGrp="1"/>
          </p:cNvSpPr>
          <p:nvPr>
            <p:ph type="ftr" sz="quarter" idx="11"/>
          </p:nvPr>
        </p:nvSpPr>
        <p:spPr/>
        <p:txBody>
          <a:bodyPr/>
          <a:lstStyle/>
          <a:p>
            <a:r>
              <a:rPr lang="en-US" dirty="0"/>
              <a:t>This is a footer, so use it when you need it.</a:t>
            </a:r>
          </a:p>
        </p:txBody>
      </p:sp>
      <p:sp>
        <p:nvSpPr>
          <p:cNvPr id="4" name="Marcador de número de diapositiva 3"/>
          <p:cNvSpPr>
            <a:spLocks noGrp="1"/>
          </p:cNvSpPr>
          <p:nvPr>
            <p:ph type="sldNum" sz="quarter" idx="12"/>
          </p:nvPr>
        </p:nvSpPr>
        <p:spPr/>
        <p:txBody>
          <a:bodyPr/>
          <a:lstStyle/>
          <a:p>
            <a:fld id="{1A9D366B-1E42-9E47-9213-7A0BF786C435}" type="slidenum">
              <a:rPr lang="en-US" smtClean="0"/>
              <a:t>‹#›</a:t>
            </a:fld>
            <a:endParaRPr lang="en-US"/>
          </a:p>
        </p:txBody>
      </p:sp>
      <p:sp>
        <p:nvSpPr>
          <p:cNvPr id="5" name="Rectángulo 4"/>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a:extLst>
              <a:ext uri="{FF2B5EF4-FFF2-40B4-BE49-F238E27FC236}">
                <a16:creationId xmlns:a16="http://schemas.microsoft.com/office/drawing/2014/main" id="{BFB76361-9E95-4E4F-8212-485B19724B3D}"/>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3"/>
                </a:solidFill>
              </a:rPr>
              <a:t>Confidential &amp; Proprietary</a:t>
            </a:r>
          </a:p>
        </p:txBody>
      </p:sp>
      <p:pic>
        <p:nvPicPr>
          <p:cNvPr id="9" name="Picture 8">
            <a:extLst>
              <a:ext uri="{FF2B5EF4-FFF2-40B4-BE49-F238E27FC236}">
                <a16:creationId xmlns:a16="http://schemas.microsoft.com/office/drawing/2014/main" id="{6B98B19E-6C44-3041-8DD3-095D1B3AABE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129734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14" name="Right Triangle 13"/>
          <p:cNvSpPr/>
          <p:nvPr userDrawn="1"/>
        </p:nvSpPr>
        <p:spPr>
          <a:xfrm rot="10800000">
            <a:off x="6334950" y="-5613"/>
            <a:ext cx="2809050" cy="1068842"/>
          </a:xfrm>
          <a:prstGeom prst="rtTriangle">
            <a:avLst/>
          </a:prstGeom>
          <a:blipFill>
            <a:blip r:embed="rId2"/>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p:cNvSpPr>
            <a:spLocks noGrp="1"/>
          </p:cNvSpPr>
          <p:nvPr>
            <p:ph type="title" hasCustomPrompt="1"/>
          </p:nvPr>
        </p:nvSpPr>
        <p:spPr/>
        <p:txBody>
          <a:bodyPr/>
          <a:lstStyle/>
          <a:p>
            <a:r>
              <a:rPr lang="en-US" dirty="0"/>
              <a:t>3 Points</a:t>
            </a:r>
          </a:p>
        </p:txBody>
      </p:sp>
      <p:sp>
        <p:nvSpPr>
          <p:cNvPr id="3" name="Marcador de fecha 2"/>
          <p:cNvSpPr>
            <a:spLocks noGrp="1"/>
          </p:cNvSpPr>
          <p:nvPr>
            <p:ph type="dt" sz="half" idx="10"/>
          </p:nvPr>
        </p:nvSpPr>
        <p:spPr/>
        <p:txBody>
          <a:bodyPr/>
          <a:lstStyle/>
          <a:p>
            <a:fld id="{181D78FC-DA83-0C49-9DB7-48439BC5582F}" type="datetime1">
              <a:rPr lang="es-BO" smtClean="0"/>
              <a:t>20/8/19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sp>
        <p:nvSpPr>
          <p:cNvPr id="7" name="Marcador de posición de imagen 6"/>
          <p:cNvSpPr>
            <a:spLocks noGrp="1"/>
          </p:cNvSpPr>
          <p:nvPr>
            <p:ph type="pic" sz="quarter" idx="13" hasCustomPrompt="1"/>
          </p:nvPr>
        </p:nvSpPr>
        <p:spPr>
          <a:xfrm>
            <a:off x="755744" y="1384436"/>
            <a:ext cx="2150878" cy="1794536"/>
          </a:xfrm>
        </p:spPr>
        <p:txBody>
          <a:bodyPr>
            <a:normAutofit/>
          </a:bodyPr>
          <a:lstStyle>
            <a:lvl1pPr marL="0" indent="0" algn="ctr">
              <a:buNone/>
              <a:defRPr sz="1200" baseline="0"/>
            </a:lvl1pPr>
          </a:lstStyle>
          <a:p>
            <a:r>
              <a:rPr lang="en-US" dirty="0"/>
              <a:t>An image, an icon or a photo. Whatever you want.</a:t>
            </a:r>
          </a:p>
        </p:txBody>
      </p:sp>
      <p:sp>
        <p:nvSpPr>
          <p:cNvPr id="8" name="Marcador de posición de imagen 6"/>
          <p:cNvSpPr>
            <a:spLocks noGrp="1"/>
          </p:cNvSpPr>
          <p:nvPr>
            <p:ph type="pic" sz="quarter" idx="14" hasCustomPrompt="1"/>
          </p:nvPr>
        </p:nvSpPr>
        <p:spPr>
          <a:xfrm>
            <a:off x="3496427" y="1384436"/>
            <a:ext cx="2150878" cy="1794536"/>
          </a:xfrm>
        </p:spPr>
        <p:txBody>
          <a:bodyPr>
            <a:normAutofit/>
          </a:bodyPr>
          <a:lstStyle>
            <a:lvl1pPr marL="0" indent="0" algn="ctr">
              <a:buNone/>
              <a:defRPr sz="1200" baseline="0"/>
            </a:lvl1pPr>
          </a:lstStyle>
          <a:p>
            <a:r>
              <a:rPr lang="en-US" dirty="0"/>
              <a:t>An image, an icon or a photo. Whatever you want.</a:t>
            </a:r>
          </a:p>
        </p:txBody>
      </p:sp>
      <p:sp>
        <p:nvSpPr>
          <p:cNvPr id="9" name="Marcador de posición de imagen 6"/>
          <p:cNvSpPr>
            <a:spLocks noGrp="1"/>
          </p:cNvSpPr>
          <p:nvPr>
            <p:ph type="pic" sz="quarter" idx="15" hasCustomPrompt="1"/>
          </p:nvPr>
        </p:nvSpPr>
        <p:spPr>
          <a:xfrm>
            <a:off x="6237110" y="1384436"/>
            <a:ext cx="2150878" cy="1794536"/>
          </a:xfrm>
        </p:spPr>
        <p:txBody>
          <a:bodyPr>
            <a:normAutofit/>
          </a:bodyPr>
          <a:lstStyle>
            <a:lvl1pPr marL="0" indent="0" algn="ctr">
              <a:buNone/>
              <a:defRPr sz="1200" baseline="0"/>
            </a:lvl1pPr>
          </a:lstStyle>
          <a:p>
            <a:r>
              <a:rPr lang="en-US" dirty="0"/>
              <a:t>An image, an icon or a photo. Whatever you want.</a:t>
            </a:r>
          </a:p>
        </p:txBody>
      </p:sp>
      <p:sp>
        <p:nvSpPr>
          <p:cNvPr id="11" name="Marcador de texto 10"/>
          <p:cNvSpPr>
            <a:spLocks noGrp="1"/>
          </p:cNvSpPr>
          <p:nvPr>
            <p:ph type="body" sz="quarter" idx="16" hasCustomPrompt="1"/>
          </p:nvPr>
        </p:nvSpPr>
        <p:spPr>
          <a:xfrm>
            <a:off x="755745" y="3251930"/>
            <a:ext cx="2151319" cy="391055"/>
          </a:xfrm>
        </p:spPr>
        <p:txBody>
          <a:bodyPr anchor="ctr">
            <a:normAutofit/>
          </a:bodyPr>
          <a:lstStyle>
            <a:lvl1pPr marL="0" indent="0" algn="ctr">
              <a:buNone/>
              <a:defRPr sz="2200" b="1"/>
            </a:lvl1pPr>
          </a:lstStyle>
          <a:p>
            <a:pPr lvl="0"/>
            <a:r>
              <a:rPr lang="en-US" dirty="0"/>
              <a:t>Point #1</a:t>
            </a:r>
          </a:p>
        </p:txBody>
      </p:sp>
      <p:sp>
        <p:nvSpPr>
          <p:cNvPr id="12" name="Marcador de texto 10"/>
          <p:cNvSpPr>
            <a:spLocks noGrp="1"/>
          </p:cNvSpPr>
          <p:nvPr>
            <p:ph type="body" sz="quarter" idx="17" hasCustomPrompt="1"/>
          </p:nvPr>
        </p:nvSpPr>
        <p:spPr>
          <a:xfrm>
            <a:off x="3496428" y="3251930"/>
            <a:ext cx="2151319" cy="391055"/>
          </a:xfrm>
        </p:spPr>
        <p:txBody>
          <a:bodyPr anchor="ctr">
            <a:normAutofit/>
          </a:bodyPr>
          <a:lstStyle>
            <a:lvl1pPr marL="0" indent="0" algn="ctr">
              <a:buNone/>
              <a:defRPr sz="2200" b="1"/>
            </a:lvl1pPr>
          </a:lstStyle>
          <a:p>
            <a:pPr lvl="0"/>
            <a:r>
              <a:rPr lang="en-US" dirty="0"/>
              <a:t>Point #2</a:t>
            </a:r>
          </a:p>
        </p:txBody>
      </p:sp>
      <p:sp>
        <p:nvSpPr>
          <p:cNvPr id="13" name="Marcador de texto 10"/>
          <p:cNvSpPr>
            <a:spLocks noGrp="1"/>
          </p:cNvSpPr>
          <p:nvPr>
            <p:ph type="body" sz="quarter" idx="18" hasCustomPrompt="1"/>
          </p:nvPr>
        </p:nvSpPr>
        <p:spPr>
          <a:xfrm>
            <a:off x="6237111" y="3251930"/>
            <a:ext cx="2151319" cy="391055"/>
          </a:xfrm>
        </p:spPr>
        <p:txBody>
          <a:bodyPr anchor="ctr">
            <a:normAutofit/>
          </a:bodyPr>
          <a:lstStyle>
            <a:lvl1pPr marL="0" indent="0" algn="ctr">
              <a:buNone/>
              <a:defRPr sz="2200" b="1"/>
            </a:lvl1pPr>
          </a:lstStyle>
          <a:p>
            <a:pPr lvl="0"/>
            <a:r>
              <a:rPr lang="en-US" dirty="0"/>
              <a:t>Point #3</a:t>
            </a:r>
          </a:p>
        </p:txBody>
      </p:sp>
      <p:sp>
        <p:nvSpPr>
          <p:cNvPr id="16" name="Marcador de texto 15"/>
          <p:cNvSpPr>
            <a:spLocks noGrp="1"/>
          </p:cNvSpPr>
          <p:nvPr>
            <p:ph type="body" sz="quarter" idx="19" hasCustomPrompt="1"/>
          </p:nvPr>
        </p:nvSpPr>
        <p:spPr>
          <a:xfrm>
            <a:off x="755745" y="3650921"/>
            <a:ext cx="2151319" cy="950909"/>
          </a:xfrm>
        </p:spPr>
        <p:txBody>
          <a:bodyPr>
            <a:noAutofit/>
          </a:bodyPr>
          <a:lstStyle>
            <a:lvl1pPr marL="0" indent="0" algn="ctr">
              <a:buNone/>
              <a:defRPr sz="1200" baseline="0"/>
            </a:lvl1pPr>
          </a:lstStyle>
          <a:p>
            <a:pPr lvl="0"/>
            <a:r>
              <a:rPr lang="en-US" dirty="0"/>
              <a:t>If there’s a story behind the image, icon or photo above, then this is the best place to put it. Be concise though!</a:t>
            </a:r>
          </a:p>
        </p:txBody>
      </p:sp>
      <p:sp>
        <p:nvSpPr>
          <p:cNvPr id="17" name="Marcador de texto 15"/>
          <p:cNvSpPr>
            <a:spLocks noGrp="1"/>
          </p:cNvSpPr>
          <p:nvPr>
            <p:ph type="body" sz="quarter" idx="20" hasCustomPrompt="1"/>
          </p:nvPr>
        </p:nvSpPr>
        <p:spPr>
          <a:xfrm>
            <a:off x="3496428" y="3650921"/>
            <a:ext cx="2151319" cy="950909"/>
          </a:xfrm>
        </p:spPr>
        <p:txBody>
          <a:bodyPr>
            <a:noAutofit/>
          </a:bodyPr>
          <a:lstStyle>
            <a:lvl1pPr marL="0" indent="0" algn="ctr">
              <a:buNone/>
              <a:defRPr sz="1200" baseline="0"/>
            </a:lvl1pPr>
          </a:lstStyle>
          <a:p>
            <a:pPr lvl="0"/>
            <a:r>
              <a:rPr lang="en-US" dirty="0"/>
              <a:t>If there’s a story behind the image, icon or photo above, then this is the best place to put it. Be concise though!</a:t>
            </a:r>
          </a:p>
        </p:txBody>
      </p:sp>
      <p:sp>
        <p:nvSpPr>
          <p:cNvPr id="18" name="Marcador de texto 15"/>
          <p:cNvSpPr>
            <a:spLocks noGrp="1"/>
          </p:cNvSpPr>
          <p:nvPr>
            <p:ph type="body" sz="quarter" idx="21" hasCustomPrompt="1"/>
          </p:nvPr>
        </p:nvSpPr>
        <p:spPr>
          <a:xfrm>
            <a:off x="6237111" y="3650921"/>
            <a:ext cx="2151319" cy="950909"/>
          </a:xfrm>
        </p:spPr>
        <p:txBody>
          <a:bodyPr>
            <a:noAutofit/>
          </a:bodyPr>
          <a:lstStyle>
            <a:lvl1pPr marL="0" indent="0" algn="ctr">
              <a:buNone/>
              <a:defRPr sz="1200" baseline="0"/>
            </a:lvl1pPr>
          </a:lstStyle>
          <a:p>
            <a:pPr lvl="0"/>
            <a:r>
              <a:rPr lang="en-US" dirty="0"/>
              <a:t>If there’s a story behind the image, icon or photo above, then this is the best place to put it. Be concise though!</a:t>
            </a:r>
          </a:p>
        </p:txBody>
      </p:sp>
      <p:sp>
        <p:nvSpPr>
          <p:cNvPr id="19" name="TextBox 18">
            <a:extLst>
              <a:ext uri="{FF2B5EF4-FFF2-40B4-BE49-F238E27FC236}">
                <a16:creationId xmlns:a16="http://schemas.microsoft.com/office/drawing/2014/main" id="{BD3003BC-8E5B-5747-B56C-D85A0786FB1E}"/>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20" name="Picture 19">
            <a:extLst>
              <a:ext uri="{FF2B5EF4-FFF2-40B4-BE49-F238E27FC236}">
                <a16:creationId xmlns:a16="http://schemas.microsoft.com/office/drawing/2014/main" id="{5E366464-2782-0A4D-BBEE-6EC48F629BA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3526796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en-US" dirty="0"/>
              <a:t>4 Points</a:t>
            </a:r>
          </a:p>
        </p:txBody>
      </p:sp>
      <p:sp>
        <p:nvSpPr>
          <p:cNvPr id="3" name="Marcador de fecha 2"/>
          <p:cNvSpPr>
            <a:spLocks noGrp="1"/>
          </p:cNvSpPr>
          <p:nvPr>
            <p:ph type="dt" sz="half" idx="10"/>
          </p:nvPr>
        </p:nvSpPr>
        <p:spPr/>
        <p:txBody>
          <a:bodyPr/>
          <a:lstStyle/>
          <a:p>
            <a:fld id="{181D78FC-DA83-0C49-9DB7-48439BC5582F}" type="datetime1">
              <a:rPr lang="es-BO" smtClean="0"/>
              <a:t>20/8/19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sp>
        <p:nvSpPr>
          <p:cNvPr id="6" name="Marcador de posición de imagen 6"/>
          <p:cNvSpPr>
            <a:spLocks noGrp="1"/>
          </p:cNvSpPr>
          <p:nvPr>
            <p:ph type="pic" sz="quarter" idx="13" hasCustomPrompt="1"/>
          </p:nvPr>
        </p:nvSpPr>
        <p:spPr>
          <a:xfrm>
            <a:off x="457640" y="1809560"/>
            <a:ext cx="1772356" cy="1781657"/>
          </a:xfrm>
        </p:spPr>
        <p:txBody>
          <a:bodyPr>
            <a:normAutofit/>
          </a:bodyPr>
          <a:lstStyle>
            <a:lvl1pPr marL="0" indent="0" algn="ctr">
              <a:buNone/>
              <a:defRPr sz="1050" baseline="0"/>
            </a:lvl1pPr>
          </a:lstStyle>
          <a:p>
            <a:r>
              <a:rPr lang="en-US" dirty="0"/>
              <a:t>An image, an icon or a photo. Whatever you want.</a:t>
            </a:r>
          </a:p>
        </p:txBody>
      </p:sp>
      <p:sp>
        <p:nvSpPr>
          <p:cNvPr id="7" name="Marcador de posición de imagen 6"/>
          <p:cNvSpPr>
            <a:spLocks noGrp="1"/>
          </p:cNvSpPr>
          <p:nvPr>
            <p:ph type="pic" sz="quarter" idx="14" hasCustomPrompt="1"/>
          </p:nvPr>
        </p:nvSpPr>
        <p:spPr>
          <a:xfrm>
            <a:off x="2609761" y="1809560"/>
            <a:ext cx="1772356" cy="1781657"/>
          </a:xfrm>
        </p:spPr>
        <p:txBody>
          <a:bodyPr>
            <a:normAutofit/>
          </a:bodyPr>
          <a:lstStyle>
            <a:lvl1pPr marL="0" indent="0" algn="ctr">
              <a:buNone/>
              <a:defRPr sz="1050" baseline="0"/>
            </a:lvl1pPr>
          </a:lstStyle>
          <a:p>
            <a:r>
              <a:rPr lang="en-US" dirty="0"/>
              <a:t>An image, an icon or a photo. Whatever you want.</a:t>
            </a:r>
          </a:p>
        </p:txBody>
      </p:sp>
      <p:sp>
        <p:nvSpPr>
          <p:cNvPr id="8" name="Marcador de posición de imagen 6"/>
          <p:cNvSpPr>
            <a:spLocks noGrp="1"/>
          </p:cNvSpPr>
          <p:nvPr>
            <p:ph type="pic" sz="quarter" idx="15" hasCustomPrompt="1"/>
          </p:nvPr>
        </p:nvSpPr>
        <p:spPr>
          <a:xfrm>
            <a:off x="4761882" y="1809560"/>
            <a:ext cx="1772356" cy="1781657"/>
          </a:xfrm>
        </p:spPr>
        <p:txBody>
          <a:bodyPr>
            <a:normAutofit/>
          </a:bodyPr>
          <a:lstStyle>
            <a:lvl1pPr marL="0" indent="0" algn="ctr">
              <a:buNone/>
              <a:defRPr sz="1050" baseline="0"/>
            </a:lvl1pPr>
          </a:lstStyle>
          <a:p>
            <a:r>
              <a:rPr lang="en-US" dirty="0"/>
              <a:t>An image, an icon or a photo. Whatever you want.</a:t>
            </a:r>
          </a:p>
        </p:txBody>
      </p:sp>
      <p:sp>
        <p:nvSpPr>
          <p:cNvPr id="9" name="Marcador de texto 10"/>
          <p:cNvSpPr>
            <a:spLocks noGrp="1"/>
          </p:cNvSpPr>
          <p:nvPr>
            <p:ph type="body" sz="quarter" idx="16" hasCustomPrompt="1"/>
          </p:nvPr>
        </p:nvSpPr>
        <p:spPr>
          <a:xfrm>
            <a:off x="457201" y="1484979"/>
            <a:ext cx="1773237" cy="282249"/>
          </a:xfrm>
        </p:spPr>
        <p:txBody>
          <a:bodyPr anchor="b">
            <a:noAutofit/>
          </a:bodyPr>
          <a:lstStyle>
            <a:lvl1pPr marL="0" indent="0" algn="ctr">
              <a:buNone/>
              <a:defRPr sz="1600" b="1"/>
            </a:lvl1pPr>
          </a:lstStyle>
          <a:p>
            <a:pPr lvl="0"/>
            <a:r>
              <a:rPr lang="en-US" dirty="0"/>
              <a:t>Point #1</a:t>
            </a:r>
          </a:p>
        </p:txBody>
      </p:sp>
      <p:sp>
        <p:nvSpPr>
          <p:cNvPr id="10" name="Marcador de texto 10"/>
          <p:cNvSpPr>
            <a:spLocks noGrp="1"/>
          </p:cNvSpPr>
          <p:nvPr>
            <p:ph type="body" sz="quarter" idx="17" hasCustomPrompt="1"/>
          </p:nvPr>
        </p:nvSpPr>
        <p:spPr>
          <a:xfrm>
            <a:off x="2609322" y="1484979"/>
            <a:ext cx="1773237" cy="282249"/>
          </a:xfrm>
        </p:spPr>
        <p:txBody>
          <a:bodyPr anchor="b">
            <a:noAutofit/>
          </a:bodyPr>
          <a:lstStyle>
            <a:lvl1pPr marL="0" indent="0" algn="ctr">
              <a:buNone/>
              <a:defRPr sz="1600" b="1"/>
            </a:lvl1pPr>
          </a:lstStyle>
          <a:p>
            <a:pPr lvl="0"/>
            <a:r>
              <a:rPr lang="en-US" dirty="0"/>
              <a:t>Point #2</a:t>
            </a:r>
          </a:p>
        </p:txBody>
      </p:sp>
      <p:sp>
        <p:nvSpPr>
          <p:cNvPr id="11" name="Marcador de texto 10"/>
          <p:cNvSpPr>
            <a:spLocks noGrp="1"/>
          </p:cNvSpPr>
          <p:nvPr>
            <p:ph type="body" sz="quarter" idx="18" hasCustomPrompt="1"/>
          </p:nvPr>
        </p:nvSpPr>
        <p:spPr>
          <a:xfrm>
            <a:off x="4761443" y="1484979"/>
            <a:ext cx="1773237" cy="282249"/>
          </a:xfrm>
        </p:spPr>
        <p:txBody>
          <a:bodyPr anchor="b">
            <a:noAutofit/>
          </a:bodyPr>
          <a:lstStyle>
            <a:lvl1pPr marL="0" indent="0" algn="ctr">
              <a:buNone/>
              <a:defRPr sz="1600" b="1"/>
            </a:lvl1pPr>
          </a:lstStyle>
          <a:p>
            <a:pPr lvl="0"/>
            <a:r>
              <a:rPr lang="en-US" dirty="0"/>
              <a:t>Point #3</a:t>
            </a:r>
          </a:p>
        </p:txBody>
      </p:sp>
      <p:sp>
        <p:nvSpPr>
          <p:cNvPr id="12" name="Marcador de texto 15"/>
          <p:cNvSpPr>
            <a:spLocks noGrp="1"/>
          </p:cNvSpPr>
          <p:nvPr>
            <p:ph type="body" sz="quarter" idx="19" hasCustomPrompt="1"/>
          </p:nvPr>
        </p:nvSpPr>
        <p:spPr>
          <a:xfrm>
            <a:off x="457201" y="3617081"/>
            <a:ext cx="1773237" cy="983827"/>
          </a:xfrm>
        </p:spPr>
        <p:txBody>
          <a:bodyPr>
            <a:noAutofit/>
          </a:bodyPr>
          <a:lstStyle>
            <a:lvl1pPr marL="0" indent="0" algn="l">
              <a:buNone/>
              <a:defRPr sz="1100" baseline="0"/>
            </a:lvl1pPr>
          </a:lstStyle>
          <a:p>
            <a:pPr lvl="0"/>
            <a:r>
              <a:rPr lang="en-US" dirty="0"/>
              <a:t>If there’s a story behind the image, icon or photo above, then this is the best place to put it. Be concise though!</a:t>
            </a:r>
          </a:p>
        </p:txBody>
      </p:sp>
      <p:sp>
        <p:nvSpPr>
          <p:cNvPr id="13" name="Marcador de texto 15"/>
          <p:cNvSpPr>
            <a:spLocks noGrp="1"/>
          </p:cNvSpPr>
          <p:nvPr>
            <p:ph type="body" sz="quarter" idx="20" hasCustomPrompt="1"/>
          </p:nvPr>
        </p:nvSpPr>
        <p:spPr>
          <a:xfrm>
            <a:off x="2609322" y="3617081"/>
            <a:ext cx="1773237" cy="983827"/>
          </a:xfrm>
        </p:spPr>
        <p:txBody>
          <a:bodyPr>
            <a:noAutofit/>
          </a:bodyPr>
          <a:lstStyle>
            <a:lvl1pPr marL="0" indent="0" algn="l">
              <a:buNone/>
              <a:defRPr sz="1100" baseline="0"/>
            </a:lvl1pPr>
          </a:lstStyle>
          <a:p>
            <a:pPr lvl="0"/>
            <a:r>
              <a:rPr lang="en-US" dirty="0"/>
              <a:t>If there’s a story behind the image, icon or photo above, then this is the best place to put it. Be concise though!</a:t>
            </a:r>
          </a:p>
        </p:txBody>
      </p:sp>
      <p:sp>
        <p:nvSpPr>
          <p:cNvPr id="14" name="Marcador de texto 15"/>
          <p:cNvSpPr>
            <a:spLocks noGrp="1"/>
          </p:cNvSpPr>
          <p:nvPr>
            <p:ph type="body" sz="quarter" idx="21" hasCustomPrompt="1"/>
          </p:nvPr>
        </p:nvSpPr>
        <p:spPr>
          <a:xfrm>
            <a:off x="4761443" y="3617081"/>
            <a:ext cx="1773237" cy="983827"/>
          </a:xfrm>
        </p:spPr>
        <p:txBody>
          <a:bodyPr>
            <a:noAutofit/>
          </a:bodyPr>
          <a:lstStyle>
            <a:lvl1pPr marL="0" indent="0" algn="l">
              <a:buNone/>
              <a:defRPr sz="1100" baseline="0"/>
            </a:lvl1pPr>
          </a:lstStyle>
          <a:p>
            <a:pPr lvl="0"/>
            <a:r>
              <a:rPr lang="en-US" dirty="0"/>
              <a:t>If there’s a story behind the image, icon or photo above, then this is the best place to put it. Be concise though!</a:t>
            </a:r>
          </a:p>
        </p:txBody>
      </p:sp>
      <p:sp>
        <p:nvSpPr>
          <p:cNvPr id="15" name="Marcador de posición de imagen 6"/>
          <p:cNvSpPr>
            <a:spLocks noGrp="1"/>
          </p:cNvSpPr>
          <p:nvPr>
            <p:ph type="pic" sz="quarter" idx="22" hasCustomPrompt="1"/>
          </p:nvPr>
        </p:nvSpPr>
        <p:spPr>
          <a:xfrm>
            <a:off x="6914003" y="1809560"/>
            <a:ext cx="1772356" cy="1781657"/>
          </a:xfrm>
        </p:spPr>
        <p:txBody>
          <a:bodyPr>
            <a:normAutofit/>
          </a:bodyPr>
          <a:lstStyle>
            <a:lvl1pPr marL="0" indent="0" algn="ctr">
              <a:buNone/>
              <a:defRPr sz="1050" baseline="0"/>
            </a:lvl1pPr>
          </a:lstStyle>
          <a:p>
            <a:r>
              <a:rPr lang="en-US" dirty="0"/>
              <a:t>An image, an icon or a photo. Whatever you want.</a:t>
            </a:r>
          </a:p>
        </p:txBody>
      </p:sp>
      <p:sp>
        <p:nvSpPr>
          <p:cNvPr id="16" name="Marcador de texto 10"/>
          <p:cNvSpPr>
            <a:spLocks noGrp="1"/>
          </p:cNvSpPr>
          <p:nvPr>
            <p:ph type="body" sz="quarter" idx="23" hasCustomPrompt="1"/>
          </p:nvPr>
        </p:nvSpPr>
        <p:spPr>
          <a:xfrm>
            <a:off x="6913564" y="1484979"/>
            <a:ext cx="1773237" cy="282249"/>
          </a:xfrm>
        </p:spPr>
        <p:txBody>
          <a:bodyPr anchor="b">
            <a:noAutofit/>
          </a:bodyPr>
          <a:lstStyle>
            <a:lvl1pPr marL="0" indent="0" algn="ctr">
              <a:buNone/>
              <a:defRPr sz="1600" b="1"/>
            </a:lvl1pPr>
          </a:lstStyle>
          <a:p>
            <a:pPr lvl="0"/>
            <a:r>
              <a:rPr lang="en-US" dirty="0"/>
              <a:t>Point #4</a:t>
            </a:r>
          </a:p>
        </p:txBody>
      </p:sp>
      <p:sp>
        <p:nvSpPr>
          <p:cNvPr id="17" name="Marcador de texto 15"/>
          <p:cNvSpPr>
            <a:spLocks noGrp="1"/>
          </p:cNvSpPr>
          <p:nvPr>
            <p:ph type="body" sz="quarter" idx="24" hasCustomPrompt="1"/>
          </p:nvPr>
        </p:nvSpPr>
        <p:spPr>
          <a:xfrm>
            <a:off x="6913564" y="3617081"/>
            <a:ext cx="1773237" cy="983827"/>
          </a:xfrm>
        </p:spPr>
        <p:txBody>
          <a:bodyPr>
            <a:noAutofit/>
          </a:bodyPr>
          <a:lstStyle>
            <a:lvl1pPr marL="0" indent="0" algn="l">
              <a:buNone/>
              <a:defRPr sz="1100" baseline="0"/>
            </a:lvl1pPr>
          </a:lstStyle>
          <a:p>
            <a:pPr lvl="0"/>
            <a:r>
              <a:rPr lang="en-US" dirty="0"/>
              <a:t>If there’s a story behind the image, icon or photo above, then this is the best place to put it. Be concise though!</a:t>
            </a:r>
          </a:p>
        </p:txBody>
      </p:sp>
      <p:sp>
        <p:nvSpPr>
          <p:cNvPr id="18" name="Right Triangle 17"/>
          <p:cNvSpPr/>
          <p:nvPr userDrawn="1"/>
        </p:nvSpPr>
        <p:spPr>
          <a:xfrm rot="10800000">
            <a:off x="6334950" y="-5613"/>
            <a:ext cx="2809050" cy="1068842"/>
          </a:xfrm>
          <a:prstGeom prst="rtTriangle">
            <a:avLst/>
          </a:prstGeom>
          <a:blipFill>
            <a:blip r:embed="rId2"/>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TextBox 18">
            <a:extLst>
              <a:ext uri="{FF2B5EF4-FFF2-40B4-BE49-F238E27FC236}">
                <a16:creationId xmlns:a16="http://schemas.microsoft.com/office/drawing/2014/main" id="{D6CC6FBF-7B11-A648-AE2F-30D79009D854}"/>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20" name="Picture 19">
            <a:extLst>
              <a:ext uri="{FF2B5EF4-FFF2-40B4-BE49-F238E27FC236}">
                <a16:creationId xmlns:a16="http://schemas.microsoft.com/office/drawing/2014/main" id="{BFE524C4-EFE4-4146-B154-9CDD6B5219C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3830004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with Image">
    <p:spTree>
      <p:nvGrpSpPr>
        <p:cNvPr id="1" name=""/>
        <p:cNvGrpSpPr/>
        <p:nvPr/>
      </p:nvGrpSpPr>
      <p:grpSpPr>
        <a:xfrm>
          <a:off x="0" y="0"/>
          <a:ext cx="0" cy="0"/>
          <a:chOff x="0" y="0"/>
          <a:chExt cx="0" cy="0"/>
        </a:xfrm>
      </p:grpSpPr>
      <p:sp>
        <p:nvSpPr>
          <p:cNvPr id="8" name="Rectángulo 7"/>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ángulo 12"/>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Marcador de posición de imagen 6"/>
          <p:cNvSpPr>
            <a:spLocks noGrp="1"/>
          </p:cNvSpPr>
          <p:nvPr>
            <p:ph type="pic" sz="quarter" idx="13" hasCustomPrompt="1"/>
          </p:nvPr>
        </p:nvSpPr>
        <p:spPr>
          <a:xfrm>
            <a:off x="0" y="0"/>
            <a:ext cx="4572000" cy="5143500"/>
          </a:xfrm>
        </p:spPr>
        <p:txBody>
          <a:bodyPr>
            <a:normAutofit/>
          </a:bodyPr>
          <a:lstStyle>
            <a:lvl1pPr marL="0" indent="0" algn="ctr">
              <a:buNone/>
              <a:defRPr sz="1600" baseline="0"/>
            </a:lvl1pPr>
          </a:lstStyle>
          <a:p>
            <a:r>
              <a:rPr lang="en-US" dirty="0"/>
              <a:t>Nice! Now support it with a beautiful image...</a:t>
            </a:r>
          </a:p>
        </p:txBody>
      </p:sp>
      <p:sp>
        <p:nvSpPr>
          <p:cNvPr id="3" name="Marcador de fecha 2"/>
          <p:cNvSpPr>
            <a:spLocks noGrp="1"/>
          </p:cNvSpPr>
          <p:nvPr>
            <p:ph type="dt" sz="half" idx="10"/>
          </p:nvPr>
        </p:nvSpPr>
        <p:spPr/>
        <p:txBody>
          <a:bodyPr/>
          <a:lstStyle/>
          <a:p>
            <a:fld id="{181D78FC-DA83-0C49-9DB7-48439BC5582F}" type="datetime1">
              <a:rPr lang="es-BO" smtClean="0"/>
              <a:t>20/8/19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cxnSp>
        <p:nvCxnSpPr>
          <p:cNvPr id="9" name="Conector recto 8"/>
          <p:cNvCxnSpPr/>
          <p:nvPr userDrawn="1"/>
        </p:nvCxnSpPr>
        <p:spPr>
          <a:xfrm>
            <a:off x="4832988" y="4021118"/>
            <a:ext cx="695158"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Marcador de texto 11"/>
          <p:cNvSpPr>
            <a:spLocks noGrp="1"/>
          </p:cNvSpPr>
          <p:nvPr>
            <p:ph type="body" sz="quarter" idx="14" hasCustomPrompt="1"/>
          </p:nvPr>
        </p:nvSpPr>
        <p:spPr>
          <a:xfrm>
            <a:off x="4832988" y="4065958"/>
            <a:ext cx="3988323" cy="328613"/>
          </a:xfrm>
        </p:spPr>
        <p:txBody>
          <a:bodyPr>
            <a:noAutofit/>
          </a:bodyPr>
          <a:lstStyle>
            <a:lvl1pPr marL="0" indent="0" algn="l">
              <a:buNone/>
              <a:defRPr sz="2000" i="1" baseline="0"/>
            </a:lvl1pPr>
          </a:lstStyle>
          <a:p>
            <a:pPr lvl="0"/>
            <a:r>
              <a:rPr lang="en-US" dirty="0"/>
              <a:t>- Someone</a:t>
            </a:r>
          </a:p>
        </p:txBody>
      </p:sp>
      <p:sp>
        <p:nvSpPr>
          <p:cNvPr id="14" name="Marcador de texto 14"/>
          <p:cNvSpPr>
            <a:spLocks noGrp="1"/>
          </p:cNvSpPr>
          <p:nvPr>
            <p:ph type="body" sz="quarter" idx="15" hasCustomPrompt="1"/>
          </p:nvPr>
        </p:nvSpPr>
        <p:spPr>
          <a:xfrm>
            <a:off x="4445177" y="112778"/>
            <a:ext cx="1622601" cy="1932383"/>
          </a:xfrm>
        </p:spPr>
        <p:txBody>
          <a:bodyPr>
            <a:noAutofit/>
          </a:bodyPr>
          <a:lstStyle>
            <a:lvl1pPr marL="0" indent="0" algn="ctr">
              <a:buNone/>
              <a:defRPr sz="13800" b="1"/>
            </a:lvl1pPr>
          </a:lstStyle>
          <a:p>
            <a:pPr lvl="0"/>
            <a:r>
              <a:rPr lang="en-US" dirty="0"/>
              <a:t>“</a:t>
            </a:r>
          </a:p>
        </p:txBody>
      </p:sp>
      <p:sp>
        <p:nvSpPr>
          <p:cNvPr id="2" name="Título 1"/>
          <p:cNvSpPr>
            <a:spLocks noGrp="1"/>
          </p:cNvSpPr>
          <p:nvPr>
            <p:ph type="title" hasCustomPrompt="1"/>
          </p:nvPr>
        </p:nvSpPr>
        <p:spPr>
          <a:xfrm>
            <a:off x="4832988" y="1194176"/>
            <a:ext cx="3988323" cy="2768445"/>
          </a:xfrm>
        </p:spPr>
        <p:txBody>
          <a:bodyPr anchor="t"/>
          <a:lstStyle>
            <a:lvl1pPr algn="l">
              <a:defRPr sz="2400" b="1" i="1" baseline="0"/>
            </a:lvl1pPr>
          </a:lstStyle>
          <a:p>
            <a:r>
              <a:rPr lang="en-US" dirty="0"/>
              <a:t>To quote or not to quote, that is the question... (that you have to ask yourself before using this slide.)</a:t>
            </a:r>
          </a:p>
        </p:txBody>
      </p:sp>
      <p:sp>
        <p:nvSpPr>
          <p:cNvPr id="6" name="Freeform: Shape 5"/>
          <p:cNvSpPr/>
          <p:nvPr userDrawn="1"/>
        </p:nvSpPr>
        <p:spPr>
          <a:xfrm>
            <a:off x="4441371" y="-122945"/>
            <a:ext cx="4771785" cy="4694945"/>
          </a:xfrm>
          <a:custGeom>
            <a:avLst/>
            <a:gdLst>
              <a:gd name="connsiteX0" fmla="*/ 0 w 4771785"/>
              <a:gd name="connsiteY0" fmla="*/ 92209 h 4694945"/>
              <a:gd name="connsiteX1" fmla="*/ 3234979 w 4771785"/>
              <a:gd name="connsiteY1" fmla="*/ 1052713 h 4694945"/>
              <a:gd name="connsiteX2" fmla="*/ 4372216 w 4771785"/>
              <a:gd name="connsiteY2" fmla="*/ 814508 h 4694945"/>
              <a:gd name="connsiteX3" fmla="*/ 4748733 w 4771785"/>
              <a:gd name="connsiteY3" fmla="*/ 4694945 h 4694945"/>
              <a:gd name="connsiteX4" fmla="*/ 4771785 w 4771785"/>
              <a:gd name="connsiteY4" fmla="*/ 0 h 4694945"/>
              <a:gd name="connsiteX5" fmla="*/ 0 w 4771785"/>
              <a:gd name="connsiteY5" fmla="*/ 92209 h 469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71785" h="4694945">
                <a:moveTo>
                  <a:pt x="0" y="92209"/>
                </a:moveTo>
                <a:lnTo>
                  <a:pt x="3234979" y="1052713"/>
                </a:lnTo>
                <a:lnTo>
                  <a:pt x="4372216" y="814508"/>
                </a:lnTo>
                <a:lnTo>
                  <a:pt x="4748733" y="4694945"/>
                </a:lnTo>
                <a:lnTo>
                  <a:pt x="4771785" y="0"/>
                </a:lnTo>
                <a:lnTo>
                  <a:pt x="0" y="92209"/>
                </a:lnTo>
                <a:close/>
              </a:path>
            </a:pathLst>
          </a:custGeom>
          <a:blipFill>
            <a:blip r:embed="rId2"/>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Box 14">
            <a:extLst>
              <a:ext uri="{FF2B5EF4-FFF2-40B4-BE49-F238E27FC236}">
                <a16:creationId xmlns:a16="http://schemas.microsoft.com/office/drawing/2014/main" id="{6F8286CC-2E65-E44E-8360-B174F57645A3}"/>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16" name="Picture 15">
            <a:extLst>
              <a:ext uri="{FF2B5EF4-FFF2-40B4-BE49-F238E27FC236}">
                <a16:creationId xmlns:a16="http://schemas.microsoft.com/office/drawing/2014/main" id="{63F7AFC6-9039-474B-85D6-7E593B2F7E2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236259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with Image 2">
    <p:spTree>
      <p:nvGrpSpPr>
        <p:cNvPr id="1" name=""/>
        <p:cNvGrpSpPr/>
        <p:nvPr/>
      </p:nvGrpSpPr>
      <p:grpSpPr>
        <a:xfrm>
          <a:off x="0" y="0"/>
          <a:ext cx="0" cy="0"/>
          <a:chOff x="0" y="0"/>
          <a:chExt cx="0" cy="0"/>
        </a:xfrm>
      </p:grpSpPr>
      <p:sp>
        <p:nvSpPr>
          <p:cNvPr id="8" name="Rectángulo 7"/>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ángulo 12"/>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Marcador de posición de imagen 6"/>
          <p:cNvSpPr>
            <a:spLocks noGrp="1"/>
          </p:cNvSpPr>
          <p:nvPr>
            <p:ph type="pic" sz="quarter" idx="13" hasCustomPrompt="1"/>
          </p:nvPr>
        </p:nvSpPr>
        <p:spPr>
          <a:xfrm>
            <a:off x="4604388" y="0"/>
            <a:ext cx="4572000" cy="5143500"/>
          </a:xfrm>
        </p:spPr>
        <p:txBody>
          <a:bodyPr>
            <a:normAutofit/>
          </a:bodyPr>
          <a:lstStyle>
            <a:lvl1pPr marL="0" indent="0" algn="ctr">
              <a:buNone/>
              <a:defRPr sz="1600" baseline="0"/>
            </a:lvl1pPr>
          </a:lstStyle>
          <a:p>
            <a:r>
              <a:rPr lang="en-US" dirty="0"/>
              <a:t>Nice! Now support it with a beautiful image...</a:t>
            </a:r>
          </a:p>
        </p:txBody>
      </p:sp>
      <p:sp>
        <p:nvSpPr>
          <p:cNvPr id="3" name="Marcador de fecha 2"/>
          <p:cNvSpPr>
            <a:spLocks noGrp="1"/>
          </p:cNvSpPr>
          <p:nvPr>
            <p:ph type="dt" sz="half" idx="10"/>
          </p:nvPr>
        </p:nvSpPr>
        <p:spPr/>
        <p:txBody>
          <a:bodyPr/>
          <a:lstStyle/>
          <a:p>
            <a:fld id="{181D78FC-DA83-0C49-9DB7-48439BC5582F}" type="datetime1">
              <a:rPr lang="es-BO" smtClean="0"/>
              <a:t>20/8/19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cxnSp>
        <p:nvCxnSpPr>
          <p:cNvPr id="9" name="Conector recto 8"/>
          <p:cNvCxnSpPr/>
          <p:nvPr userDrawn="1"/>
        </p:nvCxnSpPr>
        <p:spPr>
          <a:xfrm>
            <a:off x="3601506" y="4021118"/>
            <a:ext cx="695158"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Marcador de texto 11"/>
          <p:cNvSpPr>
            <a:spLocks noGrp="1"/>
          </p:cNvSpPr>
          <p:nvPr>
            <p:ph type="body" sz="quarter" idx="14" hasCustomPrompt="1"/>
          </p:nvPr>
        </p:nvSpPr>
        <p:spPr>
          <a:xfrm>
            <a:off x="308342" y="4065958"/>
            <a:ext cx="3988323" cy="328613"/>
          </a:xfrm>
        </p:spPr>
        <p:txBody>
          <a:bodyPr>
            <a:noAutofit/>
          </a:bodyPr>
          <a:lstStyle>
            <a:lvl1pPr marL="0" indent="0" algn="r">
              <a:buNone/>
              <a:defRPr sz="2000" i="1" baseline="0"/>
            </a:lvl1pPr>
          </a:lstStyle>
          <a:p>
            <a:pPr lvl="0"/>
            <a:r>
              <a:rPr lang="en-US" dirty="0"/>
              <a:t>- Someone</a:t>
            </a:r>
          </a:p>
        </p:txBody>
      </p:sp>
      <p:sp>
        <p:nvSpPr>
          <p:cNvPr id="14" name="Marcador de texto 14"/>
          <p:cNvSpPr>
            <a:spLocks noGrp="1"/>
          </p:cNvSpPr>
          <p:nvPr>
            <p:ph type="body" sz="quarter" idx="15" hasCustomPrompt="1"/>
          </p:nvPr>
        </p:nvSpPr>
        <p:spPr>
          <a:xfrm>
            <a:off x="3005146" y="112778"/>
            <a:ext cx="1622601" cy="1932383"/>
          </a:xfrm>
        </p:spPr>
        <p:txBody>
          <a:bodyPr>
            <a:noAutofit/>
          </a:bodyPr>
          <a:lstStyle>
            <a:lvl1pPr marL="0" indent="0" algn="ctr">
              <a:buNone/>
              <a:defRPr sz="13800" b="1"/>
            </a:lvl1pPr>
          </a:lstStyle>
          <a:p>
            <a:pPr lvl="0"/>
            <a:r>
              <a:rPr lang="en-US" dirty="0"/>
              <a:t>“</a:t>
            </a:r>
          </a:p>
        </p:txBody>
      </p:sp>
      <p:sp>
        <p:nvSpPr>
          <p:cNvPr id="2" name="Título 1"/>
          <p:cNvSpPr>
            <a:spLocks noGrp="1"/>
          </p:cNvSpPr>
          <p:nvPr>
            <p:ph type="title" hasCustomPrompt="1"/>
          </p:nvPr>
        </p:nvSpPr>
        <p:spPr>
          <a:xfrm>
            <a:off x="308342" y="1194176"/>
            <a:ext cx="3988323" cy="2768445"/>
          </a:xfrm>
        </p:spPr>
        <p:txBody>
          <a:bodyPr anchor="t"/>
          <a:lstStyle>
            <a:lvl1pPr algn="r">
              <a:defRPr sz="2400" b="1" i="1" baseline="0"/>
            </a:lvl1pPr>
          </a:lstStyle>
          <a:p>
            <a:r>
              <a:rPr lang="en-US" dirty="0"/>
              <a:t>To quote or not to quote, that is the question... (that you have to ask yourself before using this slide.)</a:t>
            </a:r>
          </a:p>
        </p:txBody>
      </p:sp>
      <p:sp>
        <p:nvSpPr>
          <p:cNvPr id="10" name="Freeform: Shape 9"/>
          <p:cNvSpPr/>
          <p:nvPr userDrawn="1"/>
        </p:nvSpPr>
        <p:spPr>
          <a:xfrm>
            <a:off x="-92208" y="-230521"/>
            <a:ext cx="4003381" cy="5494084"/>
          </a:xfrm>
          <a:custGeom>
            <a:avLst/>
            <a:gdLst>
              <a:gd name="connsiteX0" fmla="*/ 4003381 w 4003381"/>
              <a:gd name="connsiteY0" fmla="*/ 138313 h 5494084"/>
              <a:gd name="connsiteX1" fmla="*/ 1267865 w 4003381"/>
              <a:gd name="connsiteY1" fmla="*/ 553250 h 5494084"/>
              <a:gd name="connsiteX2" fmla="*/ 507146 w 4003381"/>
              <a:gd name="connsiteY2" fmla="*/ 507146 h 5494084"/>
              <a:gd name="connsiteX3" fmla="*/ 92208 w 4003381"/>
              <a:gd name="connsiteY3" fmla="*/ 5494084 h 5494084"/>
              <a:gd name="connsiteX4" fmla="*/ 0 w 4003381"/>
              <a:gd name="connsiteY4" fmla="*/ 0 h 5494084"/>
              <a:gd name="connsiteX5" fmla="*/ 4003381 w 4003381"/>
              <a:gd name="connsiteY5" fmla="*/ 138313 h 549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3381" h="5494084">
                <a:moveTo>
                  <a:pt x="4003381" y="138313"/>
                </a:moveTo>
                <a:lnTo>
                  <a:pt x="1267865" y="553250"/>
                </a:lnTo>
                <a:lnTo>
                  <a:pt x="507146" y="507146"/>
                </a:lnTo>
                <a:lnTo>
                  <a:pt x="92208" y="5494084"/>
                </a:lnTo>
                <a:lnTo>
                  <a:pt x="0" y="0"/>
                </a:lnTo>
                <a:lnTo>
                  <a:pt x="4003381" y="138313"/>
                </a:lnTo>
                <a:close/>
              </a:path>
            </a:pathLst>
          </a:custGeom>
          <a:blipFill>
            <a:blip r:embed="rId2"/>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Box 14">
            <a:extLst>
              <a:ext uri="{FF2B5EF4-FFF2-40B4-BE49-F238E27FC236}">
                <a16:creationId xmlns:a16="http://schemas.microsoft.com/office/drawing/2014/main" id="{B2C474CB-A107-5947-A5A2-7F1C62AB77A9}"/>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16" name="Picture 15">
            <a:extLst>
              <a:ext uri="{FF2B5EF4-FFF2-40B4-BE49-F238E27FC236}">
                <a16:creationId xmlns:a16="http://schemas.microsoft.com/office/drawing/2014/main" id="{F6EF4A1A-05FC-194F-97F1-5D2DCB430FD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2447095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with Image 3">
    <p:spTree>
      <p:nvGrpSpPr>
        <p:cNvPr id="1" name=""/>
        <p:cNvGrpSpPr/>
        <p:nvPr/>
      </p:nvGrpSpPr>
      <p:grpSpPr>
        <a:xfrm>
          <a:off x="0" y="0"/>
          <a:ext cx="0" cy="0"/>
          <a:chOff x="0" y="0"/>
          <a:chExt cx="0" cy="0"/>
        </a:xfrm>
      </p:grpSpPr>
      <p:sp>
        <p:nvSpPr>
          <p:cNvPr id="6" name="Rectangle 5"/>
          <p:cNvSpPr/>
          <p:nvPr userDrawn="1"/>
        </p:nvSpPr>
        <p:spPr>
          <a:xfrm>
            <a:off x="0" y="2825750"/>
            <a:ext cx="9144000" cy="2317750"/>
          </a:xfrm>
          <a:prstGeom prst="rect">
            <a:avLst/>
          </a:prstGeom>
          <a:solidFill>
            <a:srgbClr val="52C4C8"/>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ángulo 7"/>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ángulo 12"/>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Marcador de posición de imagen 6"/>
          <p:cNvSpPr>
            <a:spLocks noGrp="1"/>
          </p:cNvSpPr>
          <p:nvPr>
            <p:ph type="pic" sz="quarter" idx="13" hasCustomPrompt="1"/>
          </p:nvPr>
        </p:nvSpPr>
        <p:spPr>
          <a:xfrm>
            <a:off x="0" y="-1"/>
            <a:ext cx="9144000" cy="2825751"/>
          </a:xfrm>
        </p:spPr>
        <p:txBody>
          <a:bodyPr>
            <a:normAutofit/>
          </a:bodyPr>
          <a:lstStyle>
            <a:lvl1pPr marL="0" indent="0" algn="ctr">
              <a:buNone/>
              <a:defRPr sz="1600" baseline="0"/>
            </a:lvl1pPr>
          </a:lstStyle>
          <a:p>
            <a:r>
              <a:rPr lang="en-US" dirty="0"/>
              <a:t>Nice! Now support it with a beautiful image...</a:t>
            </a:r>
          </a:p>
        </p:txBody>
      </p:sp>
      <p:sp>
        <p:nvSpPr>
          <p:cNvPr id="3" name="Marcador de fecha 2"/>
          <p:cNvSpPr>
            <a:spLocks noGrp="1"/>
          </p:cNvSpPr>
          <p:nvPr>
            <p:ph type="dt" sz="half" idx="10"/>
          </p:nvPr>
        </p:nvSpPr>
        <p:spPr/>
        <p:txBody>
          <a:bodyPr/>
          <a:lstStyle/>
          <a:p>
            <a:fld id="{181D78FC-DA83-0C49-9DB7-48439BC5582F}" type="datetime1">
              <a:rPr lang="es-BO" smtClean="0"/>
              <a:t>20/8/19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cxnSp>
        <p:nvCxnSpPr>
          <p:cNvPr id="9" name="Conector recto 8"/>
          <p:cNvCxnSpPr/>
          <p:nvPr userDrawn="1"/>
        </p:nvCxnSpPr>
        <p:spPr>
          <a:xfrm>
            <a:off x="4234367" y="4211477"/>
            <a:ext cx="695158"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Marcador de texto 11"/>
          <p:cNvSpPr>
            <a:spLocks noGrp="1"/>
          </p:cNvSpPr>
          <p:nvPr>
            <p:ph type="body" sz="quarter" idx="14" hasCustomPrompt="1"/>
          </p:nvPr>
        </p:nvSpPr>
        <p:spPr>
          <a:xfrm>
            <a:off x="764495" y="4263876"/>
            <a:ext cx="7634902" cy="347447"/>
          </a:xfrm>
        </p:spPr>
        <p:txBody>
          <a:bodyPr>
            <a:noAutofit/>
          </a:bodyPr>
          <a:lstStyle>
            <a:lvl1pPr marL="0" indent="0" algn="ctr">
              <a:buNone/>
              <a:defRPr sz="1500" i="1" baseline="0"/>
            </a:lvl1pPr>
          </a:lstStyle>
          <a:p>
            <a:pPr lvl="0"/>
            <a:r>
              <a:rPr lang="en-US" dirty="0"/>
              <a:t>Someone</a:t>
            </a:r>
          </a:p>
        </p:txBody>
      </p:sp>
      <p:sp>
        <p:nvSpPr>
          <p:cNvPr id="2" name="Título 1"/>
          <p:cNvSpPr>
            <a:spLocks noGrp="1"/>
          </p:cNvSpPr>
          <p:nvPr>
            <p:ph type="title" hasCustomPrompt="1"/>
          </p:nvPr>
        </p:nvSpPr>
        <p:spPr>
          <a:xfrm>
            <a:off x="764495" y="2973914"/>
            <a:ext cx="7634902" cy="1143003"/>
          </a:xfrm>
        </p:spPr>
        <p:txBody>
          <a:bodyPr anchor="b"/>
          <a:lstStyle>
            <a:lvl1pPr algn="ctr">
              <a:defRPr sz="1800" b="0" i="1" baseline="0"/>
            </a:lvl1pPr>
          </a:lstStyle>
          <a:p>
            <a:r>
              <a:rPr lang="en-US" dirty="0"/>
              <a:t>“To quote or not to quote, that is the question... (that you have to ask yourself before using this slide.)”</a:t>
            </a:r>
          </a:p>
        </p:txBody>
      </p:sp>
      <p:sp>
        <p:nvSpPr>
          <p:cNvPr id="14" name="TextBox 13">
            <a:extLst>
              <a:ext uri="{FF2B5EF4-FFF2-40B4-BE49-F238E27FC236}">
                <a16:creationId xmlns:a16="http://schemas.microsoft.com/office/drawing/2014/main" id="{C42CFF83-744D-5648-AB41-003B1D24A601}"/>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15" name="Picture 14">
            <a:extLst>
              <a:ext uri="{FF2B5EF4-FFF2-40B4-BE49-F238E27FC236}">
                <a16:creationId xmlns:a16="http://schemas.microsoft.com/office/drawing/2014/main" id="{B69FED03-6A37-EC4D-822B-9C36AD06D1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41709342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hort Quote">
    <p:bg>
      <p:bgPr>
        <a:blipFill>
          <a:blip r:embed="rId2"/>
          <a:stretch>
            <a:fillRect/>
          </a:stretch>
        </a:blipFill>
        <a:effectLst/>
      </p:bgPr>
    </p:bg>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chemeClr val="bg1">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ángulo 5"/>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ectángulo 6"/>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fecha 2"/>
          <p:cNvSpPr>
            <a:spLocks noGrp="1"/>
          </p:cNvSpPr>
          <p:nvPr>
            <p:ph type="dt" sz="half" idx="10"/>
          </p:nvPr>
        </p:nvSpPr>
        <p:spPr/>
        <p:txBody>
          <a:bodyPr/>
          <a:lstStyle/>
          <a:p>
            <a:fld id="{181D78FC-DA83-0C49-9DB7-48439BC5582F}" type="datetime1">
              <a:rPr lang="es-BO" smtClean="0"/>
              <a:t>20/8/19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cxnSp>
        <p:nvCxnSpPr>
          <p:cNvPr id="8" name="Conector recto 7"/>
          <p:cNvCxnSpPr/>
          <p:nvPr userDrawn="1"/>
        </p:nvCxnSpPr>
        <p:spPr>
          <a:xfrm>
            <a:off x="457200" y="4051879"/>
            <a:ext cx="8229600"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Marcador de texto 11"/>
          <p:cNvSpPr>
            <a:spLocks noGrp="1"/>
          </p:cNvSpPr>
          <p:nvPr>
            <p:ph type="body" sz="quarter" idx="14" hasCustomPrompt="1"/>
          </p:nvPr>
        </p:nvSpPr>
        <p:spPr>
          <a:xfrm>
            <a:off x="457202" y="4104954"/>
            <a:ext cx="8229599" cy="360640"/>
          </a:xfrm>
        </p:spPr>
        <p:txBody>
          <a:bodyPr>
            <a:noAutofit/>
          </a:bodyPr>
          <a:lstStyle>
            <a:lvl1pPr marL="0" indent="0" algn="ctr">
              <a:buNone/>
              <a:defRPr sz="1500" i="1" baseline="0"/>
            </a:lvl1pPr>
          </a:lstStyle>
          <a:p>
            <a:pPr lvl="0"/>
            <a:r>
              <a:rPr lang="en-US" dirty="0"/>
              <a:t>Someone</a:t>
            </a:r>
          </a:p>
        </p:txBody>
      </p:sp>
      <p:sp>
        <p:nvSpPr>
          <p:cNvPr id="15" name="Marcador de texto 14"/>
          <p:cNvSpPr>
            <a:spLocks noGrp="1"/>
          </p:cNvSpPr>
          <p:nvPr>
            <p:ph type="body" sz="quarter" idx="15" hasCustomPrompt="1"/>
          </p:nvPr>
        </p:nvSpPr>
        <p:spPr>
          <a:xfrm>
            <a:off x="3767844" y="535277"/>
            <a:ext cx="1622601" cy="1932383"/>
          </a:xfrm>
        </p:spPr>
        <p:txBody>
          <a:bodyPr>
            <a:noAutofit/>
          </a:bodyPr>
          <a:lstStyle>
            <a:lvl1pPr marL="0" indent="0" algn="ctr">
              <a:buNone/>
              <a:defRPr sz="13800" b="1"/>
            </a:lvl1pPr>
          </a:lstStyle>
          <a:p>
            <a:pPr lvl="0"/>
            <a:r>
              <a:rPr lang="en-US" dirty="0"/>
              <a:t>“</a:t>
            </a:r>
          </a:p>
        </p:txBody>
      </p:sp>
      <p:sp>
        <p:nvSpPr>
          <p:cNvPr id="2" name="Título 1"/>
          <p:cNvSpPr>
            <a:spLocks noGrp="1"/>
          </p:cNvSpPr>
          <p:nvPr>
            <p:ph type="title" hasCustomPrompt="1"/>
          </p:nvPr>
        </p:nvSpPr>
        <p:spPr>
          <a:xfrm>
            <a:off x="457200" y="1634731"/>
            <a:ext cx="8229600" cy="2259937"/>
          </a:xfrm>
        </p:spPr>
        <p:txBody>
          <a:bodyPr anchor="t"/>
          <a:lstStyle>
            <a:lvl1pPr algn="ctr">
              <a:defRPr sz="2800" baseline="0"/>
            </a:lvl1pPr>
          </a:lstStyle>
          <a:p>
            <a:r>
              <a:rPr lang="en-US" dirty="0"/>
              <a:t>This slide is ideal for short quotes, where a couple of text lines is enough.</a:t>
            </a:r>
          </a:p>
        </p:txBody>
      </p:sp>
      <p:sp>
        <p:nvSpPr>
          <p:cNvPr id="12" name="TextBox 11">
            <a:extLst>
              <a:ext uri="{FF2B5EF4-FFF2-40B4-BE49-F238E27FC236}">
                <a16:creationId xmlns:a16="http://schemas.microsoft.com/office/drawing/2014/main" id="{1BF2D2FD-A774-764D-ADBE-7B6357EDDE90}"/>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3"/>
                </a:solidFill>
              </a:rPr>
              <a:t>Confidential &amp; Proprietary</a:t>
            </a:r>
          </a:p>
        </p:txBody>
      </p:sp>
      <p:pic>
        <p:nvPicPr>
          <p:cNvPr id="13" name="Picture 12">
            <a:extLst>
              <a:ext uri="{FF2B5EF4-FFF2-40B4-BE49-F238E27FC236}">
                <a16:creationId xmlns:a16="http://schemas.microsoft.com/office/drawing/2014/main" id="{0527B893-2CC3-A443-9AEC-DAB6CB793C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39852013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ong Quote">
    <p:bg>
      <p:bgPr>
        <a:blipFill>
          <a:blip r:embed="rId2"/>
          <a:stretch>
            <a:fillRect/>
          </a:stretch>
        </a:blipFill>
        <a:effectLst/>
      </p:bgPr>
    </p:bg>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chemeClr val="bg1">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ángulo 5"/>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ectángulo 6"/>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p:cNvSpPr>
            <a:spLocks noGrp="1"/>
          </p:cNvSpPr>
          <p:nvPr>
            <p:ph type="title" hasCustomPrompt="1"/>
          </p:nvPr>
        </p:nvSpPr>
        <p:spPr>
          <a:xfrm>
            <a:off x="457200" y="1201101"/>
            <a:ext cx="8229600" cy="1590258"/>
          </a:xfrm>
        </p:spPr>
        <p:txBody>
          <a:bodyPr anchor="b"/>
          <a:lstStyle>
            <a:lvl1pPr algn="ctr">
              <a:defRPr sz="2000" b="0" i="1" baseline="0"/>
            </a:lvl1pPr>
          </a:lstStyle>
          <a:p>
            <a:r>
              <a:rPr lang="en-US" dirty="0"/>
              <a:t>“This slide instead, is ideal for long quotes, where you need a balance between white space and more words. A paragraph of 5 or more lines of text seems the perfect fit for this kind of content. Use it wisely.”</a:t>
            </a:r>
          </a:p>
        </p:txBody>
      </p:sp>
      <p:sp>
        <p:nvSpPr>
          <p:cNvPr id="3" name="Marcador de fecha 2"/>
          <p:cNvSpPr>
            <a:spLocks noGrp="1"/>
          </p:cNvSpPr>
          <p:nvPr>
            <p:ph type="dt" sz="half" idx="10"/>
          </p:nvPr>
        </p:nvSpPr>
        <p:spPr/>
        <p:txBody>
          <a:bodyPr/>
          <a:lstStyle/>
          <a:p>
            <a:fld id="{181D78FC-DA83-0C49-9DB7-48439BC5582F}" type="datetime1">
              <a:rPr lang="es-BO" smtClean="0"/>
              <a:t>20/8/19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sp>
        <p:nvSpPr>
          <p:cNvPr id="10" name="Marcador de texto 11"/>
          <p:cNvSpPr>
            <a:spLocks noGrp="1"/>
          </p:cNvSpPr>
          <p:nvPr>
            <p:ph type="body" sz="quarter" idx="14" hasCustomPrompt="1"/>
          </p:nvPr>
        </p:nvSpPr>
        <p:spPr>
          <a:xfrm>
            <a:off x="457202" y="3036039"/>
            <a:ext cx="8229599" cy="357395"/>
          </a:xfrm>
        </p:spPr>
        <p:txBody>
          <a:bodyPr>
            <a:noAutofit/>
          </a:bodyPr>
          <a:lstStyle>
            <a:lvl1pPr marL="0" indent="0" algn="ctr">
              <a:buNone/>
              <a:defRPr sz="1500" i="1" baseline="0"/>
            </a:lvl1pPr>
          </a:lstStyle>
          <a:p>
            <a:pPr lvl="0"/>
            <a:r>
              <a:rPr lang="en-US" dirty="0"/>
              <a:t>Someone</a:t>
            </a:r>
          </a:p>
        </p:txBody>
      </p:sp>
      <p:cxnSp>
        <p:nvCxnSpPr>
          <p:cNvPr id="11" name="Conector recto 10"/>
          <p:cNvCxnSpPr/>
          <p:nvPr userDrawn="1"/>
        </p:nvCxnSpPr>
        <p:spPr>
          <a:xfrm>
            <a:off x="4234367" y="2952065"/>
            <a:ext cx="695158"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DCCC8869-C0C6-8349-91A7-B1DD1EA9F25D}"/>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3"/>
                </a:solidFill>
              </a:rPr>
              <a:t>Confidential &amp; Proprietary</a:t>
            </a:r>
          </a:p>
        </p:txBody>
      </p:sp>
      <p:pic>
        <p:nvPicPr>
          <p:cNvPr id="14" name="Picture 13">
            <a:extLst>
              <a:ext uri="{FF2B5EF4-FFF2-40B4-BE49-F238E27FC236}">
                <a16:creationId xmlns:a16="http://schemas.microsoft.com/office/drawing/2014/main" id="{E8C8A4B4-69E9-854B-8DB0-45C223DFD11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1239212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Object">
    <p:bg>
      <p:bgPr>
        <a:solidFill>
          <a:schemeClr val="bg1"/>
        </a:solidFill>
        <a:effectLst/>
      </p:bgPr>
    </p:bg>
    <p:spTree>
      <p:nvGrpSpPr>
        <p:cNvPr id="1" name=""/>
        <p:cNvGrpSpPr/>
        <p:nvPr/>
      </p:nvGrpSpPr>
      <p:grpSpPr>
        <a:xfrm>
          <a:off x="0" y="0"/>
          <a:ext cx="0" cy="0"/>
          <a:chOff x="0" y="0"/>
          <a:chExt cx="0" cy="0"/>
        </a:xfrm>
      </p:grpSpPr>
      <p:sp>
        <p:nvSpPr>
          <p:cNvPr id="7" name="Freeform: Shape 6"/>
          <p:cNvSpPr/>
          <p:nvPr userDrawn="1"/>
        </p:nvSpPr>
        <p:spPr>
          <a:xfrm>
            <a:off x="-92208" y="2604887"/>
            <a:ext cx="9297680" cy="2666360"/>
          </a:xfrm>
          <a:custGeom>
            <a:avLst/>
            <a:gdLst>
              <a:gd name="connsiteX0" fmla="*/ 15368 w 9297680"/>
              <a:gd name="connsiteY0" fmla="*/ 2051637 h 2666360"/>
              <a:gd name="connsiteX1" fmla="*/ 5048410 w 9297680"/>
              <a:gd name="connsiteY1" fmla="*/ 1575227 h 2666360"/>
              <a:gd name="connsiteX2" fmla="*/ 6446904 w 9297680"/>
              <a:gd name="connsiteY2" fmla="*/ 2074689 h 2666360"/>
              <a:gd name="connsiteX3" fmla="*/ 9297680 w 9297680"/>
              <a:gd name="connsiteY3" fmla="*/ 0 h 2666360"/>
              <a:gd name="connsiteX4" fmla="*/ 9282312 w 9297680"/>
              <a:gd name="connsiteY4" fmla="*/ 2666360 h 2666360"/>
              <a:gd name="connsiteX5" fmla="*/ 0 w 9297680"/>
              <a:gd name="connsiteY5" fmla="*/ 2635624 h 2666360"/>
              <a:gd name="connsiteX6" fmla="*/ 15368 w 9297680"/>
              <a:gd name="connsiteY6" fmla="*/ 2051637 h 26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97680" h="2666360">
                <a:moveTo>
                  <a:pt x="15368" y="2051637"/>
                </a:moveTo>
                <a:lnTo>
                  <a:pt x="5048410" y="1575227"/>
                </a:lnTo>
                <a:lnTo>
                  <a:pt x="6446904" y="2074689"/>
                </a:lnTo>
                <a:lnTo>
                  <a:pt x="9297680" y="0"/>
                </a:lnTo>
                <a:cubicBezTo>
                  <a:pt x="9292557" y="888787"/>
                  <a:pt x="9287435" y="1777573"/>
                  <a:pt x="9282312" y="2666360"/>
                </a:cubicBezTo>
                <a:lnTo>
                  <a:pt x="0" y="2635624"/>
                </a:lnTo>
                <a:lnTo>
                  <a:pt x="15368" y="2051637"/>
                </a:lnTo>
                <a:close/>
              </a:path>
            </a:pathLst>
          </a:custGeom>
          <a:blipFill>
            <a:blip r:embed="rId2"/>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p:cNvSpPr>
            <a:spLocks noGrp="1"/>
          </p:cNvSpPr>
          <p:nvPr>
            <p:ph type="title" hasCustomPrompt="1"/>
          </p:nvPr>
        </p:nvSpPr>
        <p:spPr/>
        <p:txBody>
          <a:bodyPr/>
          <a:lstStyle/>
          <a:p>
            <a:r>
              <a:rPr lang="en-US" noProof="0" dirty="0"/>
              <a:t>Treat it like a title*</a:t>
            </a:r>
            <a:endParaRPr lang="en-US" dirty="0"/>
          </a:p>
        </p:txBody>
      </p:sp>
      <p:sp>
        <p:nvSpPr>
          <p:cNvPr id="3" name="Marcador de contenido 2"/>
          <p:cNvSpPr>
            <a:spLocks noGrp="1"/>
          </p:cNvSpPr>
          <p:nvPr>
            <p:ph idx="1" hasCustomPrompt="1"/>
          </p:nvPr>
        </p:nvSpPr>
        <p:spPr>
          <a:noFill/>
        </p:spPr>
        <p:txBody>
          <a:bodyPr/>
          <a:lstStyle>
            <a:lvl4pPr>
              <a:defRPr baseline="0"/>
            </a:lvl4pPr>
          </a:lstStyle>
          <a:p>
            <a:pPr lvl="0"/>
            <a:r>
              <a:rPr lang="en-US" noProof="0" dirty="0"/>
              <a:t>Keep it simple</a:t>
            </a:r>
          </a:p>
          <a:p>
            <a:pPr lvl="1"/>
            <a:r>
              <a:rPr lang="en-US" noProof="0" dirty="0"/>
              <a:t>Don’t overuse these bullets!</a:t>
            </a:r>
          </a:p>
          <a:p>
            <a:pPr lvl="2"/>
            <a:r>
              <a:rPr lang="en-US" noProof="0" dirty="0"/>
              <a:t>We strongly recommend not to use these ones</a:t>
            </a:r>
          </a:p>
          <a:p>
            <a:pPr lvl="3"/>
            <a:r>
              <a:rPr lang="en-US" noProof="0" dirty="0"/>
              <a:t>Your audience won’t read these ones</a:t>
            </a:r>
          </a:p>
          <a:p>
            <a:pPr lvl="4"/>
            <a:r>
              <a:rPr lang="en-US" noProof="0" dirty="0"/>
              <a:t>Forget about it!</a:t>
            </a:r>
          </a:p>
        </p:txBody>
      </p:sp>
      <p:sp>
        <p:nvSpPr>
          <p:cNvPr id="4" name="Marcador de fecha 3"/>
          <p:cNvSpPr>
            <a:spLocks noGrp="1"/>
          </p:cNvSpPr>
          <p:nvPr>
            <p:ph type="dt" sz="half" idx="10"/>
          </p:nvPr>
        </p:nvSpPr>
        <p:spPr/>
        <p:txBody>
          <a:bodyPr/>
          <a:lstStyle/>
          <a:p>
            <a:fld id="{A5068A67-95CD-0E47-9515-8ED005D9E9DE}" type="datetime1">
              <a:rPr lang="es-BO" smtClean="0"/>
              <a:t>20/8/19</a:t>
            </a:fld>
            <a:endParaRPr lang="en-US"/>
          </a:p>
        </p:txBody>
      </p:sp>
      <p:sp>
        <p:nvSpPr>
          <p:cNvPr id="5" name="Marcador de pie de página 4"/>
          <p:cNvSpPr>
            <a:spLocks noGrp="1"/>
          </p:cNvSpPr>
          <p:nvPr>
            <p:ph type="ftr" sz="quarter" idx="11"/>
          </p:nvPr>
        </p:nvSpPr>
        <p:spPr/>
        <p:txBody>
          <a:bodyPr/>
          <a:lstStyle/>
          <a:p>
            <a:r>
              <a:rPr lang="en-US" dirty="0"/>
              <a:t>This is a footer, so use it when you need it.</a:t>
            </a:r>
          </a:p>
        </p:txBody>
      </p:sp>
      <p:sp>
        <p:nvSpPr>
          <p:cNvPr id="6" name="Marcador de número de diapositiva 5"/>
          <p:cNvSpPr>
            <a:spLocks noGrp="1"/>
          </p:cNvSpPr>
          <p:nvPr>
            <p:ph type="sldNum" sz="quarter" idx="12"/>
          </p:nvPr>
        </p:nvSpPr>
        <p:spPr/>
        <p:txBody>
          <a:bodyPr/>
          <a:lstStyle/>
          <a:p>
            <a:fld id="{1A9D366B-1E42-9E47-9213-7A0BF786C435}" type="slidenum">
              <a:rPr lang="en-US" smtClean="0"/>
              <a:t>‹#›</a:t>
            </a:fld>
            <a:endParaRPr lang="en-US"/>
          </a:p>
        </p:txBody>
      </p:sp>
      <p:sp>
        <p:nvSpPr>
          <p:cNvPr id="8" name="TextBox 7">
            <a:extLst>
              <a:ext uri="{FF2B5EF4-FFF2-40B4-BE49-F238E27FC236}">
                <a16:creationId xmlns:a16="http://schemas.microsoft.com/office/drawing/2014/main" id="{CB951279-1571-5C4B-8FB5-41294B2685B0}"/>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9" name="Picture 8">
            <a:extLst>
              <a:ext uri="{FF2B5EF4-FFF2-40B4-BE49-F238E27FC236}">
                <a16:creationId xmlns:a16="http://schemas.microsoft.com/office/drawing/2014/main" id="{E5ED0B4F-6DD4-BF4F-BB3C-934EEEDD320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2822674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Rectangle 6"/>
          <p:cNvSpPr/>
          <p:nvPr userDrawn="1"/>
        </p:nvSpPr>
        <p:spPr>
          <a:xfrm>
            <a:off x="4741049" y="564846"/>
            <a:ext cx="914400" cy="914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Parallelogram 5"/>
          <p:cNvSpPr/>
          <p:nvPr userDrawn="1"/>
        </p:nvSpPr>
        <p:spPr>
          <a:xfrm>
            <a:off x="4971568" y="0"/>
            <a:ext cx="4287691" cy="3158138"/>
          </a:xfrm>
          <a:prstGeom prst="parallelogram">
            <a:avLst/>
          </a:prstGeom>
          <a:blipFill>
            <a:blip r:embed="rId2"/>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p:cNvSpPr>
            <a:spLocks noGrp="1"/>
          </p:cNvSpPr>
          <p:nvPr>
            <p:ph type="title" hasCustomPrompt="1"/>
          </p:nvPr>
        </p:nvSpPr>
        <p:spPr/>
        <p:txBody>
          <a:bodyPr/>
          <a:lstStyle/>
          <a:p>
            <a:r>
              <a:rPr lang="en-US" dirty="0"/>
              <a:t>Agenda</a:t>
            </a:r>
          </a:p>
        </p:txBody>
      </p:sp>
      <p:sp>
        <p:nvSpPr>
          <p:cNvPr id="3" name="Marcador de fecha 2"/>
          <p:cNvSpPr>
            <a:spLocks noGrp="1"/>
          </p:cNvSpPr>
          <p:nvPr>
            <p:ph type="dt" sz="half" idx="10"/>
          </p:nvPr>
        </p:nvSpPr>
        <p:spPr/>
        <p:txBody>
          <a:bodyPr/>
          <a:lstStyle/>
          <a:p>
            <a:fld id="{181D78FC-DA83-0C49-9DB7-48439BC5582F}" type="datetime1">
              <a:rPr lang="es-BO" smtClean="0"/>
              <a:t>20/8/19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sp>
        <p:nvSpPr>
          <p:cNvPr id="15" name="Marcador de posición de imagen 6"/>
          <p:cNvSpPr>
            <a:spLocks noGrp="1"/>
          </p:cNvSpPr>
          <p:nvPr>
            <p:ph type="pic" sz="quarter" idx="13" hasCustomPrompt="1"/>
          </p:nvPr>
        </p:nvSpPr>
        <p:spPr>
          <a:xfrm>
            <a:off x="458478" y="2607134"/>
            <a:ext cx="1440000" cy="1410862"/>
          </a:xfrm>
        </p:spPr>
        <p:txBody>
          <a:bodyPr>
            <a:normAutofit/>
          </a:bodyPr>
          <a:lstStyle>
            <a:lvl1pPr marL="0" indent="0" algn="ctr">
              <a:buNone/>
              <a:defRPr sz="1100" baseline="0"/>
            </a:lvl1pPr>
          </a:lstStyle>
          <a:p>
            <a:r>
              <a:rPr lang="en-US" dirty="0"/>
              <a:t>An image, an icon, a photo, etc.</a:t>
            </a:r>
          </a:p>
        </p:txBody>
      </p:sp>
      <p:sp>
        <p:nvSpPr>
          <p:cNvPr id="16" name="Marcador de texto 11"/>
          <p:cNvSpPr>
            <a:spLocks noGrp="1"/>
          </p:cNvSpPr>
          <p:nvPr>
            <p:ph type="body" sz="quarter" idx="14" hasCustomPrompt="1"/>
          </p:nvPr>
        </p:nvSpPr>
        <p:spPr>
          <a:xfrm>
            <a:off x="2157757" y="2232219"/>
            <a:ext cx="1442557" cy="362093"/>
          </a:xfrm>
        </p:spPr>
        <p:txBody>
          <a:bodyPr anchor="t">
            <a:noAutofit/>
          </a:bodyPr>
          <a:lstStyle>
            <a:lvl1pPr marL="0" indent="0" algn="l">
              <a:buNone/>
              <a:defRPr sz="1600" b="1" i="0" baseline="0"/>
            </a:lvl1pPr>
          </a:lstStyle>
          <a:p>
            <a:pPr lvl="0"/>
            <a:r>
              <a:rPr lang="en-US" dirty="0"/>
              <a:t>Activity #2</a:t>
            </a:r>
          </a:p>
        </p:txBody>
      </p:sp>
      <p:sp>
        <p:nvSpPr>
          <p:cNvPr id="17" name="Marcador de texto 11"/>
          <p:cNvSpPr>
            <a:spLocks noGrp="1"/>
          </p:cNvSpPr>
          <p:nvPr>
            <p:ph type="body" sz="quarter" idx="15" hasCustomPrompt="1"/>
          </p:nvPr>
        </p:nvSpPr>
        <p:spPr>
          <a:xfrm>
            <a:off x="457201" y="2232219"/>
            <a:ext cx="1442557" cy="362093"/>
          </a:xfrm>
        </p:spPr>
        <p:txBody>
          <a:bodyPr anchor="t">
            <a:noAutofit/>
          </a:bodyPr>
          <a:lstStyle>
            <a:lvl1pPr marL="0" indent="0" algn="l">
              <a:buNone/>
              <a:defRPr sz="1600" b="1" i="0" baseline="0"/>
            </a:lvl1pPr>
          </a:lstStyle>
          <a:p>
            <a:pPr lvl="0"/>
            <a:r>
              <a:rPr lang="en-US" dirty="0"/>
              <a:t>Activity #1</a:t>
            </a:r>
          </a:p>
        </p:txBody>
      </p:sp>
      <p:sp>
        <p:nvSpPr>
          <p:cNvPr id="18" name="Marcador de texto 11"/>
          <p:cNvSpPr>
            <a:spLocks noGrp="1"/>
          </p:cNvSpPr>
          <p:nvPr>
            <p:ph type="body" sz="quarter" idx="16" hasCustomPrompt="1"/>
          </p:nvPr>
        </p:nvSpPr>
        <p:spPr>
          <a:xfrm>
            <a:off x="3850723" y="2232219"/>
            <a:ext cx="1442557" cy="362093"/>
          </a:xfrm>
        </p:spPr>
        <p:txBody>
          <a:bodyPr anchor="t">
            <a:noAutofit/>
          </a:bodyPr>
          <a:lstStyle>
            <a:lvl1pPr marL="0" indent="0" algn="l">
              <a:buNone/>
              <a:defRPr sz="1600" b="1" i="0" baseline="0"/>
            </a:lvl1pPr>
          </a:lstStyle>
          <a:p>
            <a:pPr lvl="0"/>
            <a:r>
              <a:rPr lang="en-US" dirty="0"/>
              <a:t>Activity #3</a:t>
            </a:r>
          </a:p>
        </p:txBody>
      </p:sp>
      <p:sp>
        <p:nvSpPr>
          <p:cNvPr id="19" name="Marcador de texto 11"/>
          <p:cNvSpPr>
            <a:spLocks noGrp="1"/>
          </p:cNvSpPr>
          <p:nvPr>
            <p:ph type="body" sz="quarter" idx="17" hasCustomPrompt="1"/>
          </p:nvPr>
        </p:nvSpPr>
        <p:spPr>
          <a:xfrm>
            <a:off x="5543008" y="2232219"/>
            <a:ext cx="1442557" cy="362093"/>
          </a:xfrm>
        </p:spPr>
        <p:txBody>
          <a:bodyPr anchor="t">
            <a:noAutofit/>
          </a:bodyPr>
          <a:lstStyle>
            <a:lvl1pPr marL="0" indent="0" algn="l">
              <a:buNone/>
              <a:defRPr sz="1600" b="1" i="0" baseline="0"/>
            </a:lvl1pPr>
          </a:lstStyle>
          <a:p>
            <a:pPr lvl="0"/>
            <a:r>
              <a:rPr lang="en-US" dirty="0"/>
              <a:t>Activity #4</a:t>
            </a:r>
          </a:p>
        </p:txBody>
      </p:sp>
      <p:sp>
        <p:nvSpPr>
          <p:cNvPr id="20" name="Marcador de texto 11"/>
          <p:cNvSpPr>
            <a:spLocks noGrp="1"/>
          </p:cNvSpPr>
          <p:nvPr>
            <p:ph type="body" sz="quarter" idx="18" hasCustomPrompt="1"/>
          </p:nvPr>
        </p:nvSpPr>
        <p:spPr>
          <a:xfrm>
            <a:off x="7244244" y="2232219"/>
            <a:ext cx="1442557" cy="362093"/>
          </a:xfrm>
        </p:spPr>
        <p:txBody>
          <a:bodyPr anchor="t">
            <a:noAutofit/>
          </a:bodyPr>
          <a:lstStyle>
            <a:lvl1pPr marL="0" indent="0" algn="l">
              <a:buNone/>
              <a:defRPr sz="1600" b="1" i="0" baseline="0"/>
            </a:lvl1pPr>
          </a:lstStyle>
          <a:p>
            <a:pPr lvl="0"/>
            <a:r>
              <a:rPr lang="en-US" dirty="0"/>
              <a:t>Activity #5</a:t>
            </a:r>
          </a:p>
        </p:txBody>
      </p:sp>
      <p:sp>
        <p:nvSpPr>
          <p:cNvPr id="21" name="Marcador de texto 11"/>
          <p:cNvSpPr>
            <a:spLocks noGrp="1"/>
          </p:cNvSpPr>
          <p:nvPr>
            <p:ph type="body" sz="quarter" idx="19" hasCustomPrompt="1"/>
          </p:nvPr>
        </p:nvSpPr>
        <p:spPr>
          <a:xfrm>
            <a:off x="2157757" y="1978288"/>
            <a:ext cx="1442557" cy="250826"/>
          </a:xfrm>
        </p:spPr>
        <p:txBody>
          <a:bodyPr anchor="b">
            <a:noAutofit/>
          </a:bodyPr>
          <a:lstStyle>
            <a:lvl1pPr marL="0" indent="0" algn="l">
              <a:buNone/>
              <a:defRPr sz="1200" b="1" i="0" baseline="0"/>
            </a:lvl1pPr>
          </a:lstStyle>
          <a:p>
            <a:pPr lvl="0"/>
            <a:r>
              <a:rPr lang="en-US" dirty="0"/>
              <a:t>2</a:t>
            </a:r>
          </a:p>
        </p:txBody>
      </p:sp>
      <p:sp>
        <p:nvSpPr>
          <p:cNvPr id="22" name="Marcador de texto 11"/>
          <p:cNvSpPr>
            <a:spLocks noGrp="1"/>
          </p:cNvSpPr>
          <p:nvPr>
            <p:ph type="body" sz="quarter" idx="20" hasCustomPrompt="1"/>
          </p:nvPr>
        </p:nvSpPr>
        <p:spPr>
          <a:xfrm>
            <a:off x="457201" y="1978288"/>
            <a:ext cx="1442557" cy="250826"/>
          </a:xfrm>
        </p:spPr>
        <p:txBody>
          <a:bodyPr anchor="b">
            <a:noAutofit/>
          </a:bodyPr>
          <a:lstStyle>
            <a:lvl1pPr marL="0" indent="0" algn="l">
              <a:buNone/>
              <a:defRPr sz="1200" b="1" i="0" baseline="0"/>
            </a:lvl1pPr>
          </a:lstStyle>
          <a:p>
            <a:pPr lvl="0"/>
            <a:r>
              <a:rPr lang="en-US" dirty="0"/>
              <a:t>1</a:t>
            </a:r>
          </a:p>
        </p:txBody>
      </p:sp>
      <p:sp>
        <p:nvSpPr>
          <p:cNvPr id="23" name="Marcador de texto 11"/>
          <p:cNvSpPr>
            <a:spLocks noGrp="1"/>
          </p:cNvSpPr>
          <p:nvPr>
            <p:ph type="body" sz="quarter" idx="21" hasCustomPrompt="1"/>
          </p:nvPr>
        </p:nvSpPr>
        <p:spPr>
          <a:xfrm>
            <a:off x="3850723" y="1978288"/>
            <a:ext cx="1442557" cy="250826"/>
          </a:xfrm>
        </p:spPr>
        <p:txBody>
          <a:bodyPr anchor="b">
            <a:noAutofit/>
          </a:bodyPr>
          <a:lstStyle>
            <a:lvl1pPr marL="0" indent="0" algn="l">
              <a:buNone/>
              <a:defRPr sz="1200" b="1" i="0" baseline="0"/>
            </a:lvl1pPr>
          </a:lstStyle>
          <a:p>
            <a:pPr lvl="0"/>
            <a:r>
              <a:rPr lang="en-US" dirty="0"/>
              <a:t>3</a:t>
            </a:r>
          </a:p>
        </p:txBody>
      </p:sp>
      <p:sp>
        <p:nvSpPr>
          <p:cNvPr id="24" name="Marcador de texto 11"/>
          <p:cNvSpPr>
            <a:spLocks noGrp="1"/>
          </p:cNvSpPr>
          <p:nvPr>
            <p:ph type="body" sz="quarter" idx="22" hasCustomPrompt="1"/>
          </p:nvPr>
        </p:nvSpPr>
        <p:spPr>
          <a:xfrm>
            <a:off x="5543008" y="1978288"/>
            <a:ext cx="1442557" cy="250826"/>
          </a:xfrm>
        </p:spPr>
        <p:txBody>
          <a:bodyPr anchor="b">
            <a:noAutofit/>
          </a:bodyPr>
          <a:lstStyle>
            <a:lvl1pPr marL="0" indent="0" algn="l">
              <a:buNone/>
              <a:defRPr sz="1200" b="1" i="0" baseline="0"/>
            </a:lvl1pPr>
          </a:lstStyle>
          <a:p>
            <a:pPr lvl="0"/>
            <a:r>
              <a:rPr lang="en-US" dirty="0"/>
              <a:t>4</a:t>
            </a:r>
          </a:p>
        </p:txBody>
      </p:sp>
      <p:sp>
        <p:nvSpPr>
          <p:cNvPr id="25" name="Marcador de texto 11"/>
          <p:cNvSpPr>
            <a:spLocks noGrp="1"/>
          </p:cNvSpPr>
          <p:nvPr>
            <p:ph type="body" sz="quarter" idx="23" hasCustomPrompt="1"/>
          </p:nvPr>
        </p:nvSpPr>
        <p:spPr>
          <a:xfrm>
            <a:off x="7244244" y="1978288"/>
            <a:ext cx="1442557" cy="250826"/>
          </a:xfrm>
        </p:spPr>
        <p:txBody>
          <a:bodyPr anchor="b">
            <a:noAutofit/>
          </a:bodyPr>
          <a:lstStyle>
            <a:lvl1pPr marL="0" indent="0" algn="l">
              <a:buNone/>
              <a:defRPr sz="1200" b="1" i="0" baseline="0"/>
            </a:lvl1pPr>
          </a:lstStyle>
          <a:p>
            <a:pPr lvl="0"/>
            <a:r>
              <a:rPr lang="en-US" dirty="0"/>
              <a:t>5</a:t>
            </a:r>
          </a:p>
        </p:txBody>
      </p:sp>
      <p:cxnSp>
        <p:nvCxnSpPr>
          <p:cNvPr id="26" name="Conector recto 25"/>
          <p:cNvCxnSpPr/>
          <p:nvPr userDrawn="1"/>
        </p:nvCxnSpPr>
        <p:spPr>
          <a:xfrm>
            <a:off x="457201" y="2232219"/>
            <a:ext cx="144255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Conector recto 26"/>
          <p:cNvCxnSpPr/>
          <p:nvPr userDrawn="1"/>
        </p:nvCxnSpPr>
        <p:spPr>
          <a:xfrm>
            <a:off x="2157757" y="2232219"/>
            <a:ext cx="144255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Conector recto 27"/>
          <p:cNvCxnSpPr/>
          <p:nvPr userDrawn="1"/>
        </p:nvCxnSpPr>
        <p:spPr>
          <a:xfrm>
            <a:off x="3850723" y="2232219"/>
            <a:ext cx="144255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Conector recto 28"/>
          <p:cNvCxnSpPr/>
          <p:nvPr userDrawn="1"/>
        </p:nvCxnSpPr>
        <p:spPr>
          <a:xfrm>
            <a:off x="5543008" y="2232219"/>
            <a:ext cx="144255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Conector recto 29"/>
          <p:cNvCxnSpPr/>
          <p:nvPr userDrawn="1"/>
        </p:nvCxnSpPr>
        <p:spPr>
          <a:xfrm>
            <a:off x="7244244" y="2232219"/>
            <a:ext cx="144255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1" name="Marcador de posición de imagen 6"/>
          <p:cNvSpPr>
            <a:spLocks noGrp="1"/>
          </p:cNvSpPr>
          <p:nvPr>
            <p:ph type="pic" sz="quarter" idx="24" hasCustomPrompt="1"/>
          </p:nvPr>
        </p:nvSpPr>
        <p:spPr>
          <a:xfrm>
            <a:off x="2159034" y="2607134"/>
            <a:ext cx="1440000" cy="1410862"/>
          </a:xfrm>
        </p:spPr>
        <p:txBody>
          <a:bodyPr>
            <a:normAutofit/>
          </a:bodyPr>
          <a:lstStyle>
            <a:lvl1pPr marL="0" indent="0" algn="ctr">
              <a:buNone/>
              <a:defRPr sz="1100" baseline="0"/>
            </a:lvl1pPr>
          </a:lstStyle>
          <a:p>
            <a:r>
              <a:rPr lang="en-US" dirty="0"/>
              <a:t>An image, an icon, a photo, etc.</a:t>
            </a:r>
          </a:p>
        </p:txBody>
      </p:sp>
      <p:sp>
        <p:nvSpPr>
          <p:cNvPr id="32" name="Marcador de posición de imagen 6"/>
          <p:cNvSpPr>
            <a:spLocks noGrp="1"/>
          </p:cNvSpPr>
          <p:nvPr>
            <p:ph type="pic" sz="quarter" idx="25" hasCustomPrompt="1"/>
          </p:nvPr>
        </p:nvSpPr>
        <p:spPr>
          <a:xfrm>
            <a:off x="3852000" y="2607134"/>
            <a:ext cx="1440000" cy="1410862"/>
          </a:xfrm>
        </p:spPr>
        <p:txBody>
          <a:bodyPr>
            <a:normAutofit/>
          </a:bodyPr>
          <a:lstStyle>
            <a:lvl1pPr marL="0" indent="0" algn="ctr">
              <a:buNone/>
              <a:defRPr sz="1100" baseline="0"/>
            </a:lvl1pPr>
          </a:lstStyle>
          <a:p>
            <a:r>
              <a:rPr lang="en-US" dirty="0"/>
              <a:t>An image, an icon, a photo, etc.</a:t>
            </a:r>
          </a:p>
        </p:txBody>
      </p:sp>
      <p:sp>
        <p:nvSpPr>
          <p:cNvPr id="33" name="Marcador de posición de imagen 6"/>
          <p:cNvSpPr>
            <a:spLocks noGrp="1"/>
          </p:cNvSpPr>
          <p:nvPr>
            <p:ph type="pic" sz="quarter" idx="26" hasCustomPrompt="1"/>
          </p:nvPr>
        </p:nvSpPr>
        <p:spPr>
          <a:xfrm>
            <a:off x="5544285" y="2607134"/>
            <a:ext cx="1440000" cy="1410862"/>
          </a:xfrm>
        </p:spPr>
        <p:txBody>
          <a:bodyPr>
            <a:normAutofit/>
          </a:bodyPr>
          <a:lstStyle>
            <a:lvl1pPr marL="0" indent="0" algn="ctr">
              <a:buNone/>
              <a:defRPr sz="1100" baseline="0"/>
            </a:lvl1pPr>
          </a:lstStyle>
          <a:p>
            <a:r>
              <a:rPr lang="en-US" dirty="0"/>
              <a:t>An image, an icon, a photo, etc.</a:t>
            </a:r>
          </a:p>
        </p:txBody>
      </p:sp>
      <p:sp>
        <p:nvSpPr>
          <p:cNvPr id="34" name="Marcador de posición de imagen 6"/>
          <p:cNvSpPr>
            <a:spLocks noGrp="1"/>
          </p:cNvSpPr>
          <p:nvPr>
            <p:ph type="pic" sz="quarter" idx="27" hasCustomPrompt="1"/>
          </p:nvPr>
        </p:nvSpPr>
        <p:spPr>
          <a:xfrm>
            <a:off x="7245521" y="2607134"/>
            <a:ext cx="1440000" cy="1410862"/>
          </a:xfrm>
        </p:spPr>
        <p:txBody>
          <a:bodyPr>
            <a:normAutofit/>
          </a:bodyPr>
          <a:lstStyle>
            <a:lvl1pPr marL="0" indent="0" algn="ctr">
              <a:buNone/>
              <a:defRPr sz="1100" baseline="0"/>
            </a:lvl1pPr>
          </a:lstStyle>
          <a:p>
            <a:r>
              <a:rPr lang="en-US" dirty="0"/>
              <a:t>An image, an icon, a photo, etc.</a:t>
            </a:r>
          </a:p>
        </p:txBody>
      </p:sp>
      <p:sp>
        <p:nvSpPr>
          <p:cNvPr id="35" name="TextBox 34">
            <a:extLst>
              <a:ext uri="{FF2B5EF4-FFF2-40B4-BE49-F238E27FC236}">
                <a16:creationId xmlns:a16="http://schemas.microsoft.com/office/drawing/2014/main" id="{FF885EC0-29DD-7D40-8B31-4A1EE8C11CCA}"/>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36" name="Picture 35">
            <a:extLst>
              <a:ext uri="{FF2B5EF4-FFF2-40B4-BE49-F238E27FC236}">
                <a16:creationId xmlns:a16="http://schemas.microsoft.com/office/drawing/2014/main" id="{0A780F01-902B-ED48-B80E-67BBFFD4EFD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1267437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30" name="Rectangle 29"/>
          <p:cNvSpPr/>
          <p:nvPr userDrawn="1"/>
        </p:nvSpPr>
        <p:spPr>
          <a:xfrm>
            <a:off x="4741049" y="564846"/>
            <a:ext cx="914400" cy="914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Parallelogram 30"/>
          <p:cNvSpPr/>
          <p:nvPr userDrawn="1"/>
        </p:nvSpPr>
        <p:spPr>
          <a:xfrm>
            <a:off x="4971568" y="0"/>
            <a:ext cx="4287691" cy="3158138"/>
          </a:xfrm>
          <a:prstGeom prst="parallelogram">
            <a:avLst/>
          </a:prstGeom>
          <a:blipFill>
            <a:blip r:embed="rId2"/>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p:cNvSpPr>
            <a:spLocks noGrp="1"/>
          </p:cNvSpPr>
          <p:nvPr>
            <p:ph type="title" hasCustomPrompt="1"/>
          </p:nvPr>
        </p:nvSpPr>
        <p:spPr/>
        <p:txBody>
          <a:bodyPr/>
          <a:lstStyle/>
          <a:p>
            <a:r>
              <a:rPr lang="en-US" dirty="0"/>
              <a:t>Agenda</a:t>
            </a:r>
          </a:p>
        </p:txBody>
      </p:sp>
      <p:sp>
        <p:nvSpPr>
          <p:cNvPr id="3" name="Marcador de fecha 2"/>
          <p:cNvSpPr>
            <a:spLocks noGrp="1"/>
          </p:cNvSpPr>
          <p:nvPr>
            <p:ph type="dt" sz="half" idx="10"/>
          </p:nvPr>
        </p:nvSpPr>
        <p:spPr/>
        <p:txBody>
          <a:bodyPr/>
          <a:lstStyle/>
          <a:p>
            <a:fld id="{181D78FC-DA83-0C49-9DB7-48439BC5582F}" type="datetime1">
              <a:rPr lang="es-BO" smtClean="0"/>
              <a:t>20/8/19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sp>
        <p:nvSpPr>
          <p:cNvPr id="6" name="Marcador de texto 11"/>
          <p:cNvSpPr>
            <a:spLocks noGrp="1"/>
          </p:cNvSpPr>
          <p:nvPr>
            <p:ph type="body" sz="quarter" idx="14" hasCustomPrompt="1"/>
          </p:nvPr>
        </p:nvSpPr>
        <p:spPr>
          <a:xfrm>
            <a:off x="2153962" y="2232219"/>
            <a:ext cx="1442557" cy="362093"/>
          </a:xfrm>
        </p:spPr>
        <p:txBody>
          <a:bodyPr anchor="t">
            <a:noAutofit/>
          </a:bodyPr>
          <a:lstStyle>
            <a:lvl1pPr marL="0" indent="0" algn="l">
              <a:buNone/>
              <a:defRPr sz="1600" b="1" i="0" baseline="0"/>
            </a:lvl1pPr>
          </a:lstStyle>
          <a:p>
            <a:pPr lvl="0"/>
            <a:r>
              <a:rPr lang="en-US" dirty="0"/>
              <a:t>Activity #2</a:t>
            </a:r>
          </a:p>
        </p:txBody>
      </p:sp>
      <p:sp>
        <p:nvSpPr>
          <p:cNvPr id="11" name="Marcador de texto 11"/>
          <p:cNvSpPr>
            <a:spLocks noGrp="1"/>
          </p:cNvSpPr>
          <p:nvPr>
            <p:ph type="body" sz="quarter" idx="15" hasCustomPrompt="1"/>
          </p:nvPr>
        </p:nvSpPr>
        <p:spPr>
          <a:xfrm>
            <a:off x="457201" y="2232219"/>
            <a:ext cx="1442557" cy="362093"/>
          </a:xfrm>
        </p:spPr>
        <p:txBody>
          <a:bodyPr anchor="t">
            <a:noAutofit/>
          </a:bodyPr>
          <a:lstStyle>
            <a:lvl1pPr marL="0" indent="0" algn="l">
              <a:buNone/>
              <a:defRPr sz="1600" b="1" i="0" baseline="0"/>
            </a:lvl1pPr>
          </a:lstStyle>
          <a:p>
            <a:pPr lvl="0"/>
            <a:r>
              <a:rPr lang="en-US" dirty="0"/>
              <a:t>Activity #1</a:t>
            </a:r>
          </a:p>
        </p:txBody>
      </p:sp>
      <p:sp>
        <p:nvSpPr>
          <p:cNvPr id="12" name="Marcador de texto 11"/>
          <p:cNvSpPr>
            <a:spLocks noGrp="1"/>
          </p:cNvSpPr>
          <p:nvPr>
            <p:ph type="body" sz="quarter" idx="16" hasCustomPrompt="1"/>
          </p:nvPr>
        </p:nvSpPr>
        <p:spPr>
          <a:xfrm>
            <a:off x="3850723" y="2232219"/>
            <a:ext cx="1442557" cy="362093"/>
          </a:xfrm>
        </p:spPr>
        <p:txBody>
          <a:bodyPr anchor="t">
            <a:noAutofit/>
          </a:bodyPr>
          <a:lstStyle>
            <a:lvl1pPr marL="0" indent="0" algn="l">
              <a:buNone/>
              <a:defRPr sz="1600" b="1" i="0" baseline="0"/>
            </a:lvl1pPr>
          </a:lstStyle>
          <a:p>
            <a:pPr lvl="0"/>
            <a:r>
              <a:rPr lang="en-US" dirty="0"/>
              <a:t>Activity #3</a:t>
            </a:r>
          </a:p>
        </p:txBody>
      </p:sp>
      <p:sp>
        <p:nvSpPr>
          <p:cNvPr id="13" name="Marcador de texto 11"/>
          <p:cNvSpPr>
            <a:spLocks noGrp="1"/>
          </p:cNvSpPr>
          <p:nvPr>
            <p:ph type="body" sz="quarter" idx="17" hasCustomPrompt="1"/>
          </p:nvPr>
        </p:nvSpPr>
        <p:spPr>
          <a:xfrm>
            <a:off x="5547484" y="2232219"/>
            <a:ext cx="1442557" cy="362093"/>
          </a:xfrm>
        </p:spPr>
        <p:txBody>
          <a:bodyPr anchor="t">
            <a:noAutofit/>
          </a:bodyPr>
          <a:lstStyle>
            <a:lvl1pPr marL="0" indent="0" algn="l">
              <a:buNone/>
              <a:defRPr sz="1600" b="1" i="0" baseline="0"/>
            </a:lvl1pPr>
          </a:lstStyle>
          <a:p>
            <a:pPr lvl="0"/>
            <a:r>
              <a:rPr lang="en-US" dirty="0"/>
              <a:t>Activity #4</a:t>
            </a:r>
          </a:p>
        </p:txBody>
      </p:sp>
      <p:sp>
        <p:nvSpPr>
          <p:cNvPr id="14" name="Marcador de texto 11"/>
          <p:cNvSpPr>
            <a:spLocks noGrp="1"/>
          </p:cNvSpPr>
          <p:nvPr>
            <p:ph type="body" sz="quarter" idx="18" hasCustomPrompt="1"/>
          </p:nvPr>
        </p:nvSpPr>
        <p:spPr>
          <a:xfrm>
            <a:off x="7244244" y="2232219"/>
            <a:ext cx="1442557" cy="362093"/>
          </a:xfrm>
        </p:spPr>
        <p:txBody>
          <a:bodyPr anchor="t">
            <a:noAutofit/>
          </a:bodyPr>
          <a:lstStyle>
            <a:lvl1pPr marL="0" indent="0" algn="l">
              <a:buNone/>
              <a:defRPr sz="1600" b="1" i="0" baseline="0"/>
            </a:lvl1pPr>
          </a:lstStyle>
          <a:p>
            <a:pPr lvl="0"/>
            <a:r>
              <a:rPr lang="en-US" dirty="0"/>
              <a:t>Activity #5</a:t>
            </a:r>
          </a:p>
        </p:txBody>
      </p:sp>
      <p:sp>
        <p:nvSpPr>
          <p:cNvPr id="15" name="Marcador de texto 11"/>
          <p:cNvSpPr>
            <a:spLocks noGrp="1"/>
          </p:cNvSpPr>
          <p:nvPr>
            <p:ph type="body" sz="quarter" idx="19" hasCustomPrompt="1"/>
          </p:nvPr>
        </p:nvSpPr>
        <p:spPr>
          <a:xfrm>
            <a:off x="2153962" y="1978288"/>
            <a:ext cx="1442557" cy="250826"/>
          </a:xfrm>
        </p:spPr>
        <p:txBody>
          <a:bodyPr anchor="b">
            <a:noAutofit/>
          </a:bodyPr>
          <a:lstStyle>
            <a:lvl1pPr marL="0" indent="0" algn="l">
              <a:buNone/>
              <a:defRPr sz="1200" b="1" i="0" baseline="0"/>
            </a:lvl1pPr>
          </a:lstStyle>
          <a:p>
            <a:pPr lvl="0"/>
            <a:r>
              <a:rPr lang="en-US" dirty="0"/>
              <a:t>2</a:t>
            </a:r>
          </a:p>
        </p:txBody>
      </p:sp>
      <p:sp>
        <p:nvSpPr>
          <p:cNvPr id="16" name="Marcador de texto 11"/>
          <p:cNvSpPr>
            <a:spLocks noGrp="1"/>
          </p:cNvSpPr>
          <p:nvPr>
            <p:ph type="body" sz="quarter" idx="20" hasCustomPrompt="1"/>
          </p:nvPr>
        </p:nvSpPr>
        <p:spPr>
          <a:xfrm>
            <a:off x="457201" y="1978288"/>
            <a:ext cx="1442557" cy="250826"/>
          </a:xfrm>
        </p:spPr>
        <p:txBody>
          <a:bodyPr anchor="b">
            <a:noAutofit/>
          </a:bodyPr>
          <a:lstStyle>
            <a:lvl1pPr marL="0" indent="0" algn="l">
              <a:buNone/>
              <a:defRPr sz="1200" b="1" i="0" baseline="0"/>
            </a:lvl1pPr>
          </a:lstStyle>
          <a:p>
            <a:pPr lvl="0"/>
            <a:r>
              <a:rPr lang="en-US" dirty="0"/>
              <a:t>1</a:t>
            </a:r>
          </a:p>
        </p:txBody>
      </p:sp>
      <p:sp>
        <p:nvSpPr>
          <p:cNvPr id="17" name="Marcador de texto 11"/>
          <p:cNvSpPr>
            <a:spLocks noGrp="1"/>
          </p:cNvSpPr>
          <p:nvPr>
            <p:ph type="body" sz="quarter" idx="21" hasCustomPrompt="1"/>
          </p:nvPr>
        </p:nvSpPr>
        <p:spPr>
          <a:xfrm>
            <a:off x="3850723" y="1978288"/>
            <a:ext cx="1442557" cy="250826"/>
          </a:xfrm>
        </p:spPr>
        <p:txBody>
          <a:bodyPr anchor="b">
            <a:noAutofit/>
          </a:bodyPr>
          <a:lstStyle>
            <a:lvl1pPr marL="0" indent="0" algn="l">
              <a:buNone/>
              <a:defRPr sz="1200" b="1" i="0" baseline="0"/>
            </a:lvl1pPr>
          </a:lstStyle>
          <a:p>
            <a:pPr lvl="0"/>
            <a:r>
              <a:rPr lang="en-US" dirty="0"/>
              <a:t>3</a:t>
            </a:r>
          </a:p>
        </p:txBody>
      </p:sp>
      <p:sp>
        <p:nvSpPr>
          <p:cNvPr id="18" name="Marcador de texto 11"/>
          <p:cNvSpPr>
            <a:spLocks noGrp="1"/>
          </p:cNvSpPr>
          <p:nvPr>
            <p:ph type="body" sz="quarter" idx="22" hasCustomPrompt="1"/>
          </p:nvPr>
        </p:nvSpPr>
        <p:spPr>
          <a:xfrm>
            <a:off x="5547484" y="1978288"/>
            <a:ext cx="1442557" cy="250826"/>
          </a:xfrm>
        </p:spPr>
        <p:txBody>
          <a:bodyPr anchor="b">
            <a:noAutofit/>
          </a:bodyPr>
          <a:lstStyle>
            <a:lvl1pPr marL="0" indent="0" algn="l">
              <a:buNone/>
              <a:defRPr sz="1200" b="1" i="0" baseline="0"/>
            </a:lvl1pPr>
          </a:lstStyle>
          <a:p>
            <a:pPr lvl="0"/>
            <a:r>
              <a:rPr lang="en-US" dirty="0"/>
              <a:t>4</a:t>
            </a:r>
          </a:p>
        </p:txBody>
      </p:sp>
      <p:sp>
        <p:nvSpPr>
          <p:cNvPr id="19" name="Marcador de texto 11"/>
          <p:cNvSpPr>
            <a:spLocks noGrp="1"/>
          </p:cNvSpPr>
          <p:nvPr>
            <p:ph type="body" sz="quarter" idx="23" hasCustomPrompt="1"/>
          </p:nvPr>
        </p:nvSpPr>
        <p:spPr>
          <a:xfrm>
            <a:off x="7244244" y="1978288"/>
            <a:ext cx="1442557" cy="250826"/>
          </a:xfrm>
        </p:spPr>
        <p:txBody>
          <a:bodyPr anchor="b">
            <a:noAutofit/>
          </a:bodyPr>
          <a:lstStyle>
            <a:lvl1pPr marL="0" indent="0" algn="l">
              <a:buNone/>
              <a:defRPr sz="1200" b="1" i="0" baseline="0"/>
            </a:lvl1pPr>
          </a:lstStyle>
          <a:p>
            <a:pPr lvl="0"/>
            <a:r>
              <a:rPr lang="en-US" dirty="0"/>
              <a:t>5</a:t>
            </a:r>
          </a:p>
        </p:txBody>
      </p:sp>
      <p:cxnSp>
        <p:nvCxnSpPr>
          <p:cNvPr id="20" name="Conector recto 19"/>
          <p:cNvCxnSpPr/>
          <p:nvPr userDrawn="1"/>
        </p:nvCxnSpPr>
        <p:spPr>
          <a:xfrm>
            <a:off x="457201" y="2232219"/>
            <a:ext cx="144255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Conector recto 20"/>
          <p:cNvCxnSpPr/>
          <p:nvPr userDrawn="1"/>
        </p:nvCxnSpPr>
        <p:spPr>
          <a:xfrm>
            <a:off x="2153962" y="2232219"/>
            <a:ext cx="144255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Conector recto 21"/>
          <p:cNvCxnSpPr/>
          <p:nvPr userDrawn="1"/>
        </p:nvCxnSpPr>
        <p:spPr>
          <a:xfrm>
            <a:off x="3850722" y="2232219"/>
            <a:ext cx="144255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 name="Conector recto 22"/>
          <p:cNvCxnSpPr/>
          <p:nvPr userDrawn="1"/>
        </p:nvCxnSpPr>
        <p:spPr>
          <a:xfrm>
            <a:off x="5538532" y="2232219"/>
            <a:ext cx="144255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 name="Conector recto 23"/>
          <p:cNvCxnSpPr/>
          <p:nvPr userDrawn="1"/>
        </p:nvCxnSpPr>
        <p:spPr>
          <a:xfrm>
            <a:off x="7244244" y="2232219"/>
            <a:ext cx="144255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Marcador de texto 11"/>
          <p:cNvSpPr>
            <a:spLocks noGrp="1"/>
          </p:cNvSpPr>
          <p:nvPr>
            <p:ph type="body" sz="quarter" idx="24" hasCustomPrompt="1"/>
          </p:nvPr>
        </p:nvSpPr>
        <p:spPr>
          <a:xfrm>
            <a:off x="2153962" y="2562561"/>
            <a:ext cx="1442557" cy="1439648"/>
          </a:xfrm>
        </p:spPr>
        <p:txBody>
          <a:bodyPr anchor="t">
            <a:noAutofit/>
          </a:bodyPr>
          <a:lstStyle>
            <a:lvl1pPr marL="0" indent="0" algn="l">
              <a:buNone/>
              <a:defRPr sz="1400" i="0" baseline="0"/>
            </a:lvl1pPr>
          </a:lstStyle>
          <a:p>
            <a:pPr lvl="0"/>
            <a:r>
              <a:rPr lang="en-US" dirty="0"/>
              <a:t>Comments, Timeframe, Names, etc.</a:t>
            </a:r>
          </a:p>
        </p:txBody>
      </p:sp>
      <p:sp>
        <p:nvSpPr>
          <p:cNvPr id="26" name="Marcador de texto 11"/>
          <p:cNvSpPr>
            <a:spLocks noGrp="1"/>
          </p:cNvSpPr>
          <p:nvPr>
            <p:ph type="body" sz="quarter" idx="25" hasCustomPrompt="1"/>
          </p:nvPr>
        </p:nvSpPr>
        <p:spPr>
          <a:xfrm>
            <a:off x="457201" y="2562561"/>
            <a:ext cx="1442557" cy="1439648"/>
          </a:xfrm>
        </p:spPr>
        <p:txBody>
          <a:bodyPr anchor="t">
            <a:noAutofit/>
          </a:bodyPr>
          <a:lstStyle>
            <a:lvl1pPr marL="0" indent="0" algn="l">
              <a:buNone/>
              <a:defRPr sz="1400" i="0" baseline="0"/>
            </a:lvl1pPr>
          </a:lstStyle>
          <a:p>
            <a:pPr lvl="0"/>
            <a:r>
              <a:rPr lang="en-US" dirty="0"/>
              <a:t>Comments, Timeframe, Names, etc.</a:t>
            </a:r>
          </a:p>
        </p:txBody>
      </p:sp>
      <p:sp>
        <p:nvSpPr>
          <p:cNvPr id="27" name="Marcador de texto 11"/>
          <p:cNvSpPr>
            <a:spLocks noGrp="1"/>
          </p:cNvSpPr>
          <p:nvPr>
            <p:ph type="body" sz="quarter" idx="26" hasCustomPrompt="1"/>
          </p:nvPr>
        </p:nvSpPr>
        <p:spPr>
          <a:xfrm>
            <a:off x="3850723" y="2562561"/>
            <a:ext cx="1442557" cy="1439648"/>
          </a:xfrm>
        </p:spPr>
        <p:txBody>
          <a:bodyPr anchor="t">
            <a:noAutofit/>
          </a:bodyPr>
          <a:lstStyle>
            <a:lvl1pPr marL="0" indent="0" algn="l">
              <a:buNone/>
              <a:defRPr sz="1400" i="0" baseline="0"/>
            </a:lvl1pPr>
          </a:lstStyle>
          <a:p>
            <a:pPr lvl="0"/>
            <a:r>
              <a:rPr lang="en-US" dirty="0"/>
              <a:t>Comments, Timeframe, Names, etc.</a:t>
            </a:r>
          </a:p>
        </p:txBody>
      </p:sp>
      <p:sp>
        <p:nvSpPr>
          <p:cNvPr id="28" name="Marcador de texto 11"/>
          <p:cNvSpPr>
            <a:spLocks noGrp="1"/>
          </p:cNvSpPr>
          <p:nvPr>
            <p:ph type="body" sz="quarter" idx="27" hasCustomPrompt="1"/>
          </p:nvPr>
        </p:nvSpPr>
        <p:spPr>
          <a:xfrm>
            <a:off x="5547484" y="2562561"/>
            <a:ext cx="1442557" cy="1439648"/>
          </a:xfrm>
        </p:spPr>
        <p:txBody>
          <a:bodyPr anchor="t">
            <a:noAutofit/>
          </a:bodyPr>
          <a:lstStyle>
            <a:lvl1pPr marL="0" indent="0" algn="l">
              <a:buNone/>
              <a:defRPr sz="1400" i="0" baseline="0"/>
            </a:lvl1pPr>
          </a:lstStyle>
          <a:p>
            <a:pPr lvl="0"/>
            <a:r>
              <a:rPr lang="en-US" dirty="0"/>
              <a:t>Comments, Timeframe, Names, etc.</a:t>
            </a:r>
          </a:p>
        </p:txBody>
      </p:sp>
      <p:sp>
        <p:nvSpPr>
          <p:cNvPr id="29" name="Marcador de texto 11"/>
          <p:cNvSpPr>
            <a:spLocks noGrp="1"/>
          </p:cNvSpPr>
          <p:nvPr>
            <p:ph type="body" sz="quarter" idx="28" hasCustomPrompt="1"/>
          </p:nvPr>
        </p:nvSpPr>
        <p:spPr>
          <a:xfrm>
            <a:off x="7244244" y="2562561"/>
            <a:ext cx="1442557" cy="1439648"/>
          </a:xfrm>
        </p:spPr>
        <p:txBody>
          <a:bodyPr anchor="t">
            <a:noAutofit/>
          </a:bodyPr>
          <a:lstStyle>
            <a:lvl1pPr marL="0" indent="0" algn="l">
              <a:buNone/>
              <a:defRPr sz="1400" i="0" baseline="0"/>
            </a:lvl1pPr>
          </a:lstStyle>
          <a:p>
            <a:pPr lvl="0"/>
            <a:r>
              <a:rPr lang="en-US" dirty="0"/>
              <a:t>Comments, Timeframe, Names, etc.</a:t>
            </a:r>
          </a:p>
        </p:txBody>
      </p:sp>
      <p:sp>
        <p:nvSpPr>
          <p:cNvPr id="32" name="TextBox 31">
            <a:extLst>
              <a:ext uri="{FF2B5EF4-FFF2-40B4-BE49-F238E27FC236}">
                <a16:creationId xmlns:a16="http://schemas.microsoft.com/office/drawing/2014/main" id="{C4212E4C-42D6-E546-A880-35D56E3B4B1A}"/>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33" name="Picture 32">
            <a:extLst>
              <a:ext uri="{FF2B5EF4-FFF2-40B4-BE49-F238E27FC236}">
                <a16:creationId xmlns:a16="http://schemas.microsoft.com/office/drawing/2014/main" id="{3AA2CB1E-219E-974C-ACC0-A5822BD8CEF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18366641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49" name="Rectangle 48"/>
          <p:cNvSpPr/>
          <p:nvPr userDrawn="1"/>
        </p:nvSpPr>
        <p:spPr>
          <a:xfrm>
            <a:off x="4741049" y="564846"/>
            <a:ext cx="914400" cy="914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Parallelogram 49"/>
          <p:cNvSpPr/>
          <p:nvPr userDrawn="1"/>
        </p:nvSpPr>
        <p:spPr>
          <a:xfrm>
            <a:off x="4971568" y="0"/>
            <a:ext cx="4287691" cy="3158138"/>
          </a:xfrm>
          <a:prstGeom prst="parallelogram">
            <a:avLst/>
          </a:prstGeom>
          <a:blipFill>
            <a:blip r:embed="rId2"/>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p:cNvSpPr>
            <a:spLocks noGrp="1"/>
          </p:cNvSpPr>
          <p:nvPr>
            <p:ph type="title" hasCustomPrompt="1"/>
          </p:nvPr>
        </p:nvSpPr>
        <p:spPr/>
        <p:txBody>
          <a:bodyPr/>
          <a:lstStyle/>
          <a:p>
            <a:r>
              <a:rPr lang="en-US" dirty="0"/>
              <a:t>Timeline</a:t>
            </a:r>
          </a:p>
        </p:txBody>
      </p:sp>
      <p:sp>
        <p:nvSpPr>
          <p:cNvPr id="3" name="Marcador de fecha 2"/>
          <p:cNvSpPr>
            <a:spLocks noGrp="1"/>
          </p:cNvSpPr>
          <p:nvPr>
            <p:ph type="dt" sz="half" idx="10"/>
          </p:nvPr>
        </p:nvSpPr>
        <p:spPr/>
        <p:txBody>
          <a:bodyPr/>
          <a:lstStyle/>
          <a:p>
            <a:fld id="{181D78FC-DA83-0C49-9DB7-48439BC5582F}" type="datetime1">
              <a:rPr lang="es-BO" smtClean="0"/>
              <a:t>20/8/19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cxnSp>
        <p:nvCxnSpPr>
          <p:cNvPr id="6" name="Conector recto 5"/>
          <p:cNvCxnSpPr/>
          <p:nvPr userDrawn="1"/>
        </p:nvCxnSpPr>
        <p:spPr>
          <a:xfrm>
            <a:off x="447122" y="3015071"/>
            <a:ext cx="1403998" cy="0"/>
          </a:xfrm>
          <a:prstGeom prst="line">
            <a:avLst/>
          </a:prstGeom>
          <a:ln w="9525" cmpd="sng">
            <a:solidFill>
              <a:schemeClr val="tx1"/>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 name="Conector recto 7"/>
          <p:cNvCxnSpPr/>
          <p:nvPr userDrawn="1"/>
        </p:nvCxnSpPr>
        <p:spPr>
          <a:xfrm>
            <a:off x="1814258" y="3015071"/>
            <a:ext cx="1403998" cy="0"/>
          </a:xfrm>
          <a:prstGeom prst="line">
            <a:avLst/>
          </a:prstGeom>
          <a:ln w="9525" cmpd="sng">
            <a:solidFill>
              <a:schemeClr val="tx1"/>
            </a:solidFill>
            <a:headEnd type="none"/>
            <a:tailEnd type="oval"/>
          </a:ln>
          <a:effectLst/>
        </p:spPr>
        <p:style>
          <a:lnRef idx="2">
            <a:schemeClr val="accent1"/>
          </a:lnRef>
          <a:fillRef idx="0">
            <a:schemeClr val="accent1"/>
          </a:fillRef>
          <a:effectRef idx="1">
            <a:schemeClr val="accent1"/>
          </a:effectRef>
          <a:fontRef idx="minor">
            <a:schemeClr val="tx1"/>
          </a:fontRef>
        </p:style>
      </p:cxnSp>
      <p:cxnSp>
        <p:nvCxnSpPr>
          <p:cNvPr id="10" name="Conector recto 9"/>
          <p:cNvCxnSpPr/>
          <p:nvPr userDrawn="1"/>
        </p:nvCxnSpPr>
        <p:spPr>
          <a:xfrm>
            <a:off x="3181394" y="3015071"/>
            <a:ext cx="1403998" cy="0"/>
          </a:xfrm>
          <a:prstGeom prst="line">
            <a:avLst/>
          </a:prstGeom>
          <a:ln w="9525" cmpd="sng">
            <a:solidFill>
              <a:schemeClr val="tx1"/>
            </a:solidFill>
            <a:headEnd type="none"/>
            <a:tailEnd type="oval"/>
          </a:ln>
          <a:effectLst/>
        </p:spPr>
        <p:style>
          <a:lnRef idx="2">
            <a:schemeClr val="accent1"/>
          </a:lnRef>
          <a:fillRef idx="0">
            <a:schemeClr val="accent1"/>
          </a:fillRef>
          <a:effectRef idx="1">
            <a:schemeClr val="accent1"/>
          </a:effectRef>
          <a:fontRef idx="minor">
            <a:schemeClr val="tx1"/>
          </a:fontRef>
        </p:style>
      </p:cxnSp>
      <p:cxnSp>
        <p:nvCxnSpPr>
          <p:cNvPr id="11" name="Conector recto 10"/>
          <p:cNvCxnSpPr/>
          <p:nvPr userDrawn="1"/>
        </p:nvCxnSpPr>
        <p:spPr>
          <a:xfrm>
            <a:off x="4548530" y="3015071"/>
            <a:ext cx="1403998" cy="0"/>
          </a:xfrm>
          <a:prstGeom prst="line">
            <a:avLst/>
          </a:prstGeom>
          <a:ln w="9525" cmpd="sng">
            <a:solidFill>
              <a:schemeClr val="tx1"/>
            </a:solidFill>
            <a:headEnd type="none"/>
            <a:tailEnd type="oval"/>
          </a:ln>
          <a:effectLst/>
        </p:spPr>
        <p:style>
          <a:lnRef idx="2">
            <a:schemeClr val="accent1"/>
          </a:lnRef>
          <a:fillRef idx="0">
            <a:schemeClr val="accent1"/>
          </a:fillRef>
          <a:effectRef idx="1">
            <a:schemeClr val="accent1"/>
          </a:effectRef>
          <a:fontRef idx="minor">
            <a:schemeClr val="tx1"/>
          </a:fontRef>
        </p:style>
      </p:cxnSp>
      <p:cxnSp>
        <p:nvCxnSpPr>
          <p:cNvPr id="12" name="Conector recto 11"/>
          <p:cNvCxnSpPr/>
          <p:nvPr userDrawn="1"/>
        </p:nvCxnSpPr>
        <p:spPr>
          <a:xfrm>
            <a:off x="5915666" y="3015071"/>
            <a:ext cx="1403998" cy="0"/>
          </a:xfrm>
          <a:prstGeom prst="line">
            <a:avLst/>
          </a:prstGeom>
          <a:ln w="9525" cmpd="sng">
            <a:solidFill>
              <a:schemeClr val="tx1"/>
            </a:solidFill>
            <a:headEnd type="none"/>
            <a:tailEnd type="oval"/>
          </a:ln>
          <a:effectLst/>
        </p:spPr>
        <p:style>
          <a:lnRef idx="2">
            <a:schemeClr val="accent1"/>
          </a:lnRef>
          <a:fillRef idx="0">
            <a:schemeClr val="accent1"/>
          </a:fillRef>
          <a:effectRef idx="1">
            <a:schemeClr val="accent1"/>
          </a:effectRef>
          <a:fontRef idx="minor">
            <a:schemeClr val="tx1"/>
          </a:fontRef>
        </p:style>
      </p:cxnSp>
      <p:cxnSp>
        <p:nvCxnSpPr>
          <p:cNvPr id="13" name="Conector recto 12"/>
          <p:cNvCxnSpPr/>
          <p:nvPr userDrawn="1"/>
        </p:nvCxnSpPr>
        <p:spPr>
          <a:xfrm>
            <a:off x="7282802" y="3015071"/>
            <a:ext cx="1403998" cy="0"/>
          </a:xfrm>
          <a:prstGeom prst="line">
            <a:avLst/>
          </a:prstGeom>
          <a:ln w="9525" cmpd="sng">
            <a:solidFill>
              <a:schemeClr val="tx1"/>
            </a:solidFill>
            <a:headEnd type="none"/>
            <a:tailEnd type="oval"/>
          </a:ln>
          <a:effectLst/>
        </p:spPr>
        <p:style>
          <a:lnRef idx="2">
            <a:schemeClr val="accent1"/>
          </a:lnRef>
          <a:fillRef idx="0">
            <a:schemeClr val="accent1"/>
          </a:fillRef>
          <a:effectRef idx="1">
            <a:schemeClr val="accent1"/>
          </a:effectRef>
          <a:fontRef idx="minor">
            <a:schemeClr val="tx1"/>
          </a:fontRef>
        </p:style>
      </p:cxnSp>
      <p:cxnSp>
        <p:nvCxnSpPr>
          <p:cNvPr id="14" name="Conector recto 13"/>
          <p:cNvCxnSpPr/>
          <p:nvPr userDrawn="1"/>
        </p:nvCxnSpPr>
        <p:spPr>
          <a:xfrm flipV="1">
            <a:off x="457200" y="2228463"/>
            <a:ext cx="0" cy="697762"/>
          </a:xfrm>
          <a:prstGeom prst="line">
            <a:avLst/>
          </a:prstGeom>
          <a:ln w="6350"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3" name="Marcador de texto 11"/>
          <p:cNvSpPr>
            <a:spLocks noGrp="1"/>
          </p:cNvSpPr>
          <p:nvPr>
            <p:ph type="body" sz="quarter" idx="15" hasCustomPrompt="1"/>
          </p:nvPr>
        </p:nvSpPr>
        <p:spPr>
          <a:xfrm>
            <a:off x="457200" y="2212397"/>
            <a:ext cx="1357058" cy="271209"/>
          </a:xfrm>
        </p:spPr>
        <p:txBody>
          <a:bodyPr anchor="ctr">
            <a:noAutofit/>
          </a:bodyPr>
          <a:lstStyle>
            <a:lvl1pPr marL="0" indent="0" algn="ctr">
              <a:buNone/>
              <a:defRPr sz="1400" b="1" i="0" baseline="0"/>
            </a:lvl1pPr>
          </a:lstStyle>
          <a:p>
            <a:pPr lvl="0"/>
            <a:r>
              <a:rPr lang="en-US" dirty="0"/>
              <a:t>Date #1</a:t>
            </a:r>
          </a:p>
        </p:txBody>
      </p:sp>
      <p:sp>
        <p:nvSpPr>
          <p:cNvPr id="24" name="Marcador de texto 11"/>
          <p:cNvSpPr>
            <a:spLocks noGrp="1"/>
          </p:cNvSpPr>
          <p:nvPr>
            <p:ph type="body" sz="quarter" idx="25" hasCustomPrompt="1"/>
          </p:nvPr>
        </p:nvSpPr>
        <p:spPr>
          <a:xfrm>
            <a:off x="457200" y="1353210"/>
            <a:ext cx="1357058" cy="880736"/>
          </a:xfrm>
        </p:spPr>
        <p:txBody>
          <a:bodyPr anchor="b">
            <a:noAutofit/>
          </a:bodyPr>
          <a:lstStyle>
            <a:lvl1pPr marL="0" indent="0" algn="l">
              <a:buNone/>
              <a:defRPr sz="1100" i="0" baseline="0"/>
            </a:lvl1pPr>
          </a:lstStyle>
          <a:p>
            <a:pPr lvl="0"/>
            <a:r>
              <a:rPr lang="en-US" dirty="0"/>
              <a:t>Events, Objectives, Milestones, etc.</a:t>
            </a:r>
          </a:p>
        </p:txBody>
      </p:sp>
      <p:cxnSp>
        <p:nvCxnSpPr>
          <p:cNvPr id="27" name="Conector recto 26"/>
          <p:cNvCxnSpPr/>
          <p:nvPr userDrawn="1"/>
        </p:nvCxnSpPr>
        <p:spPr>
          <a:xfrm flipV="1">
            <a:off x="3219457" y="2494229"/>
            <a:ext cx="0" cy="431996"/>
          </a:xfrm>
          <a:prstGeom prst="line">
            <a:avLst/>
          </a:prstGeom>
          <a:ln w="6350"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8" name="Marcador de texto 11"/>
          <p:cNvSpPr>
            <a:spLocks noGrp="1"/>
          </p:cNvSpPr>
          <p:nvPr>
            <p:ph type="body" sz="quarter" idx="28" hasCustomPrompt="1"/>
          </p:nvPr>
        </p:nvSpPr>
        <p:spPr>
          <a:xfrm>
            <a:off x="2540928" y="2212397"/>
            <a:ext cx="1357058" cy="271209"/>
          </a:xfrm>
        </p:spPr>
        <p:txBody>
          <a:bodyPr anchor="ctr">
            <a:noAutofit/>
          </a:bodyPr>
          <a:lstStyle>
            <a:lvl1pPr marL="0" indent="0" algn="ctr">
              <a:buNone/>
              <a:defRPr sz="1400" b="1" i="0" baseline="0"/>
            </a:lvl1pPr>
          </a:lstStyle>
          <a:p>
            <a:pPr lvl="0"/>
            <a:r>
              <a:rPr lang="en-US" dirty="0"/>
              <a:t>Date #3</a:t>
            </a:r>
          </a:p>
        </p:txBody>
      </p:sp>
      <p:sp>
        <p:nvSpPr>
          <p:cNvPr id="29" name="Marcador de texto 11"/>
          <p:cNvSpPr>
            <a:spLocks noGrp="1"/>
          </p:cNvSpPr>
          <p:nvPr>
            <p:ph type="body" sz="quarter" idx="29" hasCustomPrompt="1"/>
          </p:nvPr>
        </p:nvSpPr>
        <p:spPr>
          <a:xfrm>
            <a:off x="2540928" y="1353210"/>
            <a:ext cx="1357058" cy="880736"/>
          </a:xfrm>
        </p:spPr>
        <p:txBody>
          <a:bodyPr anchor="b">
            <a:noAutofit/>
          </a:bodyPr>
          <a:lstStyle>
            <a:lvl1pPr marL="0" indent="0" algn="l">
              <a:buNone/>
              <a:defRPr sz="1100" i="0" baseline="0"/>
            </a:lvl1pPr>
          </a:lstStyle>
          <a:p>
            <a:pPr lvl="0"/>
            <a:r>
              <a:rPr lang="en-US" dirty="0"/>
              <a:t>Events, Objectives, Milestones, etc.</a:t>
            </a:r>
          </a:p>
        </p:txBody>
      </p:sp>
      <p:cxnSp>
        <p:nvCxnSpPr>
          <p:cNvPr id="30" name="Conector recto 29"/>
          <p:cNvCxnSpPr/>
          <p:nvPr userDrawn="1"/>
        </p:nvCxnSpPr>
        <p:spPr>
          <a:xfrm flipV="1">
            <a:off x="5953729" y="2494229"/>
            <a:ext cx="0" cy="431996"/>
          </a:xfrm>
          <a:prstGeom prst="line">
            <a:avLst/>
          </a:prstGeom>
          <a:ln w="6350"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1" name="Marcador de texto 11"/>
          <p:cNvSpPr>
            <a:spLocks noGrp="1"/>
          </p:cNvSpPr>
          <p:nvPr>
            <p:ph type="body" sz="quarter" idx="30" hasCustomPrompt="1"/>
          </p:nvPr>
        </p:nvSpPr>
        <p:spPr>
          <a:xfrm>
            <a:off x="5275200" y="2212397"/>
            <a:ext cx="1357058" cy="271209"/>
          </a:xfrm>
        </p:spPr>
        <p:txBody>
          <a:bodyPr anchor="ctr">
            <a:noAutofit/>
          </a:bodyPr>
          <a:lstStyle>
            <a:lvl1pPr marL="0" indent="0" algn="ctr">
              <a:buNone/>
              <a:defRPr sz="1400" b="1" i="0" baseline="0"/>
            </a:lvl1pPr>
          </a:lstStyle>
          <a:p>
            <a:pPr lvl="0"/>
            <a:r>
              <a:rPr lang="en-US" dirty="0"/>
              <a:t>Date #5</a:t>
            </a:r>
          </a:p>
        </p:txBody>
      </p:sp>
      <p:sp>
        <p:nvSpPr>
          <p:cNvPr id="32" name="Marcador de texto 11"/>
          <p:cNvSpPr>
            <a:spLocks noGrp="1"/>
          </p:cNvSpPr>
          <p:nvPr>
            <p:ph type="body" sz="quarter" idx="31" hasCustomPrompt="1"/>
          </p:nvPr>
        </p:nvSpPr>
        <p:spPr>
          <a:xfrm>
            <a:off x="5275200" y="1353210"/>
            <a:ext cx="1357058" cy="880736"/>
          </a:xfrm>
        </p:spPr>
        <p:txBody>
          <a:bodyPr anchor="b">
            <a:noAutofit/>
          </a:bodyPr>
          <a:lstStyle>
            <a:lvl1pPr marL="0" indent="0" algn="l">
              <a:buNone/>
              <a:defRPr sz="1100" i="0" baseline="0"/>
            </a:lvl1pPr>
          </a:lstStyle>
          <a:p>
            <a:pPr lvl="0"/>
            <a:r>
              <a:rPr lang="en-US" dirty="0"/>
              <a:t>Events, Objectives, Milestones, etc.</a:t>
            </a:r>
          </a:p>
        </p:txBody>
      </p:sp>
      <p:cxnSp>
        <p:nvCxnSpPr>
          <p:cNvPr id="33" name="Conector recto 32"/>
          <p:cNvCxnSpPr/>
          <p:nvPr userDrawn="1"/>
        </p:nvCxnSpPr>
        <p:spPr>
          <a:xfrm flipV="1">
            <a:off x="1852321" y="3098400"/>
            <a:ext cx="0" cy="431996"/>
          </a:xfrm>
          <a:prstGeom prst="line">
            <a:avLst/>
          </a:prstGeom>
          <a:ln w="6350"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4" name="Marcador de texto 11"/>
          <p:cNvSpPr>
            <a:spLocks noGrp="1"/>
          </p:cNvSpPr>
          <p:nvPr>
            <p:ph type="body" sz="quarter" idx="32" hasCustomPrompt="1"/>
          </p:nvPr>
        </p:nvSpPr>
        <p:spPr>
          <a:xfrm>
            <a:off x="1173792" y="3514775"/>
            <a:ext cx="1357058" cy="271209"/>
          </a:xfrm>
        </p:spPr>
        <p:txBody>
          <a:bodyPr anchor="ctr">
            <a:noAutofit/>
          </a:bodyPr>
          <a:lstStyle>
            <a:lvl1pPr marL="0" indent="0" algn="ctr">
              <a:buNone/>
              <a:defRPr sz="1400" b="1" i="0" baseline="0"/>
            </a:lvl1pPr>
          </a:lstStyle>
          <a:p>
            <a:pPr lvl="0"/>
            <a:r>
              <a:rPr lang="en-US" dirty="0"/>
              <a:t>Date #2</a:t>
            </a:r>
          </a:p>
        </p:txBody>
      </p:sp>
      <p:sp>
        <p:nvSpPr>
          <p:cNvPr id="35" name="Marcador de texto 11"/>
          <p:cNvSpPr>
            <a:spLocks noGrp="1"/>
          </p:cNvSpPr>
          <p:nvPr>
            <p:ph type="body" sz="quarter" idx="33" hasCustomPrompt="1"/>
          </p:nvPr>
        </p:nvSpPr>
        <p:spPr>
          <a:xfrm>
            <a:off x="1173792" y="3768480"/>
            <a:ext cx="1357058" cy="884481"/>
          </a:xfrm>
        </p:spPr>
        <p:txBody>
          <a:bodyPr anchor="t">
            <a:noAutofit/>
          </a:bodyPr>
          <a:lstStyle>
            <a:lvl1pPr marL="0" indent="0" algn="l">
              <a:buNone/>
              <a:defRPr sz="1100" i="0" baseline="0"/>
            </a:lvl1pPr>
          </a:lstStyle>
          <a:p>
            <a:pPr lvl="0"/>
            <a:r>
              <a:rPr lang="en-US" dirty="0"/>
              <a:t>Events, Objectives, Milestones, etc.</a:t>
            </a:r>
          </a:p>
        </p:txBody>
      </p:sp>
      <p:cxnSp>
        <p:nvCxnSpPr>
          <p:cNvPr id="36" name="Conector recto 35"/>
          <p:cNvCxnSpPr/>
          <p:nvPr userDrawn="1"/>
        </p:nvCxnSpPr>
        <p:spPr>
          <a:xfrm flipV="1">
            <a:off x="4586593" y="3098400"/>
            <a:ext cx="0" cy="431996"/>
          </a:xfrm>
          <a:prstGeom prst="line">
            <a:avLst/>
          </a:prstGeom>
          <a:ln w="6350"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7" name="Marcador de texto 11"/>
          <p:cNvSpPr>
            <a:spLocks noGrp="1"/>
          </p:cNvSpPr>
          <p:nvPr>
            <p:ph type="body" sz="quarter" idx="34" hasCustomPrompt="1"/>
          </p:nvPr>
        </p:nvSpPr>
        <p:spPr>
          <a:xfrm>
            <a:off x="3908064" y="3514775"/>
            <a:ext cx="1357058" cy="271209"/>
          </a:xfrm>
        </p:spPr>
        <p:txBody>
          <a:bodyPr anchor="ctr">
            <a:noAutofit/>
          </a:bodyPr>
          <a:lstStyle>
            <a:lvl1pPr marL="0" indent="0" algn="ctr">
              <a:buNone/>
              <a:defRPr sz="1400" b="1" i="0" baseline="0"/>
            </a:lvl1pPr>
          </a:lstStyle>
          <a:p>
            <a:pPr lvl="0"/>
            <a:r>
              <a:rPr lang="en-US" dirty="0"/>
              <a:t>Date #4</a:t>
            </a:r>
          </a:p>
        </p:txBody>
      </p:sp>
      <p:sp>
        <p:nvSpPr>
          <p:cNvPr id="38" name="Marcador de texto 11"/>
          <p:cNvSpPr>
            <a:spLocks noGrp="1"/>
          </p:cNvSpPr>
          <p:nvPr>
            <p:ph type="body" sz="quarter" idx="35" hasCustomPrompt="1"/>
          </p:nvPr>
        </p:nvSpPr>
        <p:spPr>
          <a:xfrm>
            <a:off x="3908064" y="3768480"/>
            <a:ext cx="1357058" cy="884481"/>
          </a:xfrm>
        </p:spPr>
        <p:txBody>
          <a:bodyPr anchor="t">
            <a:noAutofit/>
          </a:bodyPr>
          <a:lstStyle>
            <a:lvl1pPr marL="0" indent="0" algn="l">
              <a:buNone/>
              <a:defRPr sz="1100" i="0" baseline="0"/>
            </a:lvl1pPr>
          </a:lstStyle>
          <a:p>
            <a:pPr lvl="0"/>
            <a:r>
              <a:rPr lang="en-US" dirty="0"/>
              <a:t>Events, Objectives, Milestones, etc.</a:t>
            </a:r>
          </a:p>
        </p:txBody>
      </p:sp>
      <p:cxnSp>
        <p:nvCxnSpPr>
          <p:cNvPr id="39" name="Conector recto 38"/>
          <p:cNvCxnSpPr/>
          <p:nvPr userDrawn="1"/>
        </p:nvCxnSpPr>
        <p:spPr>
          <a:xfrm flipV="1">
            <a:off x="7320865" y="3098400"/>
            <a:ext cx="0" cy="431996"/>
          </a:xfrm>
          <a:prstGeom prst="line">
            <a:avLst/>
          </a:prstGeom>
          <a:ln w="6350"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40" name="Marcador de texto 11"/>
          <p:cNvSpPr>
            <a:spLocks noGrp="1"/>
          </p:cNvSpPr>
          <p:nvPr>
            <p:ph type="body" sz="quarter" idx="36" hasCustomPrompt="1"/>
          </p:nvPr>
        </p:nvSpPr>
        <p:spPr>
          <a:xfrm>
            <a:off x="6642336" y="3514775"/>
            <a:ext cx="1357058" cy="271209"/>
          </a:xfrm>
        </p:spPr>
        <p:txBody>
          <a:bodyPr anchor="ctr">
            <a:noAutofit/>
          </a:bodyPr>
          <a:lstStyle>
            <a:lvl1pPr marL="0" indent="0" algn="ctr">
              <a:buNone/>
              <a:defRPr sz="1400" b="1" i="0" baseline="0"/>
            </a:lvl1pPr>
          </a:lstStyle>
          <a:p>
            <a:pPr lvl="0"/>
            <a:r>
              <a:rPr lang="en-US" dirty="0"/>
              <a:t>Date #6</a:t>
            </a:r>
          </a:p>
        </p:txBody>
      </p:sp>
      <p:sp>
        <p:nvSpPr>
          <p:cNvPr id="41" name="Marcador de texto 11"/>
          <p:cNvSpPr>
            <a:spLocks noGrp="1"/>
          </p:cNvSpPr>
          <p:nvPr>
            <p:ph type="body" sz="quarter" idx="37" hasCustomPrompt="1"/>
          </p:nvPr>
        </p:nvSpPr>
        <p:spPr>
          <a:xfrm>
            <a:off x="6642336" y="3768480"/>
            <a:ext cx="1357058" cy="884481"/>
          </a:xfrm>
        </p:spPr>
        <p:txBody>
          <a:bodyPr anchor="t">
            <a:noAutofit/>
          </a:bodyPr>
          <a:lstStyle>
            <a:lvl1pPr marL="0" indent="0" algn="l">
              <a:buNone/>
              <a:defRPr sz="1100" i="0" baseline="0"/>
            </a:lvl1pPr>
          </a:lstStyle>
          <a:p>
            <a:pPr lvl="0"/>
            <a:r>
              <a:rPr lang="en-US" dirty="0"/>
              <a:t>Events, Objectives, Milestones, etc.</a:t>
            </a:r>
          </a:p>
        </p:txBody>
      </p:sp>
      <p:cxnSp>
        <p:nvCxnSpPr>
          <p:cNvPr id="42" name="Conector recto 41"/>
          <p:cNvCxnSpPr/>
          <p:nvPr userDrawn="1"/>
        </p:nvCxnSpPr>
        <p:spPr>
          <a:xfrm flipV="1">
            <a:off x="8686800" y="2228463"/>
            <a:ext cx="0" cy="697762"/>
          </a:xfrm>
          <a:prstGeom prst="line">
            <a:avLst/>
          </a:prstGeom>
          <a:ln w="6350"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43" name="Marcador de texto 11"/>
          <p:cNvSpPr>
            <a:spLocks noGrp="1"/>
          </p:cNvSpPr>
          <p:nvPr>
            <p:ph type="body" sz="quarter" idx="38" hasCustomPrompt="1"/>
          </p:nvPr>
        </p:nvSpPr>
        <p:spPr>
          <a:xfrm>
            <a:off x="7329742" y="2212397"/>
            <a:ext cx="1357058" cy="271209"/>
          </a:xfrm>
        </p:spPr>
        <p:txBody>
          <a:bodyPr anchor="ctr">
            <a:noAutofit/>
          </a:bodyPr>
          <a:lstStyle>
            <a:lvl1pPr marL="0" indent="0" algn="ctr">
              <a:buNone/>
              <a:defRPr sz="1400" b="1" i="0" baseline="0"/>
            </a:lvl1pPr>
          </a:lstStyle>
          <a:p>
            <a:pPr lvl="0"/>
            <a:r>
              <a:rPr lang="en-US" dirty="0"/>
              <a:t>Date #7</a:t>
            </a:r>
          </a:p>
        </p:txBody>
      </p:sp>
      <p:sp>
        <p:nvSpPr>
          <p:cNvPr id="44" name="Marcador de texto 11"/>
          <p:cNvSpPr>
            <a:spLocks noGrp="1"/>
          </p:cNvSpPr>
          <p:nvPr>
            <p:ph type="body" sz="quarter" idx="39" hasCustomPrompt="1"/>
          </p:nvPr>
        </p:nvSpPr>
        <p:spPr>
          <a:xfrm>
            <a:off x="7329742" y="1353210"/>
            <a:ext cx="1357058" cy="880736"/>
          </a:xfrm>
        </p:spPr>
        <p:txBody>
          <a:bodyPr anchor="b">
            <a:noAutofit/>
          </a:bodyPr>
          <a:lstStyle>
            <a:lvl1pPr marL="0" indent="0" algn="l">
              <a:buNone/>
              <a:defRPr sz="1100" i="0" baseline="0"/>
            </a:lvl1pPr>
          </a:lstStyle>
          <a:p>
            <a:pPr lvl="0"/>
            <a:r>
              <a:rPr lang="en-US" dirty="0"/>
              <a:t>Events, Objectives, Milestones, etc.</a:t>
            </a:r>
          </a:p>
        </p:txBody>
      </p:sp>
      <p:cxnSp>
        <p:nvCxnSpPr>
          <p:cNvPr id="45" name="Conector recto 44"/>
          <p:cNvCxnSpPr/>
          <p:nvPr userDrawn="1"/>
        </p:nvCxnSpPr>
        <p:spPr>
          <a:xfrm rot="16200000" flipH="1" flipV="1">
            <a:off x="1141194" y="1544469"/>
            <a:ext cx="0" cy="1367988"/>
          </a:xfrm>
          <a:prstGeom prst="line">
            <a:avLst/>
          </a:prstGeom>
          <a:ln w="6350"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6" name="Conector recto 45"/>
          <p:cNvCxnSpPr/>
          <p:nvPr userDrawn="1"/>
        </p:nvCxnSpPr>
        <p:spPr>
          <a:xfrm rot="16200000" flipH="1" flipV="1">
            <a:off x="3213992" y="1544469"/>
            <a:ext cx="0" cy="1367988"/>
          </a:xfrm>
          <a:prstGeom prst="line">
            <a:avLst/>
          </a:prstGeom>
          <a:ln w="6350"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7" name="Conector recto 46"/>
          <p:cNvCxnSpPr/>
          <p:nvPr userDrawn="1"/>
        </p:nvCxnSpPr>
        <p:spPr>
          <a:xfrm rot="16200000" flipH="1" flipV="1">
            <a:off x="5959194" y="1544469"/>
            <a:ext cx="0" cy="1367988"/>
          </a:xfrm>
          <a:prstGeom prst="line">
            <a:avLst/>
          </a:prstGeom>
          <a:ln w="6350"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8" name="Conector recto 47"/>
          <p:cNvCxnSpPr/>
          <p:nvPr userDrawn="1"/>
        </p:nvCxnSpPr>
        <p:spPr>
          <a:xfrm rot="16200000" flipH="1" flipV="1">
            <a:off x="8002806" y="1544469"/>
            <a:ext cx="0" cy="1367988"/>
          </a:xfrm>
          <a:prstGeom prst="line">
            <a:avLst/>
          </a:prstGeom>
          <a:ln w="6350"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3" name="Conector recto 52"/>
          <p:cNvCxnSpPr/>
          <p:nvPr userDrawn="1"/>
        </p:nvCxnSpPr>
        <p:spPr>
          <a:xfrm rot="16200000" flipH="1" flipV="1">
            <a:off x="1846856" y="3087212"/>
            <a:ext cx="0" cy="1367988"/>
          </a:xfrm>
          <a:prstGeom prst="line">
            <a:avLst/>
          </a:prstGeom>
          <a:ln w="6350"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4" name="Conector recto 53"/>
          <p:cNvCxnSpPr/>
          <p:nvPr userDrawn="1"/>
        </p:nvCxnSpPr>
        <p:spPr>
          <a:xfrm rot="16200000" flipH="1" flipV="1">
            <a:off x="4581128" y="3087212"/>
            <a:ext cx="0" cy="1367988"/>
          </a:xfrm>
          <a:prstGeom prst="line">
            <a:avLst/>
          </a:prstGeom>
          <a:ln w="6350"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5" name="Conector recto 54"/>
          <p:cNvCxnSpPr/>
          <p:nvPr userDrawn="1"/>
        </p:nvCxnSpPr>
        <p:spPr>
          <a:xfrm rot="16200000" flipH="1" flipV="1">
            <a:off x="7315400" y="3087212"/>
            <a:ext cx="0" cy="1367988"/>
          </a:xfrm>
          <a:prstGeom prst="line">
            <a:avLst/>
          </a:prstGeom>
          <a:ln w="6350"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51" name="TextBox 50">
            <a:extLst>
              <a:ext uri="{FF2B5EF4-FFF2-40B4-BE49-F238E27FC236}">
                <a16:creationId xmlns:a16="http://schemas.microsoft.com/office/drawing/2014/main" id="{723DB545-1C44-834B-BBF7-B072B9C699E2}"/>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52" name="Picture 51">
            <a:extLst>
              <a:ext uri="{FF2B5EF4-FFF2-40B4-BE49-F238E27FC236}">
                <a16:creationId xmlns:a16="http://schemas.microsoft.com/office/drawing/2014/main" id="{B4DD53D0-698E-A84F-B18C-4CFB2A8BF1D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16450000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ig Number">
    <p:spTree>
      <p:nvGrpSpPr>
        <p:cNvPr id="1" name=""/>
        <p:cNvGrpSpPr/>
        <p:nvPr/>
      </p:nvGrpSpPr>
      <p:grpSpPr>
        <a:xfrm>
          <a:off x="0" y="0"/>
          <a:ext cx="0" cy="0"/>
          <a:chOff x="0" y="0"/>
          <a:chExt cx="0" cy="0"/>
        </a:xfrm>
      </p:grpSpPr>
      <p:sp>
        <p:nvSpPr>
          <p:cNvPr id="8" name="Freeform: Shape 7"/>
          <p:cNvSpPr/>
          <p:nvPr userDrawn="1"/>
        </p:nvSpPr>
        <p:spPr>
          <a:xfrm>
            <a:off x="-545566" y="-591668"/>
            <a:ext cx="9789458" cy="1636699"/>
          </a:xfrm>
          <a:custGeom>
            <a:avLst/>
            <a:gdLst>
              <a:gd name="connsiteX0" fmla="*/ 0 w 9343784"/>
              <a:gd name="connsiteY0" fmla="*/ 499462 h 1636699"/>
              <a:gd name="connsiteX1" fmla="*/ 4149378 w 9343784"/>
              <a:gd name="connsiteY1" fmla="*/ 1283233 h 1636699"/>
              <a:gd name="connsiteX2" fmla="*/ 6715845 w 9343784"/>
              <a:gd name="connsiteY2" fmla="*/ 637774 h 1636699"/>
              <a:gd name="connsiteX3" fmla="*/ 9343784 w 9343784"/>
              <a:gd name="connsiteY3" fmla="*/ 1636699 h 1636699"/>
              <a:gd name="connsiteX4" fmla="*/ 9297680 w 9343784"/>
              <a:gd name="connsiteY4" fmla="*/ 0 h 1636699"/>
              <a:gd name="connsiteX5" fmla="*/ 0 w 9343784"/>
              <a:gd name="connsiteY5" fmla="*/ 0 h 1636699"/>
              <a:gd name="connsiteX6" fmla="*/ 0 w 9343784"/>
              <a:gd name="connsiteY6" fmla="*/ 499462 h 1636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43784" h="1636699">
                <a:moveTo>
                  <a:pt x="0" y="499462"/>
                </a:moveTo>
                <a:lnTo>
                  <a:pt x="4149378" y="1283233"/>
                </a:lnTo>
                <a:lnTo>
                  <a:pt x="6715845" y="637774"/>
                </a:lnTo>
                <a:lnTo>
                  <a:pt x="9343784" y="1636699"/>
                </a:lnTo>
                <a:lnTo>
                  <a:pt x="9297680" y="0"/>
                </a:lnTo>
                <a:lnTo>
                  <a:pt x="0" y="0"/>
                </a:lnTo>
                <a:lnTo>
                  <a:pt x="0" y="499462"/>
                </a:lnTo>
                <a:close/>
              </a:path>
            </a:pathLst>
          </a:custGeom>
          <a:blipFill>
            <a:blip r:embed="rId2"/>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ángulo 10"/>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ángulo 5"/>
          <p:cNvSpPr/>
          <p:nvPr userDrawn="1"/>
        </p:nvSpPr>
        <p:spPr>
          <a:xfrm>
            <a:off x="290822"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p:cNvSpPr>
            <a:spLocks noGrp="1"/>
          </p:cNvSpPr>
          <p:nvPr>
            <p:ph type="title" hasCustomPrompt="1"/>
          </p:nvPr>
        </p:nvSpPr>
        <p:spPr>
          <a:xfrm>
            <a:off x="1337236" y="2487084"/>
            <a:ext cx="6479992" cy="1073812"/>
          </a:xfrm>
        </p:spPr>
        <p:txBody>
          <a:bodyPr anchor="b"/>
          <a:lstStyle>
            <a:lvl1pPr algn="ctr">
              <a:defRPr sz="2000" b="0" baseline="0"/>
            </a:lvl1pPr>
          </a:lstStyle>
          <a:p>
            <a:pPr lvl="0"/>
            <a:r>
              <a:rPr lang="en-US" dirty="0"/>
              <a:t>If there’s more to say about the number above, then this is the best place to put it. Be concise though!</a:t>
            </a:r>
          </a:p>
        </p:txBody>
      </p:sp>
      <p:sp>
        <p:nvSpPr>
          <p:cNvPr id="3" name="Marcador de fecha 2"/>
          <p:cNvSpPr>
            <a:spLocks noGrp="1"/>
          </p:cNvSpPr>
          <p:nvPr>
            <p:ph type="dt" sz="half" idx="10"/>
          </p:nvPr>
        </p:nvSpPr>
        <p:spPr/>
        <p:txBody>
          <a:bodyPr/>
          <a:lstStyle/>
          <a:p>
            <a:fld id="{181D78FC-DA83-0C49-9DB7-48439BC5582F}" type="datetime1">
              <a:rPr lang="es-BO" smtClean="0"/>
              <a:t>20/8/19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cxnSp>
        <p:nvCxnSpPr>
          <p:cNvPr id="7" name="Conector recto 6"/>
          <p:cNvCxnSpPr/>
          <p:nvPr userDrawn="1"/>
        </p:nvCxnSpPr>
        <p:spPr>
          <a:xfrm flipH="1">
            <a:off x="1337234" y="3634979"/>
            <a:ext cx="6479996" cy="0"/>
          </a:xfrm>
          <a:prstGeom prst="line">
            <a:avLst/>
          </a:prstGeom>
          <a:ln w="6350" cmpd="sng">
            <a:solidFill>
              <a:schemeClr val="bg1">
                <a:lumMod val="7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0" name="Marcador de texto 9"/>
          <p:cNvSpPr>
            <a:spLocks noGrp="1"/>
          </p:cNvSpPr>
          <p:nvPr>
            <p:ph type="body" sz="quarter" idx="13" hasCustomPrompt="1"/>
          </p:nvPr>
        </p:nvSpPr>
        <p:spPr>
          <a:xfrm>
            <a:off x="290822" y="391583"/>
            <a:ext cx="8572823" cy="2592653"/>
          </a:xfrm>
        </p:spPr>
        <p:txBody>
          <a:bodyPr anchor="b">
            <a:normAutofit/>
          </a:bodyPr>
          <a:lstStyle>
            <a:lvl1pPr marL="0" indent="0" algn="ctr">
              <a:buNone/>
              <a:defRPr sz="16600" b="1"/>
            </a:lvl1pPr>
          </a:lstStyle>
          <a:p>
            <a:pPr lvl="0"/>
            <a:r>
              <a:rPr lang="en-US" dirty="0"/>
              <a:t>100%</a:t>
            </a:r>
          </a:p>
        </p:txBody>
      </p:sp>
      <p:sp>
        <p:nvSpPr>
          <p:cNvPr id="17" name="Marcador de texto 11"/>
          <p:cNvSpPr>
            <a:spLocks noGrp="1"/>
          </p:cNvSpPr>
          <p:nvPr>
            <p:ph type="body" sz="quarter" idx="26" hasCustomPrompt="1"/>
          </p:nvPr>
        </p:nvSpPr>
        <p:spPr>
          <a:xfrm>
            <a:off x="1337236" y="3690138"/>
            <a:ext cx="6479992" cy="320947"/>
          </a:xfrm>
        </p:spPr>
        <p:txBody>
          <a:bodyPr anchor="t">
            <a:noAutofit/>
          </a:bodyPr>
          <a:lstStyle>
            <a:lvl1pPr marL="0" indent="0" algn="ctr">
              <a:buNone/>
              <a:defRPr sz="1400" i="1" baseline="0"/>
            </a:lvl1pPr>
          </a:lstStyle>
          <a:p>
            <a:pPr lvl="0"/>
            <a:r>
              <a:rPr lang="en-US" dirty="0"/>
              <a:t>And remember to support it with a source! </a:t>
            </a:r>
          </a:p>
        </p:txBody>
      </p:sp>
      <p:sp>
        <p:nvSpPr>
          <p:cNvPr id="12" name="TextBox 11">
            <a:extLst>
              <a:ext uri="{FF2B5EF4-FFF2-40B4-BE49-F238E27FC236}">
                <a16:creationId xmlns:a16="http://schemas.microsoft.com/office/drawing/2014/main" id="{23566ACA-F13E-5F45-ABDC-822601195F1C}"/>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13" name="Picture 12">
            <a:extLst>
              <a:ext uri="{FF2B5EF4-FFF2-40B4-BE49-F238E27FC236}">
                <a16:creationId xmlns:a16="http://schemas.microsoft.com/office/drawing/2014/main" id="{15AA9C0F-3F34-7040-9CE0-D28673CDDDE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33499720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aphic">
    <p:spTree>
      <p:nvGrpSpPr>
        <p:cNvPr id="1" name=""/>
        <p:cNvGrpSpPr/>
        <p:nvPr/>
      </p:nvGrpSpPr>
      <p:grpSpPr>
        <a:xfrm>
          <a:off x="0" y="0"/>
          <a:ext cx="0" cy="0"/>
          <a:chOff x="0" y="0"/>
          <a:chExt cx="0" cy="0"/>
        </a:xfrm>
      </p:grpSpPr>
      <p:sp>
        <p:nvSpPr>
          <p:cNvPr id="7" name="Freeform: Shape 6"/>
          <p:cNvSpPr/>
          <p:nvPr userDrawn="1"/>
        </p:nvSpPr>
        <p:spPr>
          <a:xfrm>
            <a:off x="-153681" y="-130629"/>
            <a:ext cx="1014293" cy="5447980"/>
          </a:xfrm>
          <a:custGeom>
            <a:avLst/>
            <a:gdLst>
              <a:gd name="connsiteX0" fmla="*/ 176733 w 1014293"/>
              <a:gd name="connsiteY0" fmla="*/ 69157 h 5447980"/>
              <a:gd name="connsiteX1" fmla="*/ 507147 w 1014293"/>
              <a:gd name="connsiteY1" fmla="*/ 2289842 h 5447980"/>
              <a:gd name="connsiteX2" fmla="*/ 276626 w 1014293"/>
              <a:gd name="connsiteY2" fmla="*/ 4487476 h 5447980"/>
              <a:gd name="connsiteX3" fmla="*/ 1014293 w 1014293"/>
              <a:gd name="connsiteY3" fmla="*/ 5447980 h 5447980"/>
              <a:gd name="connsiteX4" fmla="*/ 0 w 1014293"/>
              <a:gd name="connsiteY4" fmla="*/ 5355772 h 5447980"/>
              <a:gd name="connsiteX5" fmla="*/ 92209 w 1014293"/>
              <a:gd name="connsiteY5" fmla="*/ 0 h 5447980"/>
              <a:gd name="connsiteX6" fmla="*/ 176733 w 1014293"/>
              <a:gd name="connsiteY6" fmla="*/ 69157 h 5447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4293" h="5447980">
                <a:moveTo>
                  <a:pt x="176733" y="69157"/>
                </a:moveTo>
                <a:lnTo>
                  <a:pt x="507147" y="2289842"/>
                </a:lnTo>
                <a:lnTo>
                  <a:pt x="276626" y="4487476"/>
                </a:lnTo>
                <a:lnTo>
                  <a:pt x="1014293" y="5447980"/>
                </a:lnTo>
                <a:lnTo>
                  <a:pt x="0" y="5355772"/>
                </a:lnTo>
                <a:lnTo>
                  <a:pt x="92209" y="0"/>
                </a:lnTo>
                <a:lnTo>
                  <a:pt x="176733" y="69157"/>
                </a:lnTo>
                <a:close/>
              </a:path>
            </a:pathLst>
          </a:custGeom>
          <a:solidFill>
            <a:srgbClr val="123F5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p:cNvSpPr>
            <a:spLocks noGrp="1"/>
          </p:cNvSpPr>
          <p:nvPr>
            <p:ph type="title" hasCustomPrompt="1"/>
          </p:nvPr>
        </p:nvSpPr>
        <p:spPr/>
        <p:txBody>
          <a:bodyPr/>
          <a:lstStyle/>
          <a:p>
            <a:r>
              <a:rPr lang="en-US" dirty="0"/>
              <a:t>Graphic</a:t>
            </a:r>
          </a:p>
        </p:txBody>
      </p:sp>
      <p:sp>
        <p:nvSpPr>
          <p:cNvPr id="3" name="Marcador de fecha 2"/>
          <p:cNvSpPr>
            <a:spLocks noGrp="1"/>
          </p:cNvSpPr>
          <p:nvPr>
            <p:ph type="dt" sz="half" idx="10"/>
          </p:nvPr>
        </p:nvSpPr>
        <p:spPr/>
        <p:txBody>
          <a:bodyPr/>
          <a:lstStyle/>
          <a:p>
            <a:fld id="{181D78FC-DA83-0C49-9DB7-48439BC5582F}" type="datetime1">
              <a:rPr lang="es-BO" smtClean="0"/>
              <a:t>20/8/19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sp>
        <p:nvSpPr>
          <p:cNvPr id="6" name="Marcador de gráfico 6"/>
          <p:cNvSpPr>
            <a:spLocks noGrp="1"/>
          </p:cNvSpPr>
          <p:nvPr>
            <p:ph type="chart" sz="quarter" idx="13" hasCustomPrompt="1"/>
          </p:nvPr>
        </p:nvSpPr>
        <p:spPr>
          <a:xfrm>
            <a:off x="457200" y="1195388"/>
            <a:ext cx="8229601" cy="3619500"/>
          </a:xfrm>
        </p:spPr>
        <p:txBody>
          <a:bodyPr>
            <a:normAutofit/>
          </a:bodyPr>
          <a:lstStyle>
            <a:lvl1pPr marL="0" indent="0" algn="ctr">
              <a:buNone/>
              <a:defRPr sz="2400"/>
            </a:lvl1pPr>
          </a:lstStyle>
          <a:p>
            <a:r>
              <a:rPr lang="en-US" dirty="0"/>
              <a:t>Click on the icon to insert a graphic</a:t>
            </a:r>
          </a:p>
        </p:txBody>
      </p:sp>
      <p:sp>
        <p:nvSpPr>
          <p:cNvPr id="8" name="TextBox 7">
            <a:extLst>
              <a:ext uri="{FF2B5EF4-FFF2-40B4-BE49-F238E27FC236}">
                <a16:creationId xmlns:a16="http://schemas.microsoft.com/office/drawing/2014/main" id="{B174CFD5-1FBB-2A4D-96DC-65BCC587C37C}"/>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9" name="Picture 8">
            <a:extLst>
              <a:ext uri="{FF2B5EF4-FFF2-40B4-BE49-F238E27FC236}">
                <a16:creationId xmlns:a16="http://schemas.microsoft.com/office/drawing/2014/main" id="{2D35C1DE-ABEB-B144-A6D8-4227806CAC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42590619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aphic and Description">
    <p:spTree>
      <p:nvGrpSpPr>
        <p:cNvPr id="1" name=""/>
        <p:cNvGrpSpPr/>
        <p:nvPr/>
      </p:nvGrpSpPr>
      <p:grpSpPr>
        <a:xfrm>
          <a:off x="0" y="0"/>
          <a:ext cx="0" cy="0"/>
          <a:chOff x="0" y="0"/>
          <a:chExt cx="0" cy="0"/>
        </a:xfrm>
      </p:grpSpPr>
      <p:sp>
        <p:nvSpPr>
          <p:cNvPr id="8" name="Right Triangle 7"/>
          <p:cNvSpPr/>
          <p:nvPr userDrawn="1"/>
        </p:nvSpPr>
        <p:spPr>
          <a:xfrm rot="10800000">
            <a:off x="6334950" y="-5613"/>
            <a:ext cx="2809050" cy="1068842"/>
          </a:xfrm>
          <a:prstGeom prst="rtTriangle">
            <a:avLst/>
          </a:prstGeom>
          <a:blipFill>
            <a:blip r:embed="rId2"/>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p:cNvSpPr>
            <a:spLocks noGrp="1"/>
          </p:cNvSpPr>
          <p:nvPr>
            <p:ph type="title" hasCustomPrompt="1"/>
          </p:nvPr>
        </p:nvSpPr>
        <p:spPr/>
        <p:txBody>
          <a:bodyPr/>
          <a:lstStyle/>
          <a:p>
            <a:r>
              <a:rPr lang="en-US" dirty="0"/>
              <a:t>Graphic and Description</a:t>
            </a:r>
          </a:p>
        </p:txBody>
      </p:sp>
      <p:sp>
        <p:nvSpPr>
          <p:cNvPr id="3" name="Marcador de fecha 2"/>
          <p:cNvSpPr>
            <a:spLocks noGrp="1"/>
          </p:cNvSpPr>
          <p:nvPr>
            <p:ph type="dt" sz="half" idx="10"/>
          </p:nvPr>
        </p:nvSpPr>
        <p:spPr/>
        <p:txBody>
          <a:bodyPr/>
          <a:lstStyle/>
          <a:p>
            <a:fld id="{181D78FC-DA83-0C49-9DB7-48439BC5582F}" type="datetime1">
              <a:rPr lang="es-BO" smtClean="0"/>
              <a:t>20/8/19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sp>
        <p:nvSpPr>
          <p:cNvPr id="7" name="Marcador de gráfico 6"/>
          <p:cNvSpPr>
            <a:spLocks noGrp="1"/>
          </p:cNvSpPr>
          <p:nvPr>
            <p:ph type="chart" sz="quarter" idx="13" hasCustomPrompt="1"/>
          </p:nvPr>
        </p:nvSpPr>
        <p:spPr>
          <a:xfrm>
            <a:off x="457200" y="1195388"/>
            <a:ext cx="5525911" cy="3619500"/>
          </a:xfrm>
        </p:spPr>
        <p:txBody>
          <a:bodyPr>
            <a:normAutofit/>
          </a:bodyPr>
          <a:lstStyle>
            <a:lvl1pPr marL="0" indent="0" algn="ctr">
              <a:buNone/>
              <a:defRPr sz="2400"/>
            </a:lvl1pPr>
          </a:lstStyle>
          <a:p>
            <a:r>
              <a:rPr lang="en-US" dirty="0"/>
              <a:t>Click on the icon to insert a graphic</a:t>
            </a:r>
          </a:p>
        </p:txBody>
      </p:sp>
      <p:sp>
        <p:nvSpPr>
          <p:cNvPr id="10" name="Marcador de texto 12"/>
          <p:cNvSpPr>
            <a:spLocks noGrp="1"/>
          </p:cNvSpPr>
          <p:nvPr>
            <p:ph type="body" sz="quarter" idx="14" hasCustomPrompt="1"/>
          </p:nvPr>
        </p:nvSpPr>
        <p:spPr>
          <a:xfrm>
            <a:off x="6124222" y="1195388"/>
            <a:ext cx="2562578" cy="3619500"/>
          </a:xfrm>
        </p:spPr>
        <p:txBody>
          <a:bodyPr>
            <a:normAutofit/>
          </a:bodyPr>
          <a:lstStyle>
            <a:lvl1pPr marL="0" indent="0">
              <a:buNone/>
              <a:defRPr sz="1800" b="0" baseline="0">
                <a:solidFill>
                  <a:schemeClr val="tx1">
                    <a:lumMod val="75000"/>
                    <a:lumOff val="25000"/>
                  </a:schemeClr>
                </a:solidFill>
              </a:defRPr>
            </a:lvl1pPr>
          </a:lstStyle>
          <a:p>
            <a:pPr lvl="0"/>
            <a:r>
              <a:rPr lang="en-US" dirty="0"/>
              <a:t>If there’s a story behind your graphic, then this is the best place to put it. You have enough space for two paragraphs, even three reducing the size of the text. But don’t forget that less is almost always more!</a:t>
            </a:r>
          </a:p>
        </p:txBody>
      </p:sp>
      <p:sp>
        <p:nvSpPr>
          <p:cNvPr id="9" name="TextBox 8">
            <a:extLst>
              <a:ext uri="{FF2B5EF4-FFF2-40B4-BE49-F238E27FC236}">
                <a16:creationId xmlns:a16="http://schemas.microsoft.com/office/drawing/2014/main" id="{0A5F4B67-9349-6A48-994A-CCB426B897E5}"/>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11" name="Picture 10">
            <a:extLst>
              <a:ext uri="{FF2B5EF4-FFF2-40B4-BE49-F238E27FC236}">
                <a16:creationId xmlns:a16="http://schemas.microsoft.com/office/drawing/2014/main" id="{16EFAB85-DBDC-9D40-B136-7BD866D22A8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4954445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indow Screenshot">
    <p:spTree>
      <p:nvGrpSpPr>
        <p:cNvPr id="1" name=""/>
        <p:cNvGrpSpPr/>
        <p:nvPr/>
      </p:nvGrpSpPr>
      <p:grpSpPr>
        <a:xfrm>
          <a:off x="0" y="0"/>
          <a:ext cx="0" cy="0"/>
          <a:chOff x="0" y="0"/>
          <a:chExt cx="0" cy="0"/>
        </a:xfrm>
      </p:grpSpPr>
      <p:sp>
        <p:nvSpPr>
          <p:cNvPr id="19" name="Rectángulo 18"/>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ángulo 12"/>
          <p:cNvSpPr/>
          <p:nvPr userDrawn="1"/>
        </p:nvSpPr>
        <p:spPr>
          <a:xfrm>
            <a:off x="248489" y="921588"/>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p:cNvSpPr>
            <a:spLocks noGrp="1"/>
          </p:cNvSpPr>
          <p:nvPr>
            <p:ph type="title" hasCustomPrompt="1"/>
          </p:nvPr>
        </p:nvSpPr>
        <p:spPr>
          <a:xfrm>
            <a:off x="386645" y="205978"/>
            <a:ext cx="8229600" cy="395998"/>
          </a:xfrm>
        </p:spPr>
        <p:txBody>
          <a:bodyPr/>
          <a:lstStyle>
            <a:lvl1pPr>
              <a:defRPr sz="2000"/>
            </a:lvl1pPr>
          </a:lstStyle>
          <a:p>
            <a:r>
              <a:rPr lang="en-US" dirty="0"/>
              <a:t>Window Screenshot</a:t>
            </a:r>
          </a:p>
        </p:txBody>
      </p:sp>
      <p:sp>
        <p:nvSpPr>
          <p:cNvPr id="3" name="Marcador de fecha 2"/>
          <p:cNvSpPr>
            <a:spLocks noGrp="1"/>
          </p:cNvSpPr>
          <p:nvPr>
            <p:ph type="dt" sz="half" idx="10"/>
          </p:nvPr>
        </p:nvSpPr>
        <p:spPr/>
        <p:txBody>
          <a:bodyPr/>
          <a:lstStyle/>
          <a:p>
            <a:fld id="{181D78FC-DA83-0C49-9DB7-48439BC5582F}" type="datetime1">
              <a:rPr lang="es-BO" smtClean="0"/>
              <a:t>20/8/19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sp>
        <p:nvSpPr>
          <p:cNvPr id="7" name="Rectángulo redondeado 6"/>
          <p:cNvSpPr/>
          <p:nvPr userDrawn="1"/>
        </p:nvSpPr>
        <p:spPr>
          <a:xfrm>
            <a:off x="457201" y="804764"/>
            <a:ext cx="8159045" cy="3973108"/>
          </a:xfrm>
          <a:prstGeom prst="roundRect">
            <a:avLst>
              <a:gd name="adj" fmla="val 4168"/>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ángulo redondeado 14"/>
          <p:cNvSpPr/>
          <p:nvPr userDrawn="1"/>
        </p:nvSpPr>
        <p:spPr>
          <a:xfrm>
            <a:off x="457201" y="804763"/>
            <a:ext cx="8159045" cy="509027"/>
          </a:xfrm>
          <a:custGeom>
            <a:avLst/>
            <a:gdLst/>
            <a:ahLst/>
            <a:cxnLst/>
            <a:rect l="l" t="t" r="r" b="b"/>
            <a:pathLst>
              <a:path w="2319308" h="202143">
                <a:moveTo>
                  <a:pt x="67968" y="0"/>
                </a:moveTo>
                <a:lnTo>
                  <a:pt x="2251340" y="0"/>
                </a:lnTo>
                <a:cubicBezTo>
                  <a:pt x="2288878" y="0"/>
                  <a:pt x="2319308" y="30430"/>
                  <a:pt x="2319308" y="67968"/>
                </a:cubicBezTo>
                <a:lnTo>
                  <a:pt x="2319308" y="202143"/>
                </a:lnTo>
                <a:lnTo>
                  <a:pt x="0" y="202143"/>
                </a:lnTo>
                <a:lnTo>
                  <a:pt x="0" y="67968"/>
                </a:lnTo>
                <a:cubicBezTo>
                  <a:pt x="0" y="30430"/>
                  <a:pt x="30430" y="0"/>
                  <a:pt x="67968" y="0"/>
                </a:cubicBezTo>
                <a:close/>
              </a:path>
            </a:pathLst>
          </a:custGeom>
          <a:solidFill>
            <a:srgbClr val="E2E5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ángulo 11"/>
          <p:cNvSpPr/>
          <p:nvPr userDrawn="1"/>
        </p:nvSpPr>
        <p:spPr>
          <a:xfrm>
            <a:off x="1799973" y="942357"/>
            <a:ext cx="6481333" cy="25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Conector recto 13"/>
          <p:cNvCxnSpPr/>
          <p:nvPr userDrawn="1"/>
        </p:nvCxnSpPr>
        <p:spPr>
          <a:xfrm>
            <a:off x="457200" y="616686"/>
            <a:ext cx="695158"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 name="Marcador de posición de imagen 15"/>
          <p:cNvSpPr>
            <a:spLocks noGrp="1"/>
          </p:cNvSpPr>
          <p:nvPr>
            <p:ph type="pic" sz="quarter" idx="13" hasCustomPrompt="1"/>
          </p:nvPr>
        </p:nvSpPr>
        <p:spPr>
          <a:xfrm>
            <a:off x="457202" y="1324903"/>
            <a:ext cx="8159044" cy="3452968"/>
          </a:xfrm>
        </p:spPr>
        <p:txBody>
          <a:bodyPr>
            <a:normAutofit/>
          </a:bodyPr>
          <a:lstStyle>
            <a:lvl1pPr marL="0" indent="0" algn="ctr">
              <a:buNone/>
              <a:defRPr sz="1800"/>
            </a:lvl1pPr>
          </a:lstStyle>
          <a:p>
            <a:r>
              <a:rPr lang="en-US" dirty="0"/>
              <a:t>Click on icon to insert window screenshot</a:t>
            </a:r>
          </a:p>
        </p:txBody>
      </p:sp>
      <p:sp>
        <p:nvSpPr>
          <p:cNvPr id="18" name="Marcador de texto 17"/>
          <p:cNvSpPr>
            <a:spLocks noGrp="1"/>
          </p:cNvSpPr>
          <p:nvPr>
            <p:ph type="body" sz="quarter" idx="14" hasCustomPrompt="1"/>
          </p:nvPr>
        </p:nvSpPr>
        <p:spPr>
          <a:xfrm>
            <a:off x="1799973" y="942357"/>
            <a:ext cx="6481333" cy="252000"/>
          </a:xfrm>
        </p:spPr>
        <p:txBody>
          <a:bodyPr anchor="ctr">
            <a:noAutofit/>
          </a:bodyPr>
          <a:lstStyle>
            <a:lvl1pPr marL="0" indent="0">
              <a:buNone/>
              <a:defRPr sz="1100" baseline="0"/>
            </a:lvl1pPr>
          </a:lstStyle>
          <a:p>
            <a:pPr lvl="0"/>
            <a:r>
              <a:rPr lang="en-US" noProof="0" dirty="0"/>
              <a:t>Click to add URL of your window screenshot if you want to!</a:t>
            </a:r>
          </a:p>
        </p:txBody>
      </p:sp>
      <p:sp>
        <p:nvSpPr>
          <p:cNvPr id="27" name="Elipse 26"/>
          <p:cNvSpPr/>
          <p:nvPr userDrawn="1"/>
        </p:nvSpPr>
        <p:spPr>
          <a:xfrm>
            <a:off x="724089" y="992372"/>
            <a:ext cx="179999" cy="179999"/>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Elipse 27"/>
          <p:cNvSpPr/>
          <p:nvPr userDrawn="1"/>
        </p:nvSpPr>
        <p:spPr>
          <a:xfrm>
            <a:off x="1045064" y="992372"/>
            <a:ext cx="179999" cy="179999"/>
          </a:xfrm>
          <a:prstGeom prst="ellipse">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00"/>
              </a:solidFill>
            </a:endParaRPr>
          </a:p>
        </p:txBody>
      </p:sp>
      <p:sp>
        <p:nvSpPr>
          <p:cNvPr id="29" name="Elipse 28"/>
          <p:cNvSpPr/>
          <p:nvPr userDrawn="1"/>
        </p:nvSpPr>
        <p:spPr>
          <a:xfrm>
            <a:off x="1366038" y="992372"/>
            <a:ext cx="179999" cy="179999"/>
          </a:xfrm>
          <a:prstGeom prst="ellipse">
            <a:avLst/>
          </a:prstGeom>
          <a:solidFill>
            <a:srgbClr val="42D3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00"/>
              </a:solidFill>
            </a:endParaRPr>
          </a:p>
        </p:txBody>
      </p:sp>
      <p:sp>
        <p:nvSpPr>
          <p:cNvPr id="17" name="TextBox 16">
            <a:extLst>
              <a:ext uri="{FF2B5EF4-FFF2-40B4-BE49-F238E27FC236}">
                <a16:creationId xmlns:a16="http://schemas.microsoft.com/office/drawing/2014/main" id="{2FF32A0E-C90A-A946-8867-2658339CF4C9}"/>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20" name="Picture 19">
            <a:extLst>
              <a:ext uri="{FF2B5EF4-FFF2-40B4-BE49-F238E27FC236}">
                <a16:creationId xmlns:a16="http://schemas.microsoft.com/office/drawing/2014/main" id="{3E9348FF-37F7-6D45-810E-D32F1A29ABB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31876051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uter Screenshot">
    <p:spTree>
      <p:nvGrpSpPr>
        <p:cNvPr id="1" name=""/>
        <p:cNvGrpSpPr/>
        <p:nvPr/>
      </p:nvGrpSpPr>
      <p:grpSpPr>
        <a:xfrm>
          <a:off x="0" y="0"/>
          <a:ext cx="0" cy="0"/>
          <a:chOff x="0" y="0"/>
          <a:chExt cx="0" cy="0"/>
        </a:xfrm>
      </p:grpSpPr>
      <p:sp>
        <p:nvSpPr>
          <p:cNvPr id="6" name="Rectángulo 5"/>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 name="Agrupar 19"/>
          <p:cNvGrpSpPr/>
          <p:nvPr userDrawn="1"/>
        </p:nvGrpSpPr>
        <p:grpSpPr>
          <a:xfrm>
            <a:off x="2058879" y="826426"/>
            <a:ext cx="5023068" cy="3914597"/>
            <a:chOff x="2167277" y="1984991"/>
            <a:chExt cx="5003252" cy="3899154"/>
          </a:xfrm>
        </p:grpSpPr>
        <p:sp>
          <p:nvSpPr>
            <p:cNvPr id="21" name="Rectángulo redondeado 20"/>
            <p:cNvSpPr/>
            <p:nvPr userDrawn="1"/>
          </p:nvSpPr>
          <p:spPr>
            <a:xfrm>
              <a:off x="2167277" y="1984991"/>
              <a:ext cx="5003252" cy="2941762"/>
            </a:xfrm>
            <a:prstGeom prst="roundRect">
              <a:avLst>
                <a:gd name="adj" fmla="val 4955"/>
              </a:avLst>
            </a:prstGeom>
            <a:solidFill>
              <a:srgbClr val="373F4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ángulo 21"/>
            <p:cNvSpPr/>
            <p:nvPr userDrawn="1"/>
          </p:nvSpPr>
          <p:spPr>
            <a:xfrm>
              <a:off x="2355842" y="2220710"/>
              <a:ext cx="4626123" cy="2470325"/>
            </a:xfrm>
            <a:prstGeom prst="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Elipse 22"/>
            <p:cNvSpPr/>
            <p:nvPr userDrawn="1"/>
          </p:nvSpPr>
          <p:spPr>
            <a:xfrm>
              <a:off x="4632903" y="2076333"/>
              <a:ext cx="72000" cy="72000"/>
            </a:xfrm>
            <a:prstGeom prst="ellips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Elipse 23"/>
            <p:cNvSpPr/>
            <p:nvPr userDrawn="1"/>
          </p:nvSpPr>
          <p:spPr>
            <a:xfrm>
              <a:off x="4596903" y="4732964"/>
              <a:ext cx="144000" cy="144000"/>
            </a:xfrm>
            <a:prstGeom prst="ellips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rapecio 24"/>
            <p:cNvSpPr/>
            <p:nvPr userDrawn="1"/>
          </p:nvSpPr>
          <p:spPr>
            <a:xfrm>
              <a:off x="3820362" y="4947555"/>
              <a:ext cx="1697083" cy="678867"/>
            </a:xfrm>
            <a:prstGeom prst="trapezoid">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ángulo 9"/>
            <p:cNvSpPr/>
            <p:nvPr userDrawn="1"/>
          </p:nvSpPr>
          <p:spPr>
            <a:xfrm>
              <a:off x="3951759" y="4926753"/>
              <a:ext cx="1434289" cy="170015"/>
            </a:xfrm>
            <a:custGeom>
              <a:avLst/>
              <a:gdLst>
                <a:gd name="connsiteX0" fmla="*/ 0 w 1224681"/>
                <a:gd name="connsiteY0" fmla="*/ 0 h 136082"/>
                <a:gd name="connsiteX1" fmla="*/ 1224681 w 1224681"/>
                <a:gd name="connsiteY1" fmla="*/ 0 h 136082"/>
                <a:gd name="connsiteX2" fmla="*/ 1224681 w 1224681"/>
                <a:gd name="connsiteY2" fmla="*/ 136082 h 136082"/>
                <a:gd name="connsiteX3" fmla="*/ 0 w 1224681"/>
                <a:gd name="connsiteY3" fmla="*/ 136082 h 136082"/>
                <a:gd name="connsiteX4" fmla="*/ 0 w 1224681"/>
                <a:gd name="connsiteY4" fmla="*/ 0 h 136082"/>
                <a:gd name="connsiteX0" fmla="*/ 34559 w 1259240"/>
                <a:gd name="connsiteY0" fmla="*/ 0 h 144722"/>
                <a:gd name="connsiteX1" fmla="*/ 1259240 w 1259240"/>
                <a:gd name="connsiteY1" fmla="*/ 0 h 144722"/>
                <a:gd name="connsiteX2" fmla="*/ 1259240 w 1259240"/>
                <a:gd name="connsiteY2" fmla="*/ 136082 h 144722"/>
                <a:gd name="connsiteX3" fmla="*/ 0 w 1259240"/>
                <a:gd name="connsiteY3" fmla="*/ 144722 h 144722"/>
                <a:gd name="connsiteX4" fmla="*/ 34559 w 1259240"/>
                <a:gd name="connsiteY4" fmla="*/ 0 h 144722"/>
                <a:gd name="connsiteX0" fmla="*/ 34559 w 1293798"/>
                <a:gd name="connsiteY0" fmla="*/ 0 h 153362"/>
                <a:gd name="connsiteX1" fmla="*/ 1259240 w 1293798"/>
                <a:gd name="connsiteY1" fmla="*/ 0 h 153362"/>
                <a:gd name="connsiteX2" fmla="*/ 1293798 w 1293798"/>
                <a:gd name="connsiteY2" fmla="*/ 153362 h 153362"/>
                <a:gd name="connsiteX3" fmla="*/ 0 w 1293798"/>
                <a:gd name="connsiteY3" fmla="*/ 144722 h 153362"/>
                <a:gd name="connsiteX4" fmla="*/ 34559 w 1293798"/>
                <a:gd name="connsiteY4" fmla="*/ 0 h 153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798" h="153362">
                  <a:moveTo>
                    <a:pt x="34559" y="0"/>
                  </a:moveTo>
                  <a:lnTo>
                    <a:pt x="1259240" y="0"/>
                  </a:lnTo>
                  <a:lnTo>
                    <a:pt x="1293798" y="153362"/>
                  </a:lnTo>
                  <a:lnTo>
                    <a:pt x="0" y="144722"/>
                  </a:lnTo>
                  <a:lnTo>
                    <a:pt x="34559" y="0"/>
                  </a:lnTo>
                  <a:close/>
                </a:path>
              </a:pathLst>
            </a:cu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rapecio 26"/>
            <p:cNvSpPr/>
            <p:nvPr userDrawn="1"/>
          </p:nvSpPr>
          <p:spPr>
            <a:xfrm>
              <a:off x="3250462" y="5609039"/>
              <a:ext cx="2836883" cy="163073"/>
            </a:xfrm>
            <a:prstGeom prst="trapezoid">
              <a:avLst>
                <a:gd name="adj" fmla="val 353934"/>
              </a:avLst>
            </a:prstGeom>
            <a:solidFill>
              <a:srgbClr val="E2E5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ángulo 27"/>
            <p:cNvSpPr/>
            <p:nvPr userDrawn="1"/>
          </p:nvSpPr>
          <p:spPr>
            <a:xfrm>
              <a:off x="3250462" y="5764418"/>
              <a:ext cx="2836883" cy="11972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 name="Rectángulo 18"/>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fecha 2"/>
          <p:cNvSpPr>
            <a:spLocks noGrp="1"/>
          </p:cNvSpPr>
          <p:nvPr>
            <p:ph type="dt" sz="half" idx="10"/>
          </p:nvPr>
        </p:nvSpPr>
        <p:spPr/>
        <p:txBody>
          <a:bodyPr/>
          <a:lstStyle/>
          <a:p>
            <a:fld id="{181D78FC-DA83-0C49-9DB7-48439BC5582F}" type="datetime1">
              <a:rPr lang="es-BO" smtClean="0"/>
              <a:t>20/8/19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cxnSp>
        <p:nvCxnSpPr>
          <p:cNvPr id="8" name="Conector recto 7"/>
          <p:cNvCxnSpPr/>
          <p:nvPr userDrawn="1"/>
        </p:nvCxnSpPr>
        <p:spPr>
          <a:xfrm>
            <a:off x="457200" y="616686"/>
            <a:ext cx="695158"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ítulo 1"/>
          <p:cNvSpPr>
            <a:spLocks noGrp="1"/>
          </p:cNvSpPr>
          <p:nvPr>
            <p:ph type="title" hasCustomPrompt="1"/>
          </p:nvPr>
        </p:nvSpPr>
        <p:spPr>
          <a:xfrm>
            <a:off x="386645" y="205979"/>
            <a:ext cx="8229600" cy="395189"/>
          </a:xfrm>
        </p:spPr>
        <p:txBody>
          <a:bodyPr/>
          <a:lstStyle>
            <a:lvl1pPr>
              <a:defRPr sz="2000"/>
            </a:lvl1pPr>
          </a:lstStyle>
          <a:p>
            <a:r>
              <a:rPr lang="en-US" dirty="0"/>
              <a:t>Computer Screenshot</a:t>
            </a:r>
          </a:p>
        </p:txBody>
      </p:sp>
      <p:sp>
        <p:nvSpPr>
          <p:cNvPr id="18" name="Marcador de posición de imagen 15"/>
          <p:cNvSpPr>
            <a:spLocks noGrp="1"/>
          </p:cNvSpPr>
          <p:nvPr>
            <p:ph type="pic" sz="quarter" idx="13" hasCustomPrompt="1"/>
          </p:nvPr>
        </p:nvSpPr>
        <p:spPr>
          <a:xfrm>
            <a:off x="2248191" y="1063079"/>
            <a:ext cx="4642197" cy="2480109"/>
          </a:xfrm>
        </p:spPr>
        <p:txBody>
          <a:bodyPr>
            <a:normAutofit/>
          </a:bodyPr>
          <a:lstStyle>
            <a:lvl1pPr marL="0" indent="0" algn="ctr">
              <a:buNone/>
              <a:defRPr sz="1800">
                <a:solidFill>
                  <a:srgbClr val="FFFFFF"/>
                </a:solidFill>
              </a:defRPr>
            </a:lvl1pPr>
          </a:lstStyle>
          <a:p>
            <a:r>
              <a:rPr lang="en-US" dirty="0"/>
              <a:t>Click on icon to insert computer screenshot</a:t>
            </a:r>
          </a:p>
        </p:txBody>
      </p:sp>
      <p:sp>
        <p:nvSpPr>
          <p:cNvPr id="9" name="Isosceles Triangle 8"/>
          <p:cNvSpPr/>
          <p:nvPr userDrawn="1"/>
        </p:nvSpPr>
        <p:spPr>
          <a:xfrm rot="5400000">
            <a:off x="-194891" y="1541379"/>
            <a:ext cx="2350583" cy="2026365"/>
          </a:xfrm>
          <a:prstGeom prst="triangle">
            <a:avLst/>
          </a:prstGeom>
          <a:blipFill>
            <a:blip r:embed="rId2"/>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TextBox 28">
            <a:extLst>
              <a:ext uri="{FF2B5EF4-FFF2-40B4-BE49-F238E27FC236}">
                <a16:creationId xmlns:a16="http://schemas.microsoft.com/office/drawing/2014/main" id="{BC304525-9EAA-6444-9F10-0749B3BC43C5}"/>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30" name="Picture 29">
            <a:extLst>
              <a:ext uri="{FF2B5EF4-FFF2-40B4-BE49-F238E27FC236}">
                <a16:creationId xmlns:a16="http://schemas.microsoft.com/office/drawing/2014/main" id="{18036E9A-42BF-1944-B2A6-2C0AEA6945E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34591699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aptop Screenshot">
    <p:spTree>
      <p:nvGrpSpPr>
        <p:cNvPr id="1" name=""/>
        <p:cNvGrpSpPr/>
        <p:nvPr/>
      </p:nvGrpSpPr>
      <p:grpSpPr>
        <a:xfrm>
          <a:off x="0" y="0"/>
          <a:ext cx="0" cy="0"/>
          <a:chOff x="0" y="0"/>
          <a:chExt cx="0" cy="0"/>
        </a:xfrm>
      </p:grpSpPr>
      <p:sp>
        <p:nvSpPr>
          <p:cNvPr id="18" name="Isosceles Triangle 17"/>
          <p:cNvSpPr/>
          <p:nvPr userDrawn="1"/>
        </p:nvSpPr>
        <p:spPr>
          <a:xfrm rot="8972811">
            <a:off x="7479374" y="1858964"/>
            <a:ext cx="2350583" cy="2026365"/>
          </a:xfrm>
          <a:prstGeom prst="triangle">
            <a:avLst/>
          </a:prstGeom>
          <a:blipFill>
            <a:blip r:embed="rId2"/>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ángulo 5"/>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Agrupar 15"/>
          <p:cNvGrpSpPr/>
          <p:nvPr userDrawn="1"/>
        </p:nvGrpSpPr>
        <p:grpSpPr>
          <a:xfrm>
            <a:off x="978379" y="787241"/>
            <a:ext cx="7206292" cy="3940577"/>
            <a:chOff x="-2341473" y="2933888"/>
            <a:chExt cx="6574621" cy="3595164"/>
          </a:xfrm>
        </p:grpSpPr>
        <p:sp>
          <p:nvSpPr>
            <p:cNvPr id="17" name="Rectángulo redondeado 16"/>
            <p:cNvSpPr/>
            <p:nvPr/>
          </p:nvSpPr>
          <p:spPr>
            <a:xfrm>
              <a:off x="-1577551" y="2933888"/>
              <a:ext cx="5046776" cy="3521203"/>
            </a:xfrm>
            <a:prstGeom prst="roundRect">
              <a:avLst>
                <a:gd name="adj" fmla="val 3766"/>
              </a:avLst>
            </a:prstGeom>
            <a:solidFill>
              <a:srgbClr val="373F4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ángulo 25"/>
            <p:cNvSpPr/>
            <p:nvPr/>
          </p:nvSpPr>
          <p:spPr>
            <a:xfrm>
              <a:off x="-1322355" y="3173697"/>
              <a:ext cx="4536385" cy="2849582"/>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Elipse 26"/>
            <p:cNvSpPr/>
            <p:nvPr/>
          </p:nvSpPr>
          <p:spPr>
            <a:xfrm>
              <a:off x="909837" y="3028771"/>
              <a:ext cx="72000" cy="72000"/>
            </a:xfrm>
            <a:prstGeom prst="ellipse">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ángulo redondeado 38"/>
            <p:cNvSpPr/>
            <p:nvPr/>
          </p:nvSpPr>
          <p:spPr>
            <a:xfrm>
              <a:off x="-2341473" y="6241979"/>
              <a:ext cx="6574621" cy="287073"/>
            </a:xfrm>
            <a:custGeom>
              <a:avLst/>
              <a:gdLst>
                <a:gd name="connsiteX0" fmla="*/ 0 w 3364872"/>
                <a:gd name="connsiteY0" fmla="*/ 0 h 153283"/>
                <a:gd name="connsiteX1" fmla="*/ 3364872 w 3364872"/>
                <a:gd name="connsiteY1" fmla="*/ 0 h 153283"/>
                <a:gd name="connsiteX2" fmla="*/ 3364206 w 3364872"/>
                <a:gd name="connsiteY2" fmla="*/ 1227 h 153283"/>
                <a:gd name="connsiteX3" fmla="*/ 3078222 w 3364872"/>
                <a:gd name="connsiteY3" fmla="*/ 153283 h 153283"/>
                <a:gd name="connsiteX4" fmla="*/ 225143 w 3364872"/>
                <a:gd name="connsiteY4" fmla="*/ 153282 h 153283"/>
                <a:gd name="connsiteX5" fmla="*/ 665 w 3364872"/>
                <a:gd name="connsiteY5" fmla="*/ 1226 h 153283"/>
                <a:gd name="connsiteX6" fmla="*/ 0 w 3364872"/>
                <a:gd name="connsiteY6" fmla="*/ 0 h 153283"/>
                <a:gd name="connsiteX0" fmla="*/ 0 w 3364872"/>
                <a:gd name="connsiteY0" fmla="*/ 0 h 153283"/>
                <a:gd name="connsiteX1" fmla="*/ 3364872 w 3364872"/>
                <a:gd name="connsiteY1" fmla="*/ 0 h 153283"/>
                <a:gd name="connsiteX2" fmla="*/ 3364206 w 3364872"/>
                <a:gd name="connsiteY2" fmla="*/ 1227 h 153283"/>
                <a:gd name="connsiteX3" fmla="*/ 3141391 w 3364872"/>
                <a:gd name="connsiteY3" fmla="*/ 153283 h 153283"/>
                <a:gd name="connsiteX4" fmla="*/ 225143 w 3364872"/>
                <a:gd name="connsiteY4" fmla="*/ 153282 h 153283"/>
                <a:gd name="connsiteX5" fmla="*/ 665 w 3364872"/>
                <a:gd name="connsiteY5" fmla="*/ 1226 h 153283"/>
                <a:gd name="connsiteX6" fmla="*/ 0 w 3364872"/>
                <a:gd name="connsiteY6" fmla="*/ 0 h 153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64872" h="153283">
                  <a:moveTo>
                    <a:pt x="0" y="0"/>
                  </a:moveTo>
                  <a:lnTo>
                    <a:pt x="3364872" y="0"/>
                  </a:lnTo>
                  <a:lnTo>
                    <a:pt x="3364206" y="1227"/>
                  </a:lnTo>
                  <a:cubicBezTo>
                    <a:pt x="3302228" y="92967"/>
                    <a:pt x="3260438" y="153283"/>
                    <a:pt x="3141391" y="153283"/>
                  </a:cubicBezTo>
                  <a:lnTo>
                    <a:pt x="225143" y="153282"/>
                  </a:lnTo>
                  <a:cubicBezTo>
                    <a:pt x="106096" y="153282"/>
                    <a:pt x="62643" y="92966"/>
                    <a:pt x="665" y="1226"/>
                  </a:cubicBezTo>
                  <a:lnTo>
                    <a:pt x="0" y="0"/>
                  </a:lnTo>
                  <a:close/>
                </a:path>
              </a:pathLst>
            </a:cu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rapecio 28"/>
            <p:cNvSpPr/>
            <p:nvPr/>
          </p:nvSpPr>
          <p:spPr>
            <a:xfrm rot="10800000">
              <a:off x="267778" y="6241979"/>
              <a:ext cx="1356117" cy="123284"/>
            </a:xfrm>
            <a:prstGeom prst="trapezoid">
              <a:avLst>
                <a:gd name="adj" fmla="val 113466"/>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5" name="Rectángulo 24"/>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fecha 2"/>
          <p:cNvSpPr>
            <a:spLocks noGrp="1"/>
          </p:cNvSpPr>
          <p:nvPr>
            <p:ph type="dt" sz="half" idx="10"/>
          </p:nvPr>
        </p:nvSpPr>
        <p:spPr/>
        <p:txBody>
          <a:bodyPr/>
          <a:lstStyle/>
          <a:p>
            <a:fld id="{181D78FC-DA83-0C49-9DB7-48439BC5582F}" type="datetime1">
              <a:rPr lang="es-BO" smtClean="0"/>
              <a:t>20/8/19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cxnSp>
        <p:nvCxnSpPr>
          <p:cNvPr id="8" name="Conector recto 7"/>
          <p:cNvCxnSpPr/>
          <p:nvPr userDrawn="1"/>
        </p:nvCxnSpPr>
        <p:spPr>
          <a:xfrm>
            <a:off x="457200" y="616686"/>
            <a:ext cx="695158"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ítulo 1"/>
          <p:cNvSpPr>
            <a:spLocks noGrp="1"/>
          </p:cNvSpPr>
          <p:nvPr>
            <p:ph type="title" hasCustomPrompt="1"/>
          </p:nvPr>
        </p:nvSpPr>
        <p:spPr>
          <a:xfrm>
            <a:off x="386645" y="205979"/>
            <a:ext cx="8229600" cy="395189"/>
          </a:xfrm>
        </p:spPr>
        <p:txBody>
          <a:bodyPr/>
          <a:lstStyle>
            <a:lvl1pPr>
              <a:defRPr sz="2000"/>
            </a:lvl1pPr>
          </a:lstStyle>
          <a:p>
            <a:r>
              <a:rPr lang="en-US" dirty="0"/>
              <a:t>Laptop Screenshot</a:t>
            </a:r>
          </a:p>
        </p:txBody>
      </p:sp>
      <p:sp>
        <p:nvSpPr>
          <p:cNvPr id="24" name="Marcador de posición de imagen 15"/>
          <p:cNvSpPr>
            <a:spLocks noGrp="1"/>
          </p:cNvSpPr>
          <p:nvPr>
            <p:ph type="pic" sz="quarter" idx="13" hasCustomPrompt="1"/>
          </p:nvPr>
        </p:nvSpPr>
        <p:spPr>
          <a:xfrm>
            <a:off x="2095411" y="1050090"/>
            <a:ext cx="4972228" cy="3123362"/>
          </a:xfrm>
        </p:spPr>
        <p:txBody>
          <a:bodyPr>
            <a:normAutofit/>
          </a:bodyPr>
          <a:lstStyle>
            <a:lvl1pPr marL="0" indent="0" algn="ctr">
              <a:buNone/>
              <a:defRPr sz="1800">
                <a:solidFill>
                  <a:srgbClr val="FFFFFF"/>
                </a:solidFill>
              </a:defRPr>
            </a:lvl1pPr>
          </a:lstStyle>
          <a:p>
            <a:r>
              <a:rPr lang="en-US" dirty="0"/>
              <a:t>Click on icon to insert laptop screenshot</a:t>
            </a:r>
          </a:p>
        </p:txBody>
      </p:sp>
      <p:sp>
        <p:nvSpPr>
          <p:cNvPr id="19" name="TextBox 18">
            <a:extLst>
              <a:ext uri="{FF2B5EF4-FFF2-40B4-BE49-F238E27FC236}">
                <a16:creationId xmlns:a16="http://schemas.microsoft.com/office/drawing/2014/main" id="{80183433-D814-9647-A001-A430ADF137EA}"/>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20" name="Picture 19">
            <a:extLst>
              <a:ext uri="{FF2B5EF4-FFF2-40B4-BE49-F238E27FC236}">
                <a16:creationId xmlns:a16="http://schemas.microsoft.com/office/drawing/2014/main" id="{2E89ACEF-C905-914C-97E5-6822E0912E1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3958298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Phone Screenshot">
    <p:spTree>
      <p:nvGrpSpPr>
        <p:cNvPr id="1" name=""/>
        <p:cNvGrpSpPr/>
        <p:nvPr/>
      </p:nvGrpSpPr>
      <p:grpSpPr>
        <a:xfrm>
          <a:off x="0" y="0"/>
          <a:ext cx="0" cy="0"/>
          <a:chOff x="0" y="0"/>
          <a:chExt cx="0" cy="0"/>
        </a:xfrm>
      </p:grpSpPr>
      <p:sp>
        <p:nvSpPr>
          <p:cNvPr id="21" name="Isosceles Triangle 20"/>
          <p:cNvSpPr/>
          <p:nvPr userDrawn="1"/>
        </p:nvSpPr>
        <p:spPr>
          <a:xfrm rot="5400000">
            <a:off x="-384982" y="-2406142"/>
            <a:ext cx="5582247" cy="4812283"/>
          </a:xfrm>
          <a:prstGeom prst="triangle">
            <a:avLst/>
          </a:prstGeom>
          <a:blipFill>
            <a:blip r:embed="rId2"/>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Rectángulo 33"/>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ángulo 5"/>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5" name="Agrupar 44"/>
          <p:cNvGrpSpPr/>
          <p:nvPr userDrawn="1"/>
        </p:nvGrpSpPr>
        <p:grpSpPr>
          <a:xfrm>
            <a:off x="3584115" y="757470"/>
            <a:ext cx="1978601" cy="4035922"/>
            <a:chOff x="5035151" y="462608"/>
            <a:chExt cx="2947224" cy="6082077"/>
          </a:xfrm>
        </p:grpSpPr>
        <p:sp>
          <p:nvSpPr>
            <p:cNvPr id="46" name="Rectángulo redondeado 45"/>
            <p:cNvSpPr/>
            <p:nvPr/>
          </p:nvSpPr>
          <p:spPr>
            <a:xfrm rot="16200000">
              <a:off x="4874697" y="1877527"/>
              <a:ext cx="395990" cy="75081"/>
            </a:xfrm>
            <a:prstGeom prst="roundRect">
              <a:avLst>
                <a:gd name="adj" fmla="val 50000"/>
              </a:avLst>
            </a:prstGeom>
            <a:solidFill>
              <a:schemeClr val="tx1">
                <a:lumMod val="85000"/>
                <a:lumOff val="1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ángulo redondeado 46"/>
            <p:cNvSpPr/>
            <p:nvPr/>
          </p:nvSpPr>
          <p:spPr>
            <a:xfrm rot="16200000">
              <a:off x="4946697" y="1353283"/>
              <a:ext cx="251990" cy="75081"/>
            </a:xfrm>
            <a:prstGeom prst="roundRect">
              <a:avLst>
                <a:gd name="adj" fmla="val 50000"/>
              </a:avLst>
            </a:prstGeom>
            <a:solidFill>
              <a:schemeClr val="tx1">
                <a:lumMod val="85000"/>
                <a:lumOff val="1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ángulo redondeado 47"/>
            <p:cNvSpPr/>
            <p:nvPr/>
          </p:nvSpPr>
          <p:spPr>
            <a:xfrm rot="16200000">
              <a:off x="4874697" y="2362810"/>
              <a:ext cx="395990" cy="75081"/>
            </a:xfrm>
            <a:prstGeom prst="roundRect">
              <a:avLst>
                <a:gd name="adj" fmla="val 50000"/>
              </a:avLst>
            </a:prstGeom>
            <a:solidFill>
              <a:schemeClr val="tx1">
                <a:lumMod val="85000"/>
                <a:lumOff val="1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ángulo redondeado 48"/>
            <p:cNvSpPr/>
            <p:nvPr/>
          </p:nvSpPr>
          <p:spPr>
            <a:xfrm rot="16200000">
              <a:off x="7746840" y="1889856"/>
              <a:ext cx="395990" cy="75081"/>
            </a:xfrm>
            <a:prstGeom prst="roundRect">
              <a:avLst>
                <a:gd name="adj" fmla="val 50000"/>
              </a:avLst>
            </a:prstGeom>
            <a:solidFill>
              <a:srgbClr val="262626"/>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ángulo redondeado 49"/>
            <p:cNvSpPr/>
            <p:nvPr/>
          </p:nvSpPr>
          <p:spPr>
            <a:xfrm>
              <a:off x="5078675" y="462608"/>
              <a:ext cx="2860734" cy="6082077"/>
            </a:xfrm>
            <a:prstGeom prst="roundRect">
              <a:avLst>
                <a:gd name="adj" fmla="val 19106"/>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1" name="Agrupar 50"/>
            <p:cNvGrpSpPr/>
            <p:nvPr/>
          </p:nvGrpSpPr>
          <p:grpSpPr>
            <a:xfrm>
              <a:off x="6014712" y="824661"/>
              <a:ext cx="801026" cy="107999"/>
              <a:chOff x="3918701" y="672261"/>
              <a:chExt cx="801026" cy="107999"/>
            </a:xfrm>
          </p:grpSpPr>
          <p:sp>
            <p:nvSpPr>
              <p:cNvPr id="54" name="Elipse 53"/>
              <p:cNvSpPr/>
              <p:nvPr/>
            </p:nvSpPr>
            <p:spPr>
              <a:xfrm>
                <a:off x="3918701" y="672261"/>
                <a:ext cx="107999" cy="107999"/>
              </a:xfrm>
              <a:prstGeom prst="ellipse">
                <a:avLst/>
              </a:prstGeom>
              <a:solidFill>
                <a:srgbClr val="7F7F7F"/>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ángulo redondeado 54"/>
              <p:cNvSpPr/>
              <p:nvPr/>
            </p:nvSpPr>
            <p:spPr>
              <a:xfrm>
                <a:off x="4143732" y="688720"/>
                <a:ext cx="575995" cy="75081"/>
              </a:xfrm>
              <a:prstGeom prst="roundRect">
                <a:avLst>
                  <a:gd name="adj" fmla="val 50000"/>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2" name="Rectángulo 51"/>
            <p:cNvSpPr/>
            <p:nvPr/>
          </p:nvSpPr>
          <p:spPr>
            <a:xfrm>
              <a:off x="5273994" y="1265109"/>
              <a:ext cx="2470096" cy="4477074"/>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Elipse 52"/>
            <p:cNvSpPr/>
            <p:nvPr/>
          </p:nvSpPr>
          <p:spPr>
            <a:xfrm>
              <a:off x="6221042" y="5835075"/>
              <a:ext cx="576000" cy="576000"/>
            </a:xfrm>
            <a:prstGeom prst="ellipse">
              <a:avLst/>
            </a:prstGeom>
            <a:noFill/>
            <a:ln w="12700" cmpd="sng">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ítulo 1"/>
          <p:cNvSpPr>
            <a:spLocks noGrp="1"/>
          </p:cNvSpPr>
          <p:nvPr>
            <p:ph type="title" hasCustomPrompt="1"/>
          </p:nvPr>
        </p:nvSpPr>
        <p:spPr>
          <a:xfrm>
            <a:off x="386645" y="205979"/>
            <a:ext cx="8229600" cy="395189"/>
          </a:xfrm>
        </p:spPr>
        <p:txBody>
          <a:bodyPr/>
          <a:lstStyle>
            <a:lvl1pPr>
              <a:defRPr sz="2000"/>
            </a:lvl1pPr>
          </a:lstStyle>
          <a:p>
            <a:r>
              <a:rPr lang="en-US" dirty="0"/>
              <a:t>Black Phone Screenshot</a:t>
            </a:r>
          </a:p>
        </p:txBody>
      </p:sp>
      <p:sp>
        <p:nvSpPr>
          <p:cNvPr id="3" name="Marcador de fecha 2"/>
          <p:cNvSpPr>
            <a:spLocks noGrp="1"/>
          </p:cNvSpPr>
          <p:nvPr>
            <p:ph type="dt" sz="half" idx="10"/>
          </p:nvPr>
        </p:nvSpPr>
        <p:spPr/>
        <p:txBody>
          <a:bodyPr/>
          <a:lstStyle/>
          <a:p>
            <a:fld id="{181D78FC-DA83-0C49-9DB7-48439BC5582F}" type="datetime1">
              <a:rPr lang="es-BO" smtClean="0"/>
              <a:t>20/8/19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cxnSp>
        <p:nvCxnSpPr>
          <p:cNvPr id="8" name="Conector recto 7"/>
          <p:cNvCxnSpPr/>
          <p:nvPr userDrawn="1"/>
        </p:nvCxnSpPr>
        <p:spPr>
          <a:xfrm>
            <a:off x="457200" y="616686"/>
            <a:ext cx="695158"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3" name="Marcador de posición de imagen 15"/>
          <p:cNvSpPr>
            <a:spLocks noGrp="1"/>
          </p:cNvSpPr>
          <p:nvPr>
            <p:ph type="pic" sz="quarter" idx="13" hasCustomPrompt="1"/>
          </p:nvPr>
        </p:nvSpPr>
        <p:spPr>
          <a:xfrm>
            <a:off x="3744461" y="1289992"/>
            <a:ext cx="1658284" cy="2970879"/>
          </a:xfrm>
        </p:spPr>
        <p:txBody>
          <a:bodyPr>
            <a:normAutofit/>
          </a:bodyPr>
          <a:lstStyle>
            <a:lvl1pPr marL="0" indent="0" algn="ctr">
              <a:buNone/>
              <a:defRPr sz="1600">
                <a:solidFill>
                  <a:schemeClr val="bg1"/>
                </a:solidFill>
              </a:defRPr>
            </a:lvl1pPr>
          </a:lstStyle>
          <a:p>
            <a:r>
              <a:rPr lang="en-US" dirty="0"/>
              <a:t>Click on icon to insert phone screenshot</a:t>
            </a:r>
          </a:p>
        </p:txBody>
      </p:sp>
      <p:sp>
        <p:nvSpPr>
          <p:cNvPr id="22" name="TextBox 21">
            <a:extLst>
              <a:ext uri="{FF2B5EF4-FFF2-40B4-BE49-F238E27FC236}">
                <a16:creationId xmlns:a16="http://schemas.microsoft.com/office/drawing/2014/main" id="{3735BF0E-AC59-4D4B-A30F-A09EE360B3D9}"/>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23" name="Picture 22">
            <a:extLst>
              <a:ext uri="{FF2B5EF4-FFF2-40B4-BE49-F238E27FC236}">
                <a16:creationId xmlns:a16="http://schemas.microsoft.com/office/drawing/2014/main" id="{2E707280-C8BD-884B-A6E2-93DA9EC3226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2414978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dea">
    <p:spTree>
      <p:nvGrpSpPr>
        <p:cNvPr id="1" name=""/>
        <p:cNvGrpSpPr/>
        <p:nvPr/>
      </p:nvGrpSpPr>
      <p:grpSpPr>
        <a:xfrm>
          <a:off x="0" y="0"/>
          <a:ext cx="0" cy="0"/>
          <a:chOff x="0" y="0"/>
          <a:chExt cx="0" cy="0"/>
        </a:xfrm>
      </p:grpSpPr>
      <p:sp>
        <p:nvSpPr>
          <p:cNvPr id="11" name="Rectángulo 10"/>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fecha 2"/>
          <p:cNvSpPr>
            <a:spLocks noGrp="1"/>
          </p:cNvSpPr>
          <p:nvPr>
            <p:ph type="dt" sz="half" idx="10"/>
          </p:nvPr>
        </p:nvSpPr>
        <p:spPr/>
        <p:txBody>
          <a:bodyPr/>
          <a:lstStyle/>
          <a:p>
            <a:fld id="{181D78FC-DA83-0C49-9DB7-48439BC5582F}" type="datetime1">
              <a:rPr lang="es-BO" smtClean="0"/>
              <a:t>20/8/19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sp>
        <p:nvSpPr>
          <p:cNvPr id="7" name="Marcador de texto 6"/>
          <p:cNvSpPr>
            <a:spLocks noGrp="1"/>
          </p:cNvSpPr>
          <p:nvPr>
            <p:ph type="body" sz="quarter" idx="13" hasCustomPrompt="1"/>
          </p:nvPr>
        </p:nvSpPr>
        <p:spPr>
          <a:xfrm>
            <a:off x="457200" y="1789086"/>
            <a:ext cx="8229600" cy="2029343"/>
          </a:xfrm>
        </p:spPr>
        <p:txBody>
          <a:bodyPr anchor="ctr">
            <a:normAutofit/>
          </a:bodyPr>
          <a:lstStyle>
            <a:lvl1pPr marL="342900" indent="-342900" algn="ctr">
              <a:buNone/>
              <a:defRPr sz="2400" b="0" baseline="0">
                <a:solidFill>
                  <a:srgbClr val="000000"/>
                </a:solidFill>
              </a:defRPr>
            </a:lvl1pPr>
          </a:lstStyle>
          <a:p>
            <a:pPr marL="0" lvl="0" indent="0"/>
            <a:r>
              <a:rPr lang="en-US" sz="2500" dirty="0">
                <a:solidFill>
                  <a:schemeClr val="tx1">
                    <a:lumMod val="65000"/>
                    <a:lumOff val="35000"/>
                  </a:schemeClr>
                </a:solidFill>
              </a:rPr>
              <a:t>Now tell us about your mission in this world, but think about it well before writing anything. And remember to keep it short: If a famous company succeeded with 140 characters or less, why wouldn’t you?</a:t>
            </a:r>
          </a:p>
        </p:txBody>
      </p:sp>
      <p:cxnSp>
        <p:nvCxnSpPr>
          <p:cNvPr id="8" name="Conector recto 7"/>
          <p:cNvCxnSpPr/>
          <p:nvPr userDrawn="1"/>
        </p:nvCxnSpPr>
        <p:spPr>
          <a:xfrm>
            <a:off x="457200" y="1810129"/>
            <a:ext cx="8229600"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Rectángulo 8"/>
          <p:cNvSpPr/>
          <p:nvPr userDrawn="1"/>
        </p:nvSpPr>
        <p:spPr>
          <a:xfrm>
            <a:off x="248489" y="859134"/>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p:cNvSpPr>
            <a:spLocks noGrp="1"/>
          </p:cNvSpPr>
          <p:nvPr>
            <p:ph type="title" hasCustomPrompt="1"/>
          </p:nvPr>
        </p:nvSpPr>
        <p:spPr>
          <a:xfrm>
            <a:off x="457200" y="796680"/>
            <a:ext cx="8229600" cy="909035"/>
          </a:xfrm>
        </p:spPr>
        <p:txBody>
          <a:bodyPr anchor="b"/>
          <a:lstStyle>
            <a:lvl1pPr algn="ctr">
              <a:defRPr/>
            </a:lvl1pPr>
          </a:lstStyle>
          <a:p>
            <a:r>
              <a:rPr lang="en-US" dirty="0"/>
              <a:t>This is about you.</a:t>
            </a:r>
          </a:p>
        </p:txBody>
      </p:sp>
      <p:cxnSp>
        <p:nvCxnSpPr>
          <p:cNvPr id="10" name="Conector recto 9"/>
          <p:cNvCxnSpPr/>
          <p:nvPr userDrawn="1"/>
        </p:nvCxnSpPr>
        <p:spPr>
          <a:xfrm>
            <a:off x="457200" y="3818430"/>
            <a:ext cx="8229600" cy="0"/>
          </a:xfrm>
          <a:prstGeom prst="line">
            <a:avLst/>
          </a:prstGeom>
          <a:ln w="12700" cmpd="sng">
            <a:solidFill>
              <a:srgbClr val="BFBFBF"/>
            </a:solidFill>
          </a:ln>
          <a:effectLst/>
        </p:spPr>
        <p:style>
          <a:lnRef idx="2">
            <a:schemeClr val="accent1"/>
          </a:lnRef>
          <a:fillRef idx="0">
            <a:schemeClr val="accent1"/>
          </a:fillRef>
          <a:effectRef idx="1">
            <a:schemeClr val="accent1"/>
          </a:effectRef>
          <a:fontRef idx="minor">
            <a:schemeClr val="tx1"/>
          </a:fontRef>
        </p:style>
      </p:cxnSp>
      <p:sp>
        <p:nvSpPr>
          <p:cNvPr id="6" name="Freeform: Shape 5"/>
          <p:cNvSpPr/>
          <p:nvPr userDrawn="1"/>
        </p:nvSpPr>
        <p:spPr>
          <a:xfrm>
            <a:off x="-99892" y="-138313"/>
            <a:ext cx="9343784" cy="1759644"/>
          </a:xfrm>
          <a:custGeom>
            <a:avLst/>
            <a:gdLst>
              <a:gd name="connsiteX0" fmla="*/ 23052 w 9343784"/>
              <a:gd name="connsiteY0" fmla="*/ 583987 h 1759644"/>
              <a:gd name="connsiteX1" fmla="*/ 5524820 w 9343784"/>
              <a:gd name="connsiteY1" fmla="*/ 215153 h 1759644"/>
              <a:gd name="connsiteX2" fmla="*/ 9343784 w 9343784"/>
              <a:gd name="connsiteY2" fmla="*/ 1759644 h 1759644"/>
              <a:gd name="connsiteX3" fmla="*/ 9282312 w 9343784"/>
              <a:gd name="connsiteY3" fmla="*/ 0 h 1759644"/>
              <a:gd name="connsiteX4" fmla="*/ 0 w 9343784"/>
              <a:gd name="connsiteY4" fmla="*/ 53789 h 1759644"/>
              <a:gd name="connsiteX5" fmla="*/ 23052 w 9343784"/>
              <a:gd name="connsiteY5" fmla="*/ 583987 h 1759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43784" h="1759644">
                <a:moveTo>
                  <a:pt x="23052" y="583987"/>
                </a:moveTo>
                <a:lnTo>
                  <a:pt x="5524820" y="215153"/>
                </a:lnTo>
                <a:lnTo>
                  <a:pt x="9343784" y="1759644"/>
                </a:lnTo>
                <a:lnTo>
                  <a:pt x="9282312" y="0"/>
                </a:lnTo>
                <a:lnTo>
                  <a:pt x="0" y="53789"/>
                </a:lnTo>
                <a:lnTo>
                  <a:pt x="23052" y="583987"/>
                </a:lnTo>
                <a:close/>
              </a:path>
            </a:pathLst>
          </a:custGeom>
          <a:blipFill>
            <a:blip r:embed="rId2"/>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TextBox 11">
            <a:extLst>
              <a:ext uri="{FF2B5EF4-FFF2-40B4-BE49-F238E27FC236}">
                <a16:creationId xmlns:a16="http://schemas.microsoft.com/office/drawing/2014/main" id="{B89BE636-74E5-A940-8E68-2F01B6702585}"/>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13" name="Picture 12">
            <a:extLst>
              <a:ext uri="{FF2B5EF4-FFF2-40B4-BE49-F238E27FC236}">
                <a16:creationId xmlns:a16="http://schemas.microsoft.com/office/drawing/2014/main" id="{79C0078B-2F19-DA41-B0A0-37F4B26F867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18251918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ite Phone Screenshot">
    <p:spTree>
      <p:nvGrpSpPr>
        <p:cNvPr id="1" name=""/>
        <p:cNvGrpSpPr/>
        <p:nvPr/>
      </p:nvGrpSpPr>
      <p:grpSpPr>
        <a:xfrm>
          <a:off x="0" y="0"/>
          <a:ext cx="0" cy="0"/>
          <a:chOff x="0" y="0"/>
          <a:chExt cx="0" cy="0"/>
        </a:xfrm>
      </p:grpSpPr>
      <p:sp>
        <p:nvSpPr>
          <p:cNvPr id="32" name="Isosceles Triangle 31"/>
          <p:cNvSpPr/>
          <p:nvPr userDrawn="1"/>
        </p:nvSpPr>
        <p:spPr>
          <a:xfrm rot="5400000">
            <a:off x="-384982" y="-2406142"/>
            <a:ext cx="5582247" cy="4812283"/>
          </a:xfrm>
          <a:prstGeom prst="triangle">
            <a:avLst/>
          </a:prstGeom>
          <a:blipFill>
            <a:blip r:embed="rId2"/>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Rectángulo 55"/>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ángulo 5"/>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Agrupar 20"/>
          <p:cNvGrpSpPr/>
          <p:nvPr userDrawn="1"/>
        </p:nvGrpSpPr>
        <p:grpSpPr>
          <a:xfrm>
            <a:off x="3582715" y="761396"/>
            <a:ext cx="1980000" cy="4031996"/>
            <a:chOff x="2955777" y="310208"/>
            <a:chExt cx="2918028" cy="6082077"/>
          </a:xfrm>
        </p:grpSpPr>
        <p:sp>
          <p:nvSpPr>
            <p:cNvPr id="22" name="Rectángulo redondeado 21"/>
            <p:cNvSpPr/>
            <p:nvPr/>
          </p:nvSpPr>
          <p:spPr>
            <a:xfrm rot="16200000">
              <a:off x="2795323" y="1725127"/>
              <a:ext cx="395990" cy="75081"/>
            </a:xfrm>
            <a:prstGeom prst="roundRect">
              <a:avLst>
                <a:gd name="adj" fmla="val 50000"/>
              </a:avLst>
            </a:prstGeom>
            <a:solidFill>
              <a:srgbClr val="FFFFFF"/>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ángulo redondeado 22"/>
            <p:cNvSpPr/>
            <p:nvPr/>
          </p:nvSpPr>
          <p:spPr>
            <a:xfrm rot="16200000">
              <a:off x="2867323" y="1200883"/>
              <a:ext cx="251990" cy="75081"/>
            </a:xfrm>
            <a:prstGeom prst="roundRect">
              <a:avLst>
                <a:gd name="adj" fmla="val 50000"/>
              </a:avLst>
            </a:prstGeom>
            <a:solidFill>
              <a:srgbClr val="FFFFFF"/>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ángulo redondeado 23"/>
            <p:cNvSpPr/>
            <p:nvPr/>
          </p:nvSpPr>
          <p:spPr>
            <a:xfrm rot="16200000">
              <a:off x="2795323" y="2210410"/>
              <a:ext cx="395990" cy="75081"/>
            </a:xfrm>
            <a:prstGeom prst="roundRect">
              <a:avLst>
                <a:gd name="adj" fmla="val 50000"/>
              </a:avLst>
            </a:prstGeom>
            <a:solidFill>
              <a:srgbClr val="FFFFFF"/>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ángulo redondeado 24"/>
            <p:cNvSpPr/>
            <p:nvPr/>
          </p:nvSpPr>
          <p:spPr>
            <a:xfrm rot="16200000">
              <a:off x="5638270" y="1737456"/>
              <a:ext cx="395990" cy="75081"/>
            </a:xfrm>
            <a:prstGeom prst="roundRect">
              <a:avLst>
                <a:gd name="adj" fmla="val 50000"/>
              </a:avLst>
            </a:prstGeom>
            <a:solidFill>
              <a:srgbClr val="FFFFFF"/>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ángulo redondeado 25"/>
            <p:cNvSpPr/>
            <p:nvPr/>
          </p:nvSpPr>
          <p:spPr>
            <a:xfrm>
              <a:off x="2984703" y="310208"/>
              <a:ext cx="2860734" cy="6082077"/>
            </a:xfrm>
            <a:prstGeom prst="roundRect">
              <a:avLst>
                <a:gd name="adj" fmla="val 19106"/>
              </a:avLst>
            </a:prstGeom>
            <a:solidFill>
              <a:srgbClr val="FFFFFF"/>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7" name="Agrupar 26"/>
            <p:cNvGrpSpPr/>
            <p:nvPr/>
          </p:nvGrpSpPr>
          <p:grpSpPr>
            <a:xfrm>
              <a:off x="3920740" y="672261"/>
              <a:ext cx="801027" cy="107999"/>
              <a:chOff x="3918701" y="672261"/>
              <a:chExt cx="801027" cy="107999"/>
            </a:xfrm>
          </p:grpSpPr>
          <p:sp>
            <p:nvSpPr>
              <p:cNvPr id="30" name="Elipse 29"/>
              <p:cNvSpPr/>
              <p:nvPr/>
            </p:nvSpPr>
            <p:spPr>
              <a:xfrm>
                <a:off x="3918701" y="672261"/>
                <a:ext cx="107999" cy="107999"/>
              </a:xfrm>
              <a:prstGeom prst="ellipse">
                <a:avLst/>
              </a:prstGeom>
              <a:solidFill>
                <a:srgbClr val="7F7F7F"/>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ángulo redondeado 30"/>
              <p:cNvSpPr/>
              <p:nvPr/>
            </p:nvSpPr>
            <p:spPr>
              <a:xfrm>
                <a:off x="4143732" y="688720"/>
                <a:ext cx="575996" cy="75081"/>
              </a:xfrm>
              <a:prstGeom prst="roundRect">
                <a:avLst>
                  <a:gd name="adj" fmla="val 50000"/>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ángulo 27"/>
            <p:cNvSpPr/>
            <p:nvPr/>
          </p:nvSpPr>
          <p:spPr>
            <a:xfrm>
              <a:off x="3180022" y="1112709"/>
              <a:ext cx="2470096" cy="4477074"/>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Elipse 28"/>
            <p:cNvSpPr/>
            <p:nvPr/>
          </p:nvSpPr>
          <p:spPr>
            <a:xfrm>
              <a:off x="4127070" y="5682675"/>
              <a:ext cx="576000" cy="576000"/>
            </a:xfrm>
            <a:prstGeom prst="ellipse">
              <a:avLst/>
            </a:prstGeom>
            <a:noFill/>
            <a:ln w="12700" cmpd="sng">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4" name="Marcador de posición de imagen 15"/>
          <p:cNvSpPr>
            <a:spLocks noGrp="1"/>
          </p:cNvSpPr>
          <p:nvPr>
            <p:ph type="pic" sz="quarter" idx="13" hasCustomPrompt="1"/>
          </p:nvPr>
        </p:nvSpPr>
        <p:spPr>
          <a:xfrm>
            <a:off x="3734875" y="1293399"/>
            <a:ext cx="1676060" cy="2967990"/>
          </a:xfrm>
        </p:spPr>
        <p:txBody>
          <a:bodyPr>
            <a:normAutofit/>
          </a:bodyPr>
          <a:lstStyle>
            <a:lvl1pPr marL="0" indent="0" algn="ctr">
              <a:buNone/>
              <a:defRPr sz="1600">
                <a:solidFill>
                  <a:schemeClr val="bg1"/>
                </a:solidFill>
              </a:defRPr>
            </a:lvl1pPr>
          </a:lstStyle>
          <a:p>
            <a:r>
              <a:rPr lang="en-US" dirty="0"/>
              <a:t>Click on icon to insert phone screenshot</a:t>
            </a:r>
          </a:p>
        </p:txBody>
      </p:sp>
      <p:sp>
        <p:nvSpPr>
          <p:cNvPr id="2" name="Título 1"/>
          <p:cNvSpPr>
            <a:spLocks noGrp="1"/>
          </p:cNvSpPr>
          <p:nvPr>
            <p:ph type="title" hasCustomPrompt="1"/>
          </p:nvPr>
        </p:nvSpPr>
        <p:spPr>
          <a:xfrm>
            <a:off x="386645" y="205979"/>
            <a:ext cx="8229600" cy="395189"/>
          </a:xfrm>
        </p:spPr>
        <p:txBody>
          <a:bodyPr/>
          <a:lstStyle>
            <a:lvl1pPr>
              <a:defRPr sz="2000"/>
            </a:lvl1pPr>
          </a:lstStyle>
          <a:p>
            <a:r>
              <a:rPr lang="en-US" dirty="0"/>
              <a:t>White Phone Screenshot</a:t>
            </a:r>
          </a:p>
        </p:txBody>
      </p:sp>
      <p:sp>
        <p:nvSpPr>
          <p:cNvPr id="3" name="Marcador de fecha 2"/>
          <p:cNvSpPr>
            <a:spLocks noGrp="1"/>
          </p:cNvSpPr>
          <p:nvPr>
            <p:ph type="dt" sz="half" idx="10"/>
          </p:nvPr>
        </p:nvSpPr>
        <p:spPr/>
        <p:txBody>
          <a:bodyPr/>
          <a:lstStyle/>
          <a:p>
            <a:fld id="{181D78FC-DA83-0C49-9DB7-48439BC5582F}" type="datetime1">
              <a:rPr lang="es-BO" smtClean="0"/>
              <a:t>20/8/19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cxnSp>
        <p:nvCxnSpPr>
          <p:cNvPr id="8" name="Conector recto 7"/>
          <p:cNvCxnSpPr/>
          <p:nvPr userDrawn="1"/>
        </p:nvCxnSpPr>
        <p:spPr>
          <a:xfrm>
            <a:off x="457200" y="616686"/>
            <a:ext cx="695158"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312A4A8E-EEC8-F640-8713-107044BFDBA9}"/>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34" name="Picture 33">
            <a:extLst>
              <a:ext uri="{FF2B5EF4-FFF2-40B4-BE49-F238E27FC236}">
                <a16:creationId xmlns:a16="http://schemas.microsoft.com/office/drawing/2014/main" id="{EF250911-3091-504A-9E81-FA471A015FE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30080108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6" name="Rectángulo 5"/>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ectángulo 6"/>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Marcador de posición de imagen 2"/>
          <p:cNvSpPr>
            <a:spLocks noGrp="1"/>
          </p:cNvSpPr>
          <p:nvPr>
            <p:ph type="pic" idx="1" hasCustomPrompt="1"/>
          </p:nvPr>
        </p:nvSpPr>
        <p:spPr>
          <a:xfrm>
            <a:off x="1" y="0"/>
            <a:ext cx="5149987" cy="5143500"/>
          </a:xfrm>
        </p:spPr>
        <p:txBody>
          <a:bodyPr>
            <a:normAutofit/>
          </a:bodyPr>
          <a:lstStyle>
            <a:lvl1pPr marL="0" indent="0" algn="ctr">
              <a:buNone/>
              <a:defRPr sz="18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Add an image or a map of your headquarters, to support your contact information.</a:t>
            </a:r>
          </a:p>
        </p:txBody>
      </p:sp>
      <p:sp>
        <p:nvSpPr>
          <p:cNvPr id="3" name="Marcador de fecha 2"/>
          <p:cNvSpPr>
            <a:spLocks noGrp="1"/>
          </p:cNvSpPr>
          <p:nvPr>
            <p:ph type="dt" sz="half" idx="10"/>
          </p:nvPr>
        </p:nvSpPr>
        <p:spPr/>
        <p:txBody>
          <a:bodyPr/>
          <a:lstStyle/>
          <a:p>
            <a:fld id="{181D78FC-DA83-0C49-9DB7-48439BC5582F}" type="datetime1">
              <a:rPr lang="es-BO" smtClean="0"/>
              <a:t>20/8/19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cxnSp>
        <p:nvCxnSpPr>
          <p:cNvPr id="8" name="Conector recto 7"/>
          <p:cNvCxnSpPr/>
          <p:nvPr userDrawn="1"/>
        </p:nvCxnSpPr>
        <p:spPr>
          <a:xfrm>
            <a:off x="5335974" y="1707989"/>
            <a:ext cx="695158"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Marcador de texto 11"/>
          <p:cNvSpPr>
            <a:spLocks noGrp="1"/>
          </p:cNvSpPr>
          <p:nvPr>
            <p:ph type="body" sz="quarter" idx="15" hasCustomPrompt="1"/>
          </p:nvPr>
        </p:nvSpPr>
        <p:spPr>
          <a:xfrm>
            <a:off x="5335976" y="2046345"/>
            <a:ext cx="3350820" cy="270000"/>
          </a:xfrm>
          <a:solidFill>
            <a:srgbClr val="123F59"/>
          </a:solidFill>
        </p:spPr>
        <p:txBody>
          <a:bodyPr anchor="t">
            <a:noAutofit/>
          </a:bodyPr>
          <a:lstStyle>
            <a:lvl1pPr marL="0" indent="0" algn="l">
              <a:buNone/>
              <a:defRPr sz="1400" b="0" i="0" baseline="0">
                <a:solidFill>
                  <a:schemeClr val="bg1"/>
                </a:solidFill>
              </a:defRPr>
            </a:lvl1pPr>
          </a:lstStyle>
          <a:p>
            <a:pPr lvl="0"/>
            <a:r>
              <a:rPr lang="en-US" dirty="0"/>
              <a:t>The address to your offices</a:t>
            </a:r>
          </a:p>
        </p:txBody>
      </p:sp>
      <p:sp>
        <p:nvSpPr>
          <p:cNvPr id="11" name="Marcador de texto 11"/>
          <p:cNvSpPr>
            <a:spLocks noGrp="1"/>
          </p:cNvSpPr>
          <p:nvPr>
            <p:ph type="body" sz="quarter" idx="20" hasCustomPrompt="1"/>
          </p:nvPr>
        </p:nvSpPr>
        <p:spPr>
          <a:xfrm>
            <a:off x="5335974" y="1830345"/>
            <a:ext cx="3350821" cy="216000"/>
          </a:xfrm>
          <a:solidFill>
            <a:srgbClr val="123F59"/>
          </a:solidFill>
        </p:spPr>
        <p:txBody>
          <a:bodyPr anchor="b">
            <a:noAutofit/>
          </a:bodyPr>
          <a:lstStyle>
            <a:lvl1pPr marL="0" indent="0" algn="l">
              <a:buNone/>
              <a:defRPr sz="1100" b="1" i="0" baseline="0">
                <a:solidFill>
                  <a:schemeClr val="bg1"/>
                </a:solidFill>
              </a:defRPr>
            </a:lvl1pPr>
          </a:lstStyle>
          <a:p>
            <a:pPr lvl="0"/>
            <a:r>
              <a:rPr lang="en-US" dirty="0"/>
              <a:t>Headquarters</a:t>
            </a:r>
          </a:p>
        </p:txBody>
      </p:sp>
      <p:cxnSp>
        <p:nvCxnSpPr>
          <p:cNvPr id="12" name="Conector recto 11"/>
          <p:cNvCxnSpPr/>
          <p:nvPr userDrawn="1"/>
        </p:nvCxnSpPr>
        <p:spPr>
          <a:xfrm>
            <a:off x="5335975" y="2046345"/>
            <a:ext cx="3350820" cy="0"/>
          </a:xfrm>
          <a:prstGeom prst="line">
            <a:avLst/>
          </a:prstGeom>
          <a:ln w="63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18" name="Marcador de texto 11"/>
          <p:cNvSpPr>
            <a:spLocks noGrp="1"/>
          </p:cNvSpPr>
          <p:nvPr>
            <p:ph type="body" sz="quarter" idx="23" hasCustomPrompt="1"/>
          </p:nvPr>
        </p:nvSpPr>
        <p:spPr>
          <a:xfrm>
            <a:off x="5335974" y="2627621"/>
            <a:ext cx="3350821" cy="270000"/>
          </a:xfrm>
          <a:solidFill>
            <a:srgbClr val="123F59"/>
          </a:solidFill>
        </p:spPr>
        <p:txBody>
          <a:bodyPr anchor="t">
            <a:noAutofit/>
          </a:bodyPr>
          <a:lstStyle>
            <a:lvl1pPr marL="0" indent="0" algn="l">
              <a:buNone/>
              <a:defRPr sz="1400" b="0" i="0" baseline="0">
                <a:solidFill>
                  <a:schemeClr val="bg1"/>
                </a:solidFill>
              </a:defRPr>
            </a:lvl1pPr>
          </a:lstStyle>
          <a:p>
            <a:pPr lvl="0"/>
            <a:r>
              <a:rPr lang="en-US" dirty="0"/>
              <a:t>Your place in the internet</a:t>
            </a:r>
          </a:p>
        </p:txBody>
      </p:sp>
      <p:sp>
        <p:nvSpPr>
          <p:cNvPr id="19" name="Marcador de texto 11"/>
          <p:cNvSpPr>
            <a:spLocks noGrp="1"/>
          </p:cNvSpPr>
          <p:nvPr>
            <p:ph type="body" sz="quarter" idx="24" hasCustomPrompt="1"/>
          </p:nvPr>
        </p:nvSpPr>
        <p:spPr>
          <a:xfrm>
            <a:off x="5335974" y="2408425"/>
            <a:ext cx="3350821" cy="216000"/>
          </a:xfrm>
          <a:solidFill>
            <a:srgbClr val="123F59"/>
          </a:solidFill>
        </p:spPr>
        <p:txBody>
          <a:bodyPr anchor="b">
            <a:noAutofit/>
          </a:bodyPr>
          <a:lstStyle>
            <a:lvl1pPr marL="0" indent="0" algn="l">
              <a:buNone/>
              <a:defRPr sz="1100" b="1" i="0" baseline="0">
                <a:solidFill>
                  <a:schemeClr val="bg1"/>
                </a:solidFill>
              </a:defRPr>
            </a:lvl1pPr>
          </a:lstStyle>
          <a:p>
            <a:pPr lvl="0"/>
            <a:r>
              <a:rPr lang="en-US" dirty="0"/>
              <a:t>Website</a:t>
            </a:r>
          </a:p>
        </p:txBody>
      </p:sp>
      <p:cxnSp>
        <p:nvCxnSpPr>
          <p:cNvPr id="20" name="Conector recto 19"/>
          <p:cNvCxnSpPr/>
          <p:nvPr userDrawn="1"/>
        </p:nvCxnSpPr>
        <p:spPr>
          <a:xfrm>
            <a:off x="5335975" y="2624425"/>
            <a:ext cx="3350820" cy="0"/>
          </a:xfrm>
          <a:prstGeom prst="line">
            <a:avLst/>
          </a:prstGeom>
          <a:ln w="63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1" name="Marcador de texto 11"/>
          <p:cNvSpPr>
            <a:spLocks noGrp="1"/>
          </p:cNvSpPr>
          <p:nvPr>
            <p:ph type="body" sz="quarter" idx="25" hasCustomPrompt="1"/>
          </p:nvPr>
        </p:nvSpPr>
        <p:spPr>
          <a:xfrm>
            <a:off x="5335976" y="3208373"/>
            <a:ext cx="3350818" cy="270000"/>
          </a:xfrm>
          <a:solidFill>
            <a:srgbClr val="123F59"/>
          </a:solidFill>
        </p:spPr>
        <p:txBody>
          <a:bodyPr anchor="t">
            <a:noAutofit/>
          </a:bodyPr>
          <a:lstStyle>
            <a:lvl1pPr marL="0" indent="0" algn="l">
              <a:buNone/>
              <a:defRPr sz="1400" b="0" i="0" baseline="0">
                <a:solidFill>
                  <a:schemeClr val="bg1"/>
                </a:solidFill>
              </a:defRPr>
            </a:lvl1pPr>
          </a:lstStyle>
          <a:p>
            <a:pPr lvl="0"/>
            <a:r>
              <a:rPr lang="en-US" dirty="0"/>
              <a:t>Your online mailbox</a:t>
            </a:r>
          </a:p>
        </p:txBody>
      </p:sp>
      <p:sp>
        <p:nvSpPr>
          <p:cNvPr id="22" name="Marcador de texto 11"/>
          <p:cNvSpPr>
            <a:spLocks noGrp="1"/>
          </p:cNvSpPr>
          <p:nvPr>
            <p:ph type="body" sz="quarter" idx="26" hasCustomPrompt="1"/>
          </p:nvPr>
        </p:nvSpPr>
        <p:spPr>
          <a:xfrm>
            <a:off x="5335974" y="2984530"/>
            <a:ext cx="3350821" cy="216000"/>
          </a:xfrm>
          <a:solidFill>
            <a:srgbClr val="123F59"/>
          </a:solidFill>
        </p:spPr>
        <p:txBody>
          <a:bodyPr anchor="b">
            <a:noAutofit/>
          </a:bodyPr>
          <a:lstStyle>
            <a:lvl1pPr marL="0" indent="0" algn="l">
              <a:buNone/>
              <a:defRPr sz="1100" b="1" i="0" baseline="0">
                <a:solidFill>
                  <a:schemeClr val="bg1"/>
                </a:solidFill>
              </a:defRPr>
            </a:lvl1pPr>
          </a:lstStyle>
          <a:p>
            <a:pPr lvl="0"/>
            <a:r>
              <a:rPr lang="en-US" dirty="0"/>
              <a:t>Email</a:t>
            </a:r>
          </a:p>
        </p:txBody>
      </p:sp>
      <p:cxnSp>
        <p:nvCxnSpPr>
          <p:cNvPr id="23" name="Conector recto 22"/>
          <p:cNvCxnSpPr/>
          <p:nvPr userDrawn="1"/>
        </p:nvCxnSpPr>
        <p:spPr>
          <a:xfrm>
            <a:off x="5335975" y="3200530"/>
            <a:ext cx="3350820" cy="0"/>
          </a:xfrm>
          <a:prstGeom prst="line">
            <a:avLst/>
          </a:prstGeom>
          <a:ln w="63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5" name="Marcador de texto 11"/>
          <p:cNvSpPr>
            <a:spLocks noGrp="1"/>
          </p:cNvSpPr>
          <p:nvPr>
            <p:ph type="body" sz="quarter" idx="28" hasCustomPrompt="1"/>
          </p:nvPr>
        </p:nvSpPr>
        <p:spPr>
          <a:xfrm>
            <a:off x="5335974" y="4145207"/>
            <a:ext cx="3350821" cy="216000"/>
          </a:xfrm>
          <a:solidFill>
            <a:srgbClr val="123F59"/>
          </a:solidFill>
        </p:spPr>
        <p:txBody>
          <a:bodyPr anchor="b">
            <a:noAutofit/>
          </a:bodyPr>
          <a:lstStyle>
            <a:lvl1pPr marL="0" indent="0" algn="l">
              <a:buNone/>
              <a:defRPr sz="1100" b="1" i="0" baseline="0">
                <a:solidFill>
                  <a:schemeClr val="bg1"/>
                </a:solidFill>
              </a:defRPr>
            </a:lvl1pPr>
          </a:lstStyle>
          <a:p>
            <a:pPr lvl="0"/>
            <a:r>
              <a:rPr lang="en-US" dirty="0"/>
              <a:t>Social Media</a:t>
            </a:r>
          </a:p>
        </p:txBody>
      </p:sp>
      <p:cxnSp>
        <p:nvCxnSpPr>
          <p:cNvPr id="26" name="Conector recto 25"/>
          <p:cNvCxnSpPr/>
          <p:nvPr userDrawn="1"/>
        </p:nvCxnSpPr>
        <p:spPr>
          <a:xfrm>
            <a:off x="5335975" y="4361207"/>
            <a:ext cx="3350820" cy="0"/>
          </a:xfrm>
          <a:prstGeom prst="line">
            <a:avLst/>
          </a:prstGeom>
          <a:ln w="63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36" name="Marcador de texto 11"/>
          <p:cNvSpPr>
            <a:spLocks noGrp="1"/>
          </p:cNvSpPr>
          <p:nvPr>
            <p:ph type="body" sz="quarter" idx="37" hasCustomPrompt="1"/>
          </p:nvPr>
        </p:nvSpPr>
        <p:spPr>
          <a:xfrm>
            <a:off x="5335976" y="3786854"/>
            <a:ext cx="3350818" cy="270000"/>
          </a:xfrm>
          <a:solidFill>
            <a:srgbClr val="123F59"/>
          </a:solidFill>
        </p:spPr>
        <p:txBody>
          <a:bodyPr anchor="t">
            <a:noAutofit/>
          </a:bodyPr>
          <a:lstStyle>
            <a:lvl1pPr marL="0" indent="0" algn="l">
              <a:buNone/>
              <a:defRPr sz="1400" b="0" i="0" baseline="0">
                <a:solidFill>
                  <a:schemeClr val="bg1"/>
                </a:solidFill>
              </a:defRPr>
            </a:lvl1pPr>
          </a:lstStyle>
          <a:p>
            <a:pPr lvl="0"/>
            <a:r>
              <a:rPr lang="en-US" dirty="0"/>
              <a:t>Your phone number</a:t>
            </a:r>
          </a:p>
        </p:txBody>
      </p:sp>
      <p:sp>
        <p:nvSpPr>
          <p:cNvPr id="37" name="Marcador de texto 11"/>
          <p:cNvSpPr>
            <a:spLocks noGrp="1"/>
          </p:cNvSpPr>
          <p:nvPr>
            <p:ph type="body" sz="quarter" idx="38" hasCustomPrompt="1"/>
          </p:nvPr>
        </p:nvSpPr>
        <p:spPr>
          <a:xfrm>
            <a:off x="5335974" y="3567657"/>
            <a:ext cx="3350821" cy="216000"/>
          </a:xfrm>
          <a:solidFill>
            <a:srgbClr val="123F59"/>
          </a:solidFill>
        </p:spPr>
        <p:txBody>
          <a:bodyPr anchor="b">
            <a:noAutofit/>
          </a:bodyPr>
          <a:lstStyle>
            <a:lvl1pPr marL="0" indent="0" algn="l">
              <a:buNone/>
              <a:defRPr sz="1100" b="1" i="0" baseline="0">
                <a:solidFill>
                  <a:schemeClr val="bg1"/>
                </a:solidFill>
              </a:defRPr>
            </a:lvl1pPr>
          </a:lstStyle>
          <a:p>
            <a:pPr lvl="0"/>
            <a:r>
              <a:rPr lang="en-US" dirty="0"/>
              <a:t>Phone</a:t>
            </a:r>
          </a:p>
        </p:txBody>
      </p:sp>
      <p:cxnSp>
        <p:nvCxnSpPr>
          <p:cNvPr id="38" name="Conector recto 37"/>
          <p:cNvCxnSpPr/>
          <p:nvPr userDrawn="1"/>
        </p:nvCxnSpPr>
        <p:spPr>
          <a:xfrm>
            <a:off x="5335975" y="3783657"/>
            <a:ext cx="3350820" cy="0"/>
          </a:xfrm>
          <a:prstGeom prst="line">
            <a:avLst/>
          </a:prstGeom>
          <a:ln w="63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39" name="Marcador de posición de imagen 2"/>
          <p:cNvSpPr>
            <a:spLocks noGrp="1"/>
          </p:cNvSpPr>
          <p:nvPr>
            <p:ph type="pic" idx="39" hasCustomPrompt="1"/>
          </p:nvPr>
        </p:nvSpPr>
        <p:spPr>
          <a:xfrm>
            <a:off x="5335979" y="391584"/>
            <a:ext cx="3350822" cy="1270000"/>
          </a:xfrm>
          <a:solidFill>
            <a:srgbClr val="123F59"/>
          </a:solidFill>
        </p:spPr>
        <p:txBody>
          <a:bodyPr>
            <a:normAutofit/>
          </a:bodyPr>
          <a:lstStyle>
            <a:lvl1pPr marL="0" indent="0" algn="ctr">
              <a:buNone/>
              <a:defRPr sz="1400" baseline="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This is a great place for your logo, try it!</a:t>
            </a:r>
          </a:p>
        </p:txBody>
      </p:sp>
      <p:sp>
        <p:nvSpPr>
          <p:cNvPr id="27" name="Marcador de posición de imagen 6"/>
          <p:cNvSpPr>
            <a:spLocks noGrp="1"/>
          </p:cNvSpPr>
          <p:nvPr>
            <p:ph type="pic" sz="quarter" idx="13" hasCustomPrompt="1"/>
          </p:nvPr>
        </p:nvSpPr>
        <p:spPr>
          <a:xfrm>
            <a:off x="5335975" y="4406419"/>
            <a:ext cx="503999" cy="485999"/>
          </a:xfrm>
        </p:spPr>
        <p:txBody>
          <a:bodyPr vert="horz" anchor="ctr">
            <a:noAutofit/>
          </a:bodyPr>
          <a:lstStyle>
            <a:lvl1pPr marL="0" indent="0" algn="ctr">
              <a:buNone/>
              <a:defRPr sz="900" baseline="0"/>
            </a:lvl1pPr>
          </a:lstStyle>
          <a:p>
            <a:r>
              <a:rPr lang="en-US" dirty="0"/>
              <a:t> </a:t>
            </a:r>
          </a:p>
        </p:txBody>
      </p:sp>
      <p:sp>
        <p:nvSpPr>
          <p:cNvPr id="28" name="Marcador de posición de imagen 6"/>
          <p:cNvSpPr>
            <a:spLocks noGrp="1"/>
          </p:cNvSpPr>
          <p:nvPr>
            <p:ph type="pic" sz="quarter" idx="29" hasCustomPrompt="1"/>
          </p:nvPr>
        </p:nvSpPr>
        <p:spPr>
          <a:xfrm>
            <a:off x="6046829" y="4406419"/>
            <a:ext cx="503999" cy="485999"/>
          </a:xfrm>
        </p:spPr>
        <p:txBody>
          <a:bodyPr vert="horz" anchor="ctr">
            <a:noAutofit/>
          </a:bodyPr>
          <a:lstStyle>
            <a:lvl1pPr marL="0" indent="0" algn="ctr">
              <a:buNone/>
              <a:defRPr sz="900" baseline="0"/>
            </a:lvl1pPr>
          </a:lstStyle>
          <a:p>
            <a:r>
              <a:rPr lang="en-US" dirty="0"/>
              <a:t> </a:t>
            </a:r>
          </a:p>
        </p:txBody>
      </p:sp>
      <p:sp>
        <p:nvSpPr>
          <p:cNvPr id="29" name="Marcador de posición de imagen 6"/>
          <p:cNvSpPr>
            <a:spLocks noGrp="1"/>
          </p:cNvSpPr>
          <p:nvPr>
            <p:ph type="pic" sz="quarter" idx="30" hasCustomPrompt="1"/>
          </p:nvPr>
        </p:nvSpPr>
        <p:spPr>
          <a:xfrm>
            <a:off x="6757683" y="4406419"/>
            <a:ext cx="503999" cy="485999"/>
          </a:xfrm>
        </p:spPr>
        <p:txBody>
          <a:bodyPr vert="horz" anchor="ctr">
            <a:noAutofit/>
          </a:bodyPr>
          <a:lstStyle>
            <a:lvl1pPr marL="0" indent="0" algn="ctr">
              <a:buNone/>
              <a:defRPr sz="900" baseline="0"/>
            </a:lvl1pPr>
          </a:lstStyle>
          <a:p>
            <a:r>
              <a:rPr lang="en-US" dirty="0"/>
              <a:t> </a:t>
            </a:r>
          </a:p>
        </p:txBody>
      </p:sp>
      <p:sp>
        <p:nvSpPr>
          <p:cNvPr id="30" name="Marcador de posición de imagen 6"/>
          <p:cNvSpPr>
            <a:spLocks noGrp="1"/>
          </p:cNvSpPr>
          <p:nvPr>
            <p:ph type="pic" sz="quarter" idx="31" hasCustomPrompt="1"/>
          </p:nvPr>
        </p:nvSpPr>
        <p:spPr>
          <a:xfrm>
            <a:off x="7468537" y="4406419"/>
            <a:ext cx="503999" cy="485999"/>
          </a:xfrm>
        </p:spPr>
        <p:txBody>
          <a:bodyPr vert="horz" anchor="ctr">
            <a:noAutofit/>
          </a:bodyPr>
          <a:lstStyle>
            <a:lvl1pPr marL="0" indent="0" algn="ctr">
              <a:buNone/>
              <a:defRPr sz="900" baseline="0"/>
            </a:lvl1pPr>
          </a:lstStyle>
          <a:p>
            <a:r>
              <a:rPr lang="en-US" dirty="0"/>
              <a:t> </a:t>
            </a:r>
          </a:p>
        </p:txBody>
      </p:sp>
      <p:sp>
        <p:nvSpPr>
          <p:cNvPr id="31" name="Marcador de posición de imagen 6"/>
          <p:cNvSpPr>
            <a:spLocks noGrp="1"/>
          </p:cNvSpPr>
          <p:nvPr>
            <p:ph type="pic" sz="quarter" idx="32" hasCustomPrompt="1"/>
          </p:nvPr>
        </p:nvSpPr>
        <p:spPr>
          <a:xfrm>
            <a:off x="8179392" y="4406419"/>
            <a:ext cx="503999" cy="485999"/>
          </a:xfrm>
        </p:spPr>
        <p:txBody>
          <a:bodyPr vert="horz" anchor="ctr">
            <a:noAutofit/>
          </a:bodyPr>
          <a:lstStyle>
            <a:lvl1pPr marL="0" indent="0" algn="ctr">
              <a:buNone/>
              <a:defRPr sz="900" baseline="0"/>
            </a:lvl1pPr>
          </a:lstStyle>
          <a:p>
            <a:r>
              <a:rPr lang="en-US" dirty="0"/>
              <a:t> </a:t>
            </a:r>
          </a:p>
        </p:txBody>
      </p:sp>
      <p:sp>
        <p:nvSpPr>
          <p:cNvPr id="32" name="TextBox 31">
            <a:extLst>
              <a:ext uri="{FF2B5EF4-FFF2-40B4-BE49-F238E27FC236}">
                <a16:creationId xmlns:a16="http://schemas.microsoft.com/office/drawing/2014/main" id="{9CA3C11E-4EF2-7A4C-91BE-981BD4E6AB18}"/>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33" name="Picture 32">
            <a:extLst>
              <a:ext uri="{FF2B5EF4-FFF2-40B4-BE49-F238E27FC236}">
                <a16:creationId xmlns:a16="http://schemas.microsoft.com/office/drawing/2014/main" id="{686B137F-4A56-5849-8465-F9FFCCF790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42230466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act Information 2">
    <p:spTree>
      <p:nvGrpSpPr>
        <p:cNvPr id="1" name=""/>
        <p:cNvGrpSpPr/>
        <p:nvPr/>
      </p:nvGrpSpPr>
      <p:grpSpPr>
        <a:xfrm>
          <a:off x="0" y="0"/>
          <a:ext cx="0" cy="0"/>
          <a:chOff x="0" y="0"/>
          <a:chExt cx="0" cy="0"/>
        </a:xfrm>
      </p:grpSpPr>
      <p:sp>
        <p:nvSpPr>
          <p:cNvPr id="6" name="Rectángulo 5"/>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ectángulo 6"/>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Marcador de posición de imagen 2"/>
          <p:cNvSpPr>
            <a:spLocks noGrp="1"/>
          </p:cNvSpPr>
          <p:nvPr>
            <p:ph type="pic" idx="1" hasCustomPrompt="1"/>
          </p:nvPr>
        </p:nvSpPr>
        <p:spPr>
          <a:xfrm>
            <a:off x="3996001" y="0"/>
            <a:ext cx="5147999" cy="5143500"/>
          </a:xfrm>
        </p:spPr>
        <p:txBody>
          <a:bodyPr>
            <a:normAutofit/>
          </a:bodyPr>
          <a:lstStyle>
            <a:lvl1pPr marL="0" indent="0" algn="ctr">
              <a:buNone/>
              <a:defRPr sz="18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Add an image or a map of your headquarters, to support your contact information.</a:t>
            </a:r>
          </a:p>
        </p:txBody>
      </p:sp>
      <p:sp>
        <p:nvSpPr>
          <p:cNvPr id="3" name="Marcador de fecha 2"/>
          <p:cNvSpPr>
            <a:spLocks noGrp="1"/>
          </p:cNvSpPr>
          <p:nvPr>
            <p:ph type="dt" sz="half" idx="10"/>
          </p:nvPr>
        </p:nvSpPr>
        <p:spPr/>
        <p:txBody>
          <a:bodyPr/>
          <a:lstStyle/>
          <a:p>
            <a:fld id="{181D78FC-DA83-0C49-9DB7-48439BC5582F}" type="datetime1">
              <a:rPr lang="es-BO" smtClean="0"/>
              <a:t>20/8/19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cxnSp>
        <p:nvCxnSpPr>
          <p:cNvPr id="8" name="Conector recto 7"/>
          <p:cNvCxnSpPr/>
          <p:nvPr userDrawn="1"/>
        </p:nvCxnSpPr>
        <p:spPr>
          <a:xfrm>
            <a:off x="3106722" y="1707989"/>
            <a:ext cx="695158"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Marcador de texto 11"/>
          <p:cNvSpPr>
            <a:spLocks noGrp="1"/>
          </p:cNvSpPr>
          <p:nvPr>
            <p:ph type="body" sz="quarter" idx="15" hasCustomPrompt="1"/>
          </p:nvPr>
        </p:nvSpPr>
        <p:spPr>
          <a:xfrm>
            <a:off x="457198" y="2025179"/>
            <a:ext cx="3344678" cy="270000"/>
          </a:xfrm>
          <a:solidFill>
            <a:srgbClr val="52C4C8"/>
          </a:solidFill>
        </p:spPr>
        <p:txBody>
          <a:bodyPr anchor="t">
            <a:noAutofit/>
          </a:bodyPr>
          <a:lstStyle>
            <a:lvl1pPr marL="0" indent="0" algn="r">
              <a:buNone/>
              <a:defRPr sz="1400" b="0" i="0" baseline="0"/>
            </a:lvl1pPr>
          </a:lstStyle>
          <a:p>
            <a:pPr lvl="0"/>
            <a:r>
              <a:rPr lang="en-US" dirty="0"/>
              <a:t>The address to your offices</a:t>
            </a:r>
          </a:p>
        </p:txBody>
      </p:sp>
      <p:sp>
        <p:nvSpPr>
          <p:cNvPr id="11" name="Marcador de texto 11"/>
          <p:cNvSpPr>
            <a:spLocks noGrp="1"/>
          </p:cNvSpPr>
          <p:nvPr>
            <p:ph type="body" sz="quarter" idx="20" hasCustomPrompt="1"/>
          </p:nvPr>
        </p:nvSpPr>
        <p:spPr>
          <a:xfrm>
            <a:off x="457196" y="1809179"/>
            <a:ext cx="3344679" cy="216000"/>
          </a:xfrm>
          <a:solidFill>
            <a:srgbClr val="52C4C8"/>
          </a:solidFill>
        </p:spPr>
        <p:txBody>
          <a:bodyPr anchor="b">
            <a:noAutofit/>
          </a:bodyPr>
          <a:lstStyle>
            <a:lvl1pPr marL="0" indent="0" algn="r">
              <a:buNone/>
              <a:defRPr sz="1100" b="1" i="0" baseline="0"/>
            </a:lvl1pPr>
          </a:lstStyle>
          <a:p>
            <a:pPr lvl="0"/>
            <a:r>
              <a:rPr lang="en-US" dirty="0"/>
              <a:t>Headquarters</a:t>
            </a:r>
          </a:p>
        </p:txBody>
      </p:sp>
      <p:cxnSp>
        <p:nvCxnSpPr>
          <p:cNvPr id="12" name="Conector recto 11"/>
          <p:cNvCxnSpPr/>
          <p:nvPr userDrawn="1"/>
        </p:nvCxnSpPr>
        <p:spPr>
          <a:xfrm>
            <a:off x="457198" y="2025179"/>
            <a:ext cx="3344678" cy="0"/>
          </a:xfrm>
          <a:prstGeom prst="line">
            <a:avLst/>
          </a:prstGeom>
          <a:ln w="63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18" name="Marcador de texto 11"/>
          <p:cNvSpPr>
            <a:spLocks noGrp="1"/>
          </p:cNvSpPr>
          <p:nvPr>
            <p:ph type="body" sz="quarter" idx="23" hasCustomPrompt="1"/>
          </p:nvPr>
        </p:nvSpPr>
        <p:spPr>
          <a:xfrm>
            <a:off x="457196" y="2606455"/>
            <a:ext cx="3344679" cy="270000"/>
          </a:xfrm>
          <a:solidFill>
            <a:srgbClr val="52C4C8"/>
          </a:solidFill>
        </p:spPr>
        <p:txBody>
          <a:bodyPr anchor="t">
            <a:noAutofit/>
          </a:bodyPr>
          <a:lstStyle>
            <a:lvl1pPr marL="0" indent="0" algn="r">
              <a:buNone/>
              <a:defRPr sz="1400" b="0" i="0" baseline="0"/>
            </a:lvl1pPr>
          </a:lstStyle>
          <a:p>
            <a:pPr lvl="0"/>
            <a:r>
              <a:rPr lang="en-US" dirty="0"/>
              <a:t>Your place in the internet</a:t>
            </a:r>
          </a:p>
        </p:txBody>
      </p:sp>
      <p:sp>
        <p:nvSpPr>
          <p:cNvPr id="19" name="Marcador de texto 11"/>
          <p:cNvSpPr>
            <a:spLocks noGrp="1"/>
          </p:cNvSpPr>
          <p:nvPr>
            <p:ph type="body" sz="quarter" idx="24" hasCustomPrompt="1"/>
          </p:nvPr>
        </p:nvSpPr>
        <p:spPr>
          <a:xfrm>
            <a:off x="457196" y="2387258"/>
            <a:ext cx="3344679" cy="216000"/>
          </a:xfrm>
          <a:solidFill>
            <a:srgbClr val="52C4C8"/>
          </a:solidFill>
        </p:spPr>
        <p:txBody>
          <a:bodyPr anchor="b">
            <a:noAutofit/>
          </a:bodyPr>
          <a:lstStyle>
            <a:lvl1pPr marL="0" indent="0" algn="r">
              <a:buNone/>
              <a:defRPr sz="1100" b="1" i="0" baseline="0"/>
            </a:lvl1pPr>
          </a:lstStyle>
          <a:p>
            <a:pPr lvl="0"/>
            <a:r>
              <a:rPr lang="en-US" dirty="0"/>
              <a:t>Website</a:t>
            </a:r>
          </a:p>
        </p:txBody>
      </p:sp>
      <p:cxnSp>
        <p:nvCxnSpPr>
          <p:cNvPr id="20" name="Conector recto 19"/>
          <p:cNvCxnSpPr/>
          <p:nvPr userDrawn="1"/>
        </p:nvCxnSpPr>
        <p:spPr>
          <a:xfrm>
            <a:off x="457198" y="2603258"/>
            <a:ext cx="3344678" cy="0"/>
          </a:xfrm>
          <a:prstGeom prst="line">
            <a:avLst/>
          </a:prstGeom>
          <a:ln w="63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1" name="Marcador de texto 11"/>
          <p:cNvSpPr>
            <a:spLocks noGrp="1"/>
          </p:cNvSpPr>
          <p:nvPr>
            <p:ph type="body" sz="quarter" idx="25" hasCustomPrompt="1"/>
          </p:nvPr>
        </p:nvSpPr>
        <p:spPr>
          <a:xfrm>
            <a:off x="457198" y="3187206"/>
            <a:ext cx="3344676" cy="270000"/>
          </a:xfrm>
          <a:solidFill>
            <a:srgbClr val="52C4C8"/>
          </a:solidFill>
        </p:spPr>
        <p:txBody>
          <a:bodyPr anchor="t">
            <a:noAutofit/>
          </a:bodyPr>
          <a:lstStyle>
            <a:lvl1pPr marL="0" indent="0" algn="r">
              <a:buNone/>
              <a:defRPr sz="1400" b="0" i="0" baseline="0"/>
            </a:lvl1pPr>
          </a:lstStyle>
          <a:p>
            <a:pPr lvl="0"/>
            <a:r>
              <a:rPr lang="en-US" dirty="0"/>
              <a:t>Your online mailbox</a:t>
            </a:r>
          </a:p>
        </p:txBody>
      </p:sp>
      <p:sp>
        <p:nvSpPr>
          <p:cNvPr id="22" name="Marcador de texto 11"/>
          <p:cNvSpPr>
            <a:spLocks noGrp="1"/>
          </p:cNvSpPr>
          <p:nvPr>
            <p:ph type="body" sz="quarter" idx="26" hasCustomPrompt="1"/>
          </p:nvPr>
        </p:nvSpPr>
        <p:spPr>
          <a:xfrm>
            <a:off x="457196" y="2963363"/>
            <a:ext cx="3344679" cy="216000"/>
          </a:xfrm>
          <a:solidFill>
            <a:srgbClr val="52C4C8"/>
          </a:solidFill>
        </p:spPr>
        <p:txBody>
          <a:bodyPr anchor="b">
            <a:noAutofit/>
          </a:bodyPr>
          <a:lstStyle>
            <a:lvl1pPr marL="0" indent="0" algn="r">
              <a:buNone/>
              <a:defRPr sz="1100" b="1" i="0" baseline="0"/>
            </a:lvl1pPr>
          </a:lstStyle>
          <a:p>
            <a:pPr lvl="0"/>
            <a:r>
              <a:rPr lang="en-US" dirty="0"/>
              <a:t>Email</a:t>
            </a:r>
          </a:p>
        </p:txBody>
      </p:sp>
      <p:cxnSp>
        <p:nvCxnSpPr>
          <p:cNvPr id="23" name="Conector recto 22"/>
          <p:cNvCxnSpPr/>
          <p:nvPr userDrawn="1"/>
        </p:nvCxnSpPr>
        <p:spPr>
          <a:xfrm>
            <a:off x="457198" y="3179363"/>
            <a:ext cx="3344678" cy="0"/>
          </a:xfrm>
          <a:prstGeom prst="line">
            <a:avLst/>
          </a:prstGeom>
          <a:ln w="63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5" name="Marcador de texto 11"/>
          <p:cNvSpPr>
            <a:spLocks noGrp="1"/>
          </p:cNvSpPr>
          <p:nvPr>
            <p:ph type="body" sz="quarter" idx="28" hasCustomPrompt="1"/>
          </p:nvPr>
        </p:nvSpPr>
        <p:spPr>
          <a:xfrm>
            <a:off x="457196" y="4124041"/>
            <a:ext cx="3344679" cy="216000"/>
          </a:xfrm>
          <a:solidFill>
            <a:srgbClr val="52C4C8"/>
          </a:solidFill>
        </p:spPr>
        <p:txBody>
          <a:bodyPr anchor="b">
            <a:noAutofit/>
          </a:bodyPr>
          <a:lstStyle>
            <a:lvl1pPr marL="0" indent="0" algn="r">
              <a:buNone/>
              <a:defRPr sz="1100" b="1" i="0" baseline="0"/>
            </a:lvl1pPr>
          </a:lstStyle>
          <a:p>
            <a:pPr lvl="0"/>
            <a:r>
              <a:rPr lang="en-US" dirty="0"/>
              <a:t>Social Media</a:t>
            </a:r>
          </a:p>
        </p:txBody>
      </p:sp>
      <p:cxnSp>
        <p:nvCxnSpPr>
          <p:cNvPr id="26" name="Conector recto 25"/>
          <p:cNvCxnSpPr/>
          <p:nvPr userDrawn="1"/>
        </p:nvCxnSpPr>
        <p:spPr>
          <a:xfrm>
            <a:off x="457198" y="4340041"/>
            <a:ext cx="3344678" cy="0"/>
          </a:xfrm>
          <a:prstGeom prst="line">
            <a:avLst/>
          </a:prstGeom>
          <a:ln w="63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36" name="Marcador de texto 11"/>
          <p:cNvSpPr>
            <a:spLocks noGrp="1"/>
          </p:cNvSpPr>
          <p:nvPr>
            <p:ph type="body" sz="quarter" idx="37" hasCustomPrompt="1"/>
          </p:nvPr>
        </p:nvSpPr>
        <p:spPr>
          <a:xfrm>
            <a:off x="457198" y="3765687"/>
            <a:ext cx="3344676" cy="270000"/>
          </a:xfrm>
          <a:solidFill>
            <a:srgbClr val="52C4C8"/>
          </a:solidFill>
        </p:spPr>
        <p:txBody>
          <a:bodyPr anchor="t">
            <a:noAutofit/>
          </a:bodyPr>
          <a:lstStyle>
            <a:lvl1pPr marL="0" indent="0" algn="r">
              <a:buNone/>
              <a:defRPr sz="1400" b="0" i="0" baseline="0"/>
            </a:lvl1pPr>
          </a:lstStyle>
          <a:p>
            <a:pPr lvl="0"/>
            <a:r>
              <a:rPr lang="en-US" dirty="0"/>
              <a:t>Your phone number</a:t>
            </a:r>
          </a:p>
        </p:txBody>
      </p:sp>
      <p:sp>
        <p:nvSpPr>
          <p:cNvPr id="37" name="Marcador de texto 11"/>
          <p:cNvSpPr>
            <a:spLocks noGrp="1"/>
          </p:cNvSpPr>
          <p:nvPr>
            <p:ph type="body" sz="quarter" idx="38" hasCustomPrompt="1"/>
          </p:nvPr>
        </p:nvSpPr>
        <p:spPr>
          <a:xfrm>
            <a:off x="457196" y="3546491"/>
            <a:ext cx="3344679" cy="216000"/>
          </a:xfrm>
          <a:solidFill>
            <a:srgbClr val="52C4C8"/>
          </a:solidFill>
        </p:spPr>
        <p:txBody>
          <a:bodyPr anchor="b">
            <a:noAutofit/>
          </a:bodyPr>
          <a:lstStyle>
            <a:lvl1pPr marL="0" indent="0" algn="r">
              <a:buNone/>
              <a:defRPr sz="1100" b="1" i="0" baseline="0"/>
            </a:lvl1pPr>
          </a:lstStyle>
          <a:p>
            <a:pPr lvl="0"/>
            <a:r>
              <a:rPr lang="en-US" dirty="0"/>
              <a:t>Phone</a:t>
            </a:r>
          </a:p>
        </p:txBody>
      </p:sp>
      <p:cxnSp>
        <p:nvCxnSpPr>
          <p:cNvPr id="38" name="Conector recto 37"/>
          <p:cNvCxnSpPr/>
          <p:nvPr userDrawn="1"/>
        </p:nvCxnSpPr>
        <p:spPr>
          <a:xfrm>
            <a:off x="457198" y="3762491"/>
            <a:ext cx="3344678" cy="0"/>
          </a:xfrm>
          <a:prstGeom prst="line">
            <a:avLst/>
          </a:prstGeom>
          <a:ln w="63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39" name="Marcador de posición de imagen 2"/>
          <p:cNvSpPr>
            <a:spLocks noGrp="1"/>
          </p:cNvSpPr>
          <p:nvPr>
            <p:ph type="pic" idx="39" hasCustomPrompt="1"/>
          </p:nvPr>
        </p:nvSpPr>
        <p:spPr>
          <a:xfrm>
            <a:off x="457200" y="391584"/>
            <a:ext cx="3344680" cy="1270000"/>
          </a:xfrm>
          <a:solidFill>
            <a:srgbClr val="52C4C8"/>
          </a:solidFill>
        </p:spPr>
        <p:txBody>
          <a:bodyPr>
            <a:normAutofit/>
          </a:bodyPr>
          <a:lstStyle>
            <a:lvl1pPr marL="0" indent="0" algn="r">
              <a:buNone/>
              <a:defRPr sz="14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This is a great place for your logo, try it!</a:t>
            </a:r>
          </a:p>
        </p:txBody>
      </p:sp>
      <p:sp>
        <p:nvSpPr>
          <p:cNvPr id="27" name="Marcador de posición de imagen 6"/>
          <p:cNvSpPr>
            <a:spLocks noGrp="1"/>
          </p:cNvSpPr>
          <p:nvPr>
            <p:ph type="pic" sz="quarter" idx="13" hasCustomPrompt="1"/>
          </p:nvPr>
        </p:nvSpPr>
        <p:spPr>
          <a:xfrm>
            <a:off x="457196" y="4385252"/>
            <a:ext cx="503999" cy="485999"/>
          </a:xfrm>
        </p:spPr>
        <p:txBody>
          <a:bodyPr vert="horz" anchor="ctr">
            <a:noAutofit/>
          </a:bodyPr>
          <a:lstStyle>
            <a:lvl1pPr marL="0" indent="0" algn="r">
              <a:buNone/>
              <a:defRPr sz="900" baseline="0"/>
            </a:lvl1pPr>
          </a:lstStyle>
          <a:p>
            <a:r>
              <a:rPr lang="en-US" dirty="0"/>
              <a:t> </a:t>
            </a:r>
          </a:p>
        </p:txBody>
      </p:sp>
      <p:sp>
        <p:nvSpPr>
          <p:cNvPr id="28" name="Marcador de posición de imagen 6"/>
          <p:cNvSpPr>
            <a:spLocks noGrp="1"/>
          </p:cNvSpPr>
          <p:nvPr>
            <p:ph type="pic" sz="quarter" idx="29" hasCustomPrompt="1"/>
          </p:nvPr>
        </p:nvSpPr>
        <p:spPr>
          <a:xfrm>
            <a:off x="1167366" y="4385252"/>
            <a:ext cx="503999" cy="485999"/>
          </a:xfrm>
        </p:spPr>
        <p:txBody>
          <a:bodyPr vert="horz" anchor="ctr">
            <a:noAutofit/>
          </a:bodyPr>
          <a:lstStyle>
            <a:lvl1pPr marL="0" indent="0" algn="r">
              <a:buNone/>
              <a:defRPr sz="900" baseline="0"/>
            </a:lvl1pPr>
          </a:lstStyle>
          <a:p>
            <a:r>
              <a:rPr lang="en-US" dirty="0"/>
              <a:t> </a:t>
            </a:r>
          </a:p>
        </p:txBody>
      </p:sp>
      <p:sp>
        <p:nvSpPr>
          <p:cNvPr id="29" name="Marcador de posición de imagen 6"/>
          <p:cNvSpPr>
            <a:spLocks noGrp="1"/>
          </p:cNvSpPr>
          <p:nvPr>
            <p:ph type="pic" sz="quarter" idx="30" hasCustomPrompt="1"/>
          </p:nvPr>
        </p:nvSpPr>
        <p:spPr>
          <a:xfrm>
            <a:off x="1877536" y="4385252"/>
            <a:ext cx="503999" cy="485999"/>
          </a:xfrm>
        </p:spPr>
        <p:txBody>
          <a:bodyPr vert="horz" anchor="ctr">
            <a:noAutofit/>
          </a:bodyPr>
          <a:lstStyle>
            <a:lvl1pPr marL="0" indent="0" algn="r">
              <a:buNone/>
              <a:defRPr sz="900" baseline="0"/>
            </a:lvl1pPr>
          </a:lstStyle>
          <a:p>
            <a:r>
              <a:rPr lang="en-US" dirty="0"/>
              <a:t> </a:t>
            </a:r>
          </a:p>
        </p:txBody>
      </p:sp>
      <p:sp>
        <p:nvSpPr>
          <p:cNvPr id="30" name="Marcador de posición de imagen 6"/>
          <p:cNvSpPr>
            <a:spLocks noGrp="1"/>
          </p:cNvSpPr>
          <p:nvPr>
            <p:ph type="pic" sz="quarter" idx="31" hasCustomPrompt="1"/>
          </p:nvPr>
        </p:nvSpPr>
        <p:spPr>
          <a:xfrm>
            <a:off x="2587706" y="4385252"/>
            <a:ext cx="503999" cy="485999"/>
          </a:xfrm>
        </p:spPr>
        <p:txBody>
          <a:bodyPr vert="horz" anchor="ctr">
            <a:noAutofit/>
          </a:bodyPr>
          <a:lstStyle>
            <a:lvl1pPr marL="0" indent="0" algn="r">
              <a:buNone/>
              <a:defRPr sz="900" baseline="0"/>
            </a:lvl1pPr>
          </a:lstStyle>
          <a:p>
            <a:r>
              <a:rPr lang="en-US" dirty="0"/>
              <a:t> </a:t>
            </a:r>
          </a:p>
        </p:txBody>
      </p:sp>
      <p:sp>
        <p:nvSpPr>
          <p:cNvPr id="31" name="Marcador de posición de imagen 6"/>
          <p:cNvSpPr>
            <a:spLocks noGrp="1"/>
          </p:cNvSpPr>
          <p:nvPr>
            <p:ph type="pic" sz="quarter" idx="32" hasCustomPrompt="1"/>
          </p:nvPr>
        </p:nvSpPr>
        <p:spPr>
          <a:xfrm>
            <a:off x="3297875" y="4385252"/>
            <a:ext cx="503999" cy="485999"/>
          </a:xfrm>
        </p:spPr>
        <p:txBody>
          <a:bodyPr vert="horz" anchor="ctr">
            <a:noAutofit/>
          </a:bodyPr>
          <a:lstStyle>
            <a:lvl1pPr marL="0" indent="0" algn="r">
              <a:buNone/>
              <a:defRPr sz="900" baseline="0"/>
            </a:lvl1pPr>
          </a:lstStyle>
          <a:p>
            <a:r>
              <a:rPr lang="en-US" dirty="0"/>
              <a:t> </a:t>
            </a:r>
          </a:p>
        </p:txBody>
      </p:sp>
      <p:sp>
        <p:nvSpPr>
          <p:cNvPr id="32" name="TextBox 31">
            <a:extLst>
              <a:ext uri="{FF2B5EF4-FFF2-40B4-BE49-F238E27FC236}">
                <a16:creationId xmlns:a16="http://schemas.microsoft.com/office/drawing/2014/main" id="{CA3F9C30-0F8E-8E43-811A-64566CA8616C}"/>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33" name="Picture 32">
            <a:extLst>
              <a:ext uri="{FF2B5EF4-FFF2-40B4-BE49-F238E27FC236}">
                <a16:creationId xmlns:a16="http://schemas.microsoft.com/office/drawing/2014/main" id="{CD27358A-D63D-3A49-86E8-BEEA610C7A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42763548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act Information 3">
    <p:spTree>
      <p:nvGrpSpPr>
        <p:cNvPr id="1" name=""/>
        <p:cNvGrpSpPr/>
        <p:nvPr/>
      </p:nvGrpSpPr>
      <p:grpSpPr>
        <a:xfrm>
          <a:off x="0" y="0"/>
          <a:ext cx="0" cy="0"/>
          <a:chOff x="0" y="0"/>
          <a:chExt cx="0" cy="0"/>
        </a:xfrm>
      </p:grpSpPr>
      <p:sp>
        <p:nvSpPr>
          <p:cNvPr id="2" name="Parallelogram 1"/>
          <p:cNvSpPr/>
          <p:nvPr userDrawn="1"/>
        </p:nvSpPr>
        <p:spPr>
          <a:xfrm>
            <a:off x="2395584" y="-69156"/>
            <a:ext cx="6932832" cy="5212656"/>
          </a:xfrm>
          <a:prstGeom prst="parallelogram">
            <a:avLst/>
          </a:prstGeom>
          <a:blipFill>
            <a:blip r:embed="rId2"/>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ángulo 5"/>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ectángulo 6"/>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fecha 2"/>
          <p:cNvSpPr>
            <a:spLocks noGrp="1"/>
          </p:cNvSpPr>
          <p:nvPr>
            <p:ph type="dt" sz="half" idx="10"/>
          </p:nvPr>
        </p:nvSpPr>
        <p:spPr/>
        <p:txBody>
          <a:bodyPr/>
          <a:lstStyle/>
          <a:p>
            <a:fld id="{181D78FC-DA83-0C49-9DB7-48439BC5582F}" type="datetime1">
              <a:rPr lang="es-BO" smtClean="0"/>
              <a:t>20/8/19</a:t>
            </a:fld>
            <a:endParaRPr lang="en-US"/>
          </a:p>
        </p:txBody>
      </p:sp>
      <p:sp>
        <p:nvSpPr>
          <p:cNvPr id="4" name="Marcador de pie de página 3"/>
          <p:cNvSpPr>
            <a:spLocks noGrp="1"/>
          </p:cNvSpPr>
          <p:nvPr>
            <p:ph type="ftr" sz="quarter" idx="11"/>
          </p:nvPr>
        </p:nvSpPr>
        <p:spPr/>
        <p:txBody>
          <a:bodyPr/>
          <a:lstStyle/>
          <a:p>
            <a:r>
              <a:rPr lang="en-US"/>
              <a:t>This is a footer, so use it when you need it.</a:t>
            </a:r>
            <a:endParaRPr lang="en-US" dirty="0"/>
          </a:p>
        </p:txBody>
      </p:sp>
      <p:sp>
        <p:nvSpPr>
          <p:cNvPr id="5" name="Marcador de número de diapositiva 4"/>
          <p:cNvSpPr>
            <a:spLocks noGrp="1"/>
          </p:cNvSpPr>
          <p:nvPr>
            <p:ph type="sldNum" sz="quarter" idx="12"/>
          </p:nvPr>
        </p:nvSpPr>
        <p:spPr/>
        <p:txBody>
          <a:bodyPr/>
          <a:lstStyle/>
          <a:p>
            <a:fld id="{1A9D366B-1E42-9E47-9213-7A0BF786C435}" type="slidenum">
              <a:rPr lang="en-US" smtClean="0"/>
              <a:pPr/>
              <a:t>‹#›</a:t>
            </a:fld>
            <a:endParaRPr lang="en-US"/>
          </a:p>
        </p:txBody>
      </p:sp>
      <p:cxnSp>
        <p:nvCxnSpPr>
          <p:cNvPr id="8" name="Conector recto 7"/>
          <p:cNvCxnSpPr/>
          <p:nvPr userDrawn="1"/>
        </p:nvCxnSpPr>
        <p:spPr>
          <a:xfrm>
            <a:off x="5493191" y="3274671"/>
            <a:ext cx="695158"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Marcador de texto 11"/>
          <p:cNvSpPr>
            <a:spLocks noGrp="1"/>
          </p:cNvSpPr>
          <p:nvPr>
            <p:ph type="body" sz="quarter" idx="15" hasCustomPrompt="1"/>
          </p:nvPr>
        </p:nvSpPr>
        <p:spPr>
          <a:xfrm>
            <a:off x="457200" y="1373787"/>
            <a:ext cx="3165528" cy="324000"/>
          </a:xfrm>
        </p:spPr>
        <p:txBody>
          <a:bodyPr anchor="t">
            <a:noAutofit/>
          </a:bodyPr>
          <a:lstStyle>
            <a:lvl1pPr marL="0" indent="0" algn="l">
              <a:buNone/>
              <a:defRPr sz="1400" b="0" i="0" baseline="0"/>
            </a:lvl1pPr>
          </a:lstStyle>
          <a:p>
            <a:pPr lvl="0"/>
            <a:r>
              <a:rPr lang="en-US" dirty="0"/>
              <a:t>Headquarters</a:t>
            </a:r>
          </a:p>
        </p:txBody>
      </p:sp>
      <p:sp>
        <p:nvSpPr>
          <p:cNvPr id="12" name="Marcador de texto 11"/>
          <p:cNvSpPr>
            <a:spLocks noGrp="1"/>
          </p:cNvSpPr>
          <p:nvPr>
            <p:ph type="body" sz="quarter" idx="23" hasCustomPrompt="1"/>
          </p:nvPr>
        </p:nvSpPr>
        <p:spPr>
          <a:xfrm>
            <a:off x="457200" y="1727377"/>
            <a:ext cx="3165529" cy="324000"/>
          </a:xfrm>
        </p:spPr>
        <p:txBody>
          <a:bodyPr anchor="t">
            <a:noAutofit/>
          </a:bodyPr>
          <a:lstStyle>
            <a:lvl1pPr marL="0" indent="0" algn="l">
              <a:buNone/>
              <a:defRPr sz="1400" b="0" i="0" baseline="0"/>
            </a:lvl1pPr>
          </a:lstStyle>
          <a:p>
            <a:pPr lvl="0"/>
            <a:r>
              <a:rPr lang="en-US" dirty="0"/>
              <a:t>Website</a:t>
            </a:r>
          </a:p>
        </p:txBody>
      </p:sp>
      <p:sp>
        <p:nvSpPr>
          <p:cNvPr id="15" name="Marcador de texto 11"/>
          <p:cNvSpPr>
            <a:spLocks noGrp="1"/>
          </p:cNvSpPr>
          <p:nvPr>
            <p:ph type="body" sz="quarter" idx="25" hasCustomPrompt="1"/>
          </p:nvPr>
        </p:nvSpPr>
        <p:spPr>
          <a:xfrm>
            <a:off x="457200" y="2080967"/>
            <a:ext cx="3165526" cy="324000"/>
          </a:xfrm>
        </p:spPr>
        <p:txBody>
          <a:bodyPr anchor="t">
            <a:noAutofit/>
          </a:bodyPr>
          <a:lstStyle>
            <a:lvl1pPr marL="0" indent="0" algn="l">
              <a:buNone/>
              <a:defRPr sz="1400" b="0" i="0" baseline="0"/>
            </a:lvl1pPr>
          </a:lstStyle>
          <a:p>
            <a:pPr lvl="0"/>
            <a:r>
              <a:rPr lang="en-US" dirty="0"/>
              <a:t>Email</a:t>
            </a:r>
          </a:p>
        </p:txBody>
      </p:sp>
      <p:sp>
        <p:nvSpPr>
          <p:cNvPr id="20" name="Marcador de texto 11"/>
          <p:cNvSpPr>
            <a:spLocks noGrp="1"/>
          </p:cNvSpPr>
          <p:nvPr>
            <p:ph type="body" sz="quarter" idx="37" hasCustomPrompt="1"/>
          </p:nvPr>
        </p:nvSpPr>
        <p:spPr>
          <a:xfrm>
            <a:off x="457200" y="2434558"/>
            <a:ext cx="3165526" cy="324000"/>
          </a:xfrm>
        </p:spPr>
        <p:txBody>
          <a:bodyPr anchor="t">
            <a:noAutofit/>
          </a:bodyPr>
          <a:lstStyle>
            <a:lvl1pPr marL="0" indent="0" algn="l">
              <a:buNone/>
              <a:defRPr sz="1400" b="0" i="0" baseline="0"/>
            </a:lvl1pPr>
          </a:lstStyle>
          <a:p>
            <a:pPr lvl="0"/>
            <a:r>
              <a:rPr lang="en-US" dirty="0"/>
              <a:t>Phone</a:t>
            </a:r>
          </a:p>
        </p:txBody>
      </p:sp>
      <p:sp>
        <p:nvSpPr>
          <p:cNvPr id="23" name="Marcador de posición de imagen 2"/>
          <p:cNvSpPr>
            <a:spLocks noGrp="1"/>
          </p:cNvSpPr>
          <p:nvPr>
            <p:ph type="pic" idx="39" hasCustomPrompt="1"/>
          </p:nvPr>
        </p:nvSpPr>
        <p:spPr>
          <a:xfrm>
            <a:off x="457200" y="338668"/>
            <a:ext cx="3165526" cy="982407"/>
          </a:xfrm>
        </p:spPr>
        <p:txBody>
          <a:bodyPr>
            <a:normAutofit/>
          </a:bodyPr>
          <a:lstStyle>
            <a:lvl1pPr marL="0" indent="0" algn="l">
              <a:buNone/>
              <a:defRPr sz="16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This is a great place for your logo, try it!</a:t>
            </a:r>
          </a:p>
        </p:txBody>
      </p:sp>
      <p:sp>
        <p:nvSpPr>
          <p:cNvPr id="24" name="Marcador de posición de imagen 6"/>
          <p:cNvSpPr>
            <a:spLocks noGrp="1"/>
          </p:cNvSpPr>
          <p:nvPr>
            <p:ph type="pic" sz="quarter" idx="13" hasCustomPrompt="1"/>
          </p:nvPr>
        </p:nvSpPr>
        <p:spPr>
          <a:xfrm>
            <a:off x="5507305" y="3362771"/>
            <a:ext cx="503999" cy="485999"/>
          </a:xfrm>
        </p:spPr>
        <p:txBody>
          <a:bodyPr vert="horz" anchor="ctr">
            <a:noAutofit/>
          </a:bodyPr>
          <a:lstStyle>
            <a:lvl1pPr marL="0" indent="0" algn="ctr">
              <a:buNone/>
              <a:defRPr sz="900" baseline="0"/>
            </a:lvl1pPr>
          </a:lstStyle>
          <a:p>
            <a:r>
              <a:rPr lang="en-US" dirty="0"/>
              <a:t> </a:t>
            </a:r>
          </a:p>
        </p:txBody>
      </p:sp>
      <p:sp>
        <p:nvSpPr>
          <p:cNvPr id="25" name="Marcador de posición de imagen 6"/>
          <p:cNvSpPr>
            <a:spLocks noGrp="1"/>
          </p:cNvSpPr>
          <p:nvPr>
            <p:ph type="pic" sz="quarter" idx="29" hasCustomPrompt="1"/>
          </p:nvPr>
        </p:nvSpPr>
        <p:spPr>
          <a:xfrm>
            <a:off x="5507305" y="3859131"/>
            <a:ext cx="503999" cy="485999"/>
          </a:xfrm>
        </p:spPr>
        <p:txBody>
          <a:bodyPr vert="horz" anchor="ctr">
            <a:noAutofit/>
          </a:bodyPr>
          <a:lstStyle>
            <a:lvl1pPr marL="0" indent="0" algn="ctr">
              <a:buNone/>
              <a:defRPr sz="900" baseline="0"/>
            </a:lvl1pPr>
          </a:lstStyle>
          <a:p>
            <a:r>
              <a:rPr lang="en-US" dirty="0"/>
              <a:t> </a:t>
            </a:r>
          </a:p>
        </p:txBody>
      </p:sp>
      <p:sp>
        <p:nvSpPr>
          <p:cNvPr id="26" name="Marcador de posición de imagen 6"/>
          <p:cNvSpPr>
            <a:spLocks noGrp="1"/>
          </p:cNvSpPr>
          <p:nvPr>
            <p:ph type="pic" sz="quarter" idx="30" hasCustomPrompt="1"/>
          </p:nvPr>
        </p:nvSpPr>
        <p:spPr>
          <a:xfrm>
            <a:off x="5507305" y="4355490"/>
            <a:ext cx="503999" cy="485999"/>
          </a:xfrm>
        </p:spPr>
        <p:txBody>
          <a:bodyPr vert="horz" anchor="ctr">
            <a:noAutofit/>
          </a:bodyPr>
          <a:lstStyle>
            <a:lvl1pPr marL="0" indent="0" algn="ctr">
              <a:buNone/>
              <a:defRPr sz="900" baseline="0"/>
            </a:lvl1pPr>
          </a:lstStyle>
          <a:p>
            <a:r>
              <a:rPr lang="en-US" dirty="0"/>
              <a:t> </a:t>
            </a:r>
          </a:p>
        </p:txBody>
      </p:sp>
      <p:sp>
        <p:nvSpPr>
          <p:cNvPr id="31" name="Marcador de texto 11"/>
          <p:cNvSpPr>
            <a:spLocks noGrp="1"/>
          </p:cNvSpPr>
          <p:nvPr>
            <p:ph type="body" sz="quarter" idx="40" hasCustomPrompt="1"/>
          </p:nvPr>
        </p:nvSpPr>
        <p:spPr>
          <a:xfrm>
            <a:off x="6174240" y="3443770"/>
            <a:ext cx="2512560" cy="324000"/>
          </a:xfrm>
        </p:spPr>
        <p:txBody>
          <a:bodyPr anchor="ctr">
            <a:noAutofit/>
          </a:bodyPr>
          <a:lstStyle>
            <a:lvl1pPr marL="0" indent="0" algn="l">
              <a:buNone/>
              <a:defRPr sz="1200" b="0" i="0" baseline="0"/>
            </a:lvl1pPr>
          </a:lstStyle>
          <a:p>
            <a:pPr lvl="0"/>
            <a:r>
              <a:rPr lang="en-US" dirty="0"/>
              <a:t>Social Media Address #1</a:t>
            </a:r>
          </a:p>
        </p:txBody>
      </p:sp>
      <p:sp>
        <p:nvSpPr>
          <p:cNvPr id="32" name="Marcador de texto 11"/>
          <p:cNvSpPr>
            <a:spLocks noGrp="1"/>
          </p:cNvSpPr>
          <p:nvPr>
            <p:ph type="body" sz="quarter" idx="41" hasCustomPrompt="1"/>
          </p:nvPr>
        </p:nvSpPr>
        <p:spPr>
          <a:xfrm>
            <a:off x="6174240" y="3940130"/>
            <a:ext cx="2512560" cy="324000"/>
          </a:xfrm>
        </p:spPr>
        <p:txBody>
          <a:bodyPr anchor="ctr">
            <a:noAutofit/>
          </a:bodyPr>
          <a:lstStyle>
            <a:lvl1pPr marL="0" indent="0" algn="l">
              <a:buNone/>
              <a:defRPr sz="1200" b="0" i="0" baseline="0"/>
            </a:lvl1pPr>
          </a:lstStyle>
          <a:p>
            <a:pPr lvl="0"/>
            <a:r>
              <a:rPr lang="en-US" dirty="0"/>
              <a:t>Social Media Address #2</a:t>
            </a:r>
          </a:p>
        </p:txBody>
      </p:sp>
      <p:sp>
        <p:nvSpPr>
          <p:cNvPr id="33" name="Marcador de texto 11"/>
          <p:cNvSpPr>
            <a:spLocks noGrp="1"/>
          </p:cNvSpPr>
          <p:nvPr>
            <p:ph type="body" sz="quarter" idx="42" hasCustomPrompt="1"/>
          </p:nvPr>
        </p:nvSpPr>
        <p:spPr>
          <a:xfrm>
            <a:off x="6174240" y="4436489"/>
            <a:ext cx="2512560" cy="324000"/>
          </a:xfrm>
        </p:spPr>
        <p:txBody>
          <a:bodyPr anchor="ctr">
            <a:noAutofit/>
          </a:bodyPr>
          <a:lstStyle>
            <a:lvl1pPr marL="0" indent="0" algn="l">
              <a:buNone/>
              <a:defRPr sz="1200" b="0" i="0" baseline="0"/>
            </a:lvl1pPr>
          </a:lstStyle>
          <a:p>
            <a:pPr lvl="0"/>
            <a:r>
              <a:rPr lang="en-US" dirty="0"/>
              <a:t>Social Media Address #3</a:t>
            </a:r>
          </a:p>
        </p:txBody>
      </p:sp>
      <p:sp>
        <p:nvSpPr>
          <p:cNvPr id="10" name="Rectangle 9"/>
          <p:cNvSpPr/>
          <p:nvPr userDrawn="1"/>
        </p:nvSpPr>
        <p:spPr>
          <a:xfrm>
            <a:off x="8506225" y="911179"/>
            <a:ext cx="637775"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TextBox 20">
            <a:extLst>
              <a:ext uri="{FF2B5EF4-FFF2-40B4-BE49-F238E27FC236}">
                <a16:creationId xmlns:a16="http://schemas.microsoft.com/office/drawing/2014/main" id="{6B8772E1-39E5-864D-89CB-B796D8C199DF}"/>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22" name="Picture 21">
            <a:extLst>
              <a:ext uri="{FF2B5EF4-FFF2-40B4-BE49-F238E27FC236}">
                <a16:creationId xmlns:a16="http://schemas.microsoft.com/office/drawing/2014/main" id="{2693228A-26DF-C947-9208-3C8D2244DA4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1343470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10" name="Parallelogram 9"/>
          <p:cNvSpPr/>
          <p:nvPr userDrawn="1"/>
        </p:nvSpPr>
        <p:spPr>
          <a:xfrm>
            <a:off x="5985864" y="-69156"/>
            <a:ext cx="3065929" cy="2297526"/>
          </a:xfrm>
          <a:prstGeom prst="parallelogram">
            <a:avLst/>
          </a:prstGeom>
          <a:blipFill>
            <a:blip r:embed="rId2"/>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ángulo 7"/>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ectángulo 6"/>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p:cNvSpPr>
            <a:spLocks noGrp="1"/>
          </p:cNvSpPr>
          <p:nvPr>
            <p:ph type="title" hasCustomPrompt="1"/>
          </p:nvPr>
        </p:nvSpPr>
        <p:spPr>
          <a:xfrm>
            <a:off x="722313" y="2100554"/>
            <a:ext cx="7772400" cy="897327"/>
          </a:xfrm>
        </p:spPr>
        <p:txBody>
          <a:bodyPr anchor="t">
            <a:noAutofit/>
          </a:bodyPr>
          <a:lstStyle>
            <a:lvl1pPr algn="l">
              <a:defRPr sz="5400" b="1" cap="none"/>
            </a:lvl1pPr>
          </a:lstStyle>
          <a:p>
            <a:r>
              <a:rPr lang="en-US" noProof="0" dirty="0"/>
              <a:t>This is a section.</a:t>
            </a:r>
            <a:endParaRPr lang="en-US" dirty="0"/>
          </a:p>
        </p:txBody>
      </p:sp>
      <p:sp>
        <p:nvSpPr>
          <p:cNvPr id="3" name="Marcador de texto 2"/>
          <p:cNvSpPr>
            <a:spLocks noGrp="1"/>
          </p:cNvSpPr>
          <p:nvPr>
            <p:ph type="body" idx="1" hasCustomPrompt="1"/>
          </p:nvPr>
        </p:nvSpPr>
        <p:spPr>
          <a:xfrm>
            <a:off x="722313" y="2966654"/>
            <a:ext cx="7772400" cy="877582"/>
          </a:xfrm>
        </p:spPr>
        <p:txBody>
          <a:bodyPr anchor="t">
            <a:noAutofit/>
          </a:bodyPr>
          <a:lstStyle>
            <a:lvl1pPr marL="0" indent="0">
              <a:buNone/>
              <a:defRPr sz="2400"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So, you’ve chosen to divide your presentation in different sections. Well done.</a:t>
            </a:r>
          </a:p>
        </p:txBody>
      </p:sp>
      <p:sp>
        <p:nvSpPr>
          <p:cNvPr id="4" name="Marcador de fecha 3"/>
          <p:cNvSpPr>
            <a:spLocks noGrp="1"/>
          </p:cNvSpPr>
          <p:nvPr>
            <p:ph type="dt" sz="half" idx="10"/>
          </p:nvPr>
        </p:nvSpPr>
        <p:spPr/>
        <p:txBody>
          <a:bodyPr/>
          <a:lstStyle/>
          <a:p>
            <a:fld id="{85D72C15-30A9-CF40-8B54-4BC4B472DC86}" type="datetime1">
              <a:rPr lang="es-BO" smtClean="0"/>
              <a:t>20/8/19</a:t>
            </a:fld>
            <a:endParaRPr lang="en-US"/>
          </a:p>
        </p:txBody>
      </p:sp>
      <p:sp>
        <p:nvSpPr>
          <p:cNvPr id="5" name="Marcador de pie de página 4"/>
          <p:cNvSpPr>
            <a:spLocks noGrp="1"/>
          </p:cNvSpPr>
          <p:nvPr>
            <p:ph type="ftr" sz="quarter" idx="11"/>
          </p:nvPr>
        </p:nvSpPr>
        <p:spPr/>
        <p:txBody>
          <a:bodyPr/>
          <a:lstStyle/>
          <a:p>
            <a:r>
              <a:rPr lang="en-US" dirty="0"/>
              <a:t>This is a footer, so use it when you need it.</a:t>
            </a:r>
          </a:p>
        </p:txBody>
      </p:sp>
      <p:sp>
        <p:nvSpPr>
          <p:cNvPr id="6" name="Marcador de número de diapositiva 5"/>
          <p:cNvSpPr>
            <a:spLocks noGrp="1"/>
          </p:cNvSpPr>
          <p:nvPr>
            <p:ph type="sldNum" sz="quarter" idx="12"/>
          </p:nvPr>
        </p:nvSpPr>
        <p:spPr/>
        <p:txBody>
          <a:bodyPr/>
          <a:lstStyle/>
          <a:p>
            <a:fld id="{1A9D366B-1E42-9E47-9213-7A0BF786C435}" type="slidenum">
              <a:rPr lang="en-US" smtClean="0"/>
              <a:t>‹#›</a:t>
            </a:fld>
            <a:endParaRPr lang="en-US"/>
          </a:p>
        </p:txBody>
      </p:sp>
      <p:cxnSp>
        <p:nvCxnSpPr>
          <p:cNvPr id="9" name="Conector recto 8"/>
          <p:cNvCxnSpPr/>
          <p:nvPr userDrawn="1"/>
        </p:nvCxnSpPr>
        <p:spPr>
          <a:xfrm>
            <a:off x="722314" y="2081213"/>
            <a:ext cx="2158003"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Marcador de texto 11"/>
          <p:cNvSpPr>
            <a:spLocks noGrp="1"/>
          </p:cNvSpPr>
          <p:nvPr>
            <p:ph type="body" sz="quarter" idx="13" hasCustomPrompt="1"/>
          </p:nvPr>
        </p:nvSpPr>
        <p:spPr>
          <a:xfrm>
            <a:off x="722313" y="641968"/>
            <a:ext cx="2489320" cy="1480664"/>
          </a:xfrm>
        </p:spPr>
        <p:txBody>
          <a:bodyPr anchor="b">
            <a:noAutofit/>
          </a:bodyPr>
          <a:lstStyle>
            <a:lvl1pPr marL="0" indent="0" algn="l">
              <a:buNone/>
              <a:defRPr sz="9600" b="1"/>
            </a:lvl1pPr>
          </a:lstStyle>
          <a:p>
            <a:pPr lvl="0"/>
            <a:r>
              <a:rPr lang="en-US" dirty="0"/>
              <a:t>#</a:t>
            </a:r>
          </a:p>
        </p:txBody>
      </p:sp>
      <p:sp>
        <p:nvSpPr>
          <p:cNvPr id="13" name="TextBox 12">
            <a:extLst>
              <a:ext uri="{FF2B5EF4-FFF2-40B4-BE49-F238E27FC236}">
                <a16:creationId xmlns:a16="http://schemas.microsoft.com/office/drawing/2014/main" id="{A987BEF5-6095-1E40-A000-AEBC66F97DBF}"/>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14" name="Picture 13">
            <a:extLst>
              <a:ext uri="{FF2B5EF4-FFF2-40B4-BE49-F238E27FC236}">
                <a16:creationId xmlns:a16="http://schemas.microsoft.com/office/drawing/2014/main" id="{EDC5CCDF-9A2A-A24E-9685-E3AFE27E224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2871575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Just Titl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500"/>
          </a:xfrm>
          <a:prstGeom prst="rect">
            <a:avLst/>
          </a:prstGeom>
          <a:blipFill>
            <a:blip r:embed="rId2"/>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p:cNvSpPr/>
          <p:nvPr userDrawn="1"/>
        </p:nvSpPr>
        <p:spPr>
          <a:xfrm>
            <a:off x="0" y="0"/>
            <a:ext cx="9144000" cy="5143500"/>
          </a:xfrm>
          <a:prstGeom prst="rect">
            <a:avLst/>
          </a:prstGeom>
          <a:solidFill>
            <a:schemeClr val="bg1">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ítulo 1"/>
          <p:cNvSpPr>
            <a:spLocks noGrp="1"/>
          </p:cNvSpPr>
          <p:nvPr>
            <p:ph type="title" hasCustomPrompt="1"/>
          </p:nvPr>
        </p:nvSpPr>
        <p:spPr>
          <a:xfrm>
            <a:off x="457200" y="267452"/>
            <a:ext cx="8229600" cy="857250"/>
          </a:xfrm>
        </p:spPr>
        <p:txBody>
          <a:bodyPr/>
          <a:lstStyle>
            <a:lvl1pPr>
              <a:defRPr baseline="0">
                <a:solidFill>
                  <a:schemeClr val="tx1"/>
                </a:solidFill>
              </a:defRPr>
            </a:lvl1pPr>
          </a:lstStyle>
          <a:p>
            <a:r>
              <a:rPr lang="en-US" noProof="0" dirty="0"/>
              <a:t>Content FREE zone.</a:t>
            </a:r>
            <a:endParaRPr lang="en-US" dirty="0"/>
          </a:p>
        </p:txBody>
      </p:sp>
      <p:sp>
        <p:nvSpPr>
          <p:cNvPr id="3" name="Marcador de fecha 2"/>
          <p:cNvSpPr>
            <a:spLocks noGrp="1"/>
          </p:cNvSpPr>
          <p:nvPr>
            <p:ph type="dt" sz="half" idx="10"/>
          </p:nvPr>
        </p:nvSpPr>
        <p:spPr/>
        <p:txBody>
          <a:bodyPr/>
          <a:lstStyle/>
          <a:p>
            <a:fld id="{9F20CC1D-DC9C-594C-8EB5-ED6188B937AB}" type="datetime1">
              <a:rPr lang="es-BO" smtClean="0"/>
              <a:t>20/8/19</a:t>
            </a:fld>
            <a:endParaRPr lang="en-US"/>
          </a:p>
        </p:txBody>
      </p:sp>
      <p:sp>
        <p:nvSpPr>
          <p:cNvPr id="4" name="Marcador de pie de página 3"/>
          <p:cNvSpPr>
            <a:spLocks noGrp="1"/>
          </p:cNvSpPr>
          <p:nvPr>
            <p:ph type="ftr" sz="quarter" idx="11"/>
          </p:nvPr>
        </p:nvSpPr>
        <p:spPr/>
        <p:txBody>
          <a:bodyPr/>
          <a:lstStyle/>
          <a:p>
            <a:r>
              <a:rPr lang="en-US" dirty="0"/>
              <a:t>This is a footer, so use it when you need it.</a:t>
            </a:r>
          </a:p>
        </p:txBody>
      </p:sp>
      <p:sp>
        <p:nvSpPr>
          <p:cNvPr id="5" name="Marcador de número de diapositiva 4"/>
          <p:cNvSpPr>
            <a:spLocks noGrp="1"/>
          </p:cNvSpPr>
          <p:nvPr>
            <p:ph type="sldNum" sz="quarter" idx="12"/>
          </p:nvPr>
        </p:nvSpPr>
        <p:spPr/>
        <p:txBody>
          <a:bodyPr/>
          <a:lstStyle/>
          <a:p>
            <a:fld id="{1A9D366B-1E42-9E47-9213-7A0BF786C435}" type="slidenum">
              <a:rPr lang="en-US" smtClean="0"/>
              <a:t>‹#›</a:t>
            </a:fld>
            <a:endParaRPr lang="en-US"/>
          </a:p>
        </p:txBody>
      </p:sp>
      <p:cxnSp>
        <p:nvCxnSpPr>
          <p:cNvPr id="10" name="Straight Connector 9"/>
          <p:cNvCxnSpPr/>
          <p:nvPr userDrawn="1"/>
        </p:nvCxnSpPr>
        <p:spPr>
          <a:xfrm>
            <a:off x="553250" y="1006608"/>
            <a:ext cx="7000155"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2BA6A2A3-C75E-714C-BA74-8F44490708E1}"/>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3"/>
                </a:solidFill>
              </a:rPr>
              <a:t>Confidential &amp; Proprietary</a:t>
            </a:r>
          </a:p>
        </p:txBody>
      </p:sp>
      <p:pic>
        <p:nvPicPr>
          <p:cNvPr id="11" name="Picture 10">
            <a:extLst>
              <a:ext uri="{FF2B5EF4-FFF2-40B4-BE49-F238E27FC236}">
                <a16:creationId xmlns:a16="http://schemas.microsoft.com/office/drawing/2014/main" id="{B50BB143-862D-A74D-838D-925E753114E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2966021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Image with Title">
    <p:bg>
      <p:bgPr>
        <a:solidFill>
          <a:schemeClr val="bg1"/>
        </a:solidFill>
        <a:effectLst/>
      </p:bgPr>
    </p:bg>
    <p:spTree>
      <p:nvGrpSpPr>
        <p:cNvPr id="1" name=""/>
        <p:cNvGrpSpPr/>
        <p:nvPr/>
      </p:nvGrpSpPr>
      <p:grpSpPr>
        <a:xfrm>
          <a:off x="0" y="0"/>
          <a:ext cx="0" cy="0"/>
          <a:chOff x="0" y="0"/>
          <a:chExt cx="0" cy="0"/>
        </a:xfrm>
      </p:grpSpPr>
      <p:sp>
        <p:nvSpPr>
          <p:cNvPr id="13" name="Rectangle 12"/>
          <p:cNvSpPr/>
          <p:nvPr userDrawn="1"/>
        </p:nvSpPr>
        <p:spPr>
          <a:xfrm>
            <a:off x="0" y="1352389"/>
            <a:ext cx="9144000" cy="2166897"/>
          </a:xfrm>
          <a:prstGeom prst="rect">
            <a:avLst/>
          </a:prstGeom>
          <a:solidFill>
            <a:srgbClr val="123F5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ángulo 7"/>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posición de imagen 2"/>
          <p:cNvSpPr>
            <a:spLocks noGrp="1"/>
          </p:cNvSpPr>
          <p:nvPr>
            <p:ph type="pic" idx="1" hasCustomPrompt="1"/>
          </p:nvPr>
        </p:nvSpPr>
        <p:spPr>
          <a:xfrm>
            <a:off x="457200" y="341692"/>
            <a:ext cx="8229600" cy="3540980"/>
          </a:xfrm>
        </p:spPr>
        <p:txBody>
          <a:bodyPr>
            <a:normAutofit/>
          </a:bodyPr>
          <a:lstStyle>
            <a:lvl1pPr marL="0" indent="0" algn="ctr">
              <a:buNone/>
              <a:defRPr sz="20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The icon in the middle, do you see it? Click on it to add an image...</a:t>
            </a:r>
          </a:p>
        </p:txBody>
      </p:sp>
      <p:sp>
        <p:nvSpPr>
          <p:cNvPr id="11" name="Rectángulo 10"/>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Marcador de fecha 4"/>
          <p:cNvSpPr>
            <a:spLocks noGrp="1"/>
          </p:cNvSpPr>
          <p:nvPr>
            <p:ph type="dt" sz="half" idx="10"/>
          </p:nvPr>
        </p:nvSpPr>
        <p:spPr/>
        <p:txBody>
          <a:bodyPr/>
          <a:lstStyle/>
          <a:p>
            <a:fld id="{F9EE3DCF-02A2-CD4E-AA28-4215D40EA233}" type="datetime1">
              <a:rPr lang="es-BO" smtClean="0"/>
              <a:t>20/8/19</a:t>
            </a:fld>
            <a:endParaRPr lang="en-US"/>
          </a:p>
        </p:txBody>
      </p:sp>
      <p:sp>
        <p:nvSpPr>
          <p:cNvPr id="6" name="Marcador de pie de página 5"/>
          <p:cNvSpPr>
            <a:spLocks noGrp="1"/>
          </p:cNvSpPr>
          <p:nvPr>
            <p:ph type="ftr" sz="quarter" idx="11"/>
          </p:nvPr>
        </p:nvSpPr>
        <p:spPr/>
        <p:txBody>
          <a:bodyPr/>
          <a:lstStyle/>
          <a:p>
            <a:r>
              <a:rPr lang="en-US" dirty="0"/>
              <a:t>This is a footer, so use it when you need it.</a:t>
            </a:r>
          </a:p>
        </p:txBody>
      </p:sp>
      <p:sp>
        <p:nvSpPr>
          <p:cNvPr id="7" name="Marcador de número de diapositiva 6"/>
          <p:cNvSpPr>
            <a:spLocks noGrp="1"/>
          </p:cNvSpPr>
          <p:nvPr>
            <p:ph type="sldNum" sz="quarter" idx="12"/>
          </p:nvPr>
        </p:nvSpPr>
        <p:spPr/>
        <p:txBody>
          <a:bodyPr/>
          <a:lstStyle/>
          <a:p>
            <a:fld id="{1A9D366B-1E42-9E47-9213-7A0BF786C435}" type="slidenum">
              <a:rPr lang="en-US" smtClean="0"/>
              <a:t>‹#›</a:t>
            </a:fld>
            <a:endParaRPr lang="en-US"/>
          </a:p>
        </p:txBody>
      </p:sp>
      <p:sp>
        <p:nvSpPr>
          <p:cNvPr id="2" name="Título 1"/>
          <p:cNvSpPr>
            <a:spLocks noGrp="1"/>
          </p:cNvSpPr>
          <p:nvPr>
            <p:ph type="title" hasCustomPrompt="1"/>
          </p:nvPr>
        </p:nvSpPr>
        <p:spPr>
          <a:xfrm>
            <a:off x="457200" y="3986767"/>
            <a:ext cx="8229601" cy="570798"/>
          </a:xfrm>
        </p:spPr>
        <p:txBody>
          <a:bodyPr anchor="b">
            <a:noAutofit/>
          </a:bodyPr>
          <a:lstStyle>
            <a:lvl1pPr algn="l">
              <a:defRPr sz="3200" b="1"/>
            </a:lvl1pPr>
          </a:lstStyle>
          <a:p>
            <a:r>
              <a:rPr lang="en-US" dirty="0"/>
              <a:t>This is for your images.</a:t>
            </a:r>
          </a:p>
        </p:txBody>
      </p:sp>
      <p:sp>
        <p:nvSpPr>
          <p:cNvPr id="4" name="Marcador de texto 3"/>
          <p:cNvSpPr>
            <a:spLocks noGrp="1"/>
          </p:cNvSpPr>
          <p:nvPr>
            <p:ph type="body" sz="half" idx="2" hasCustomPrompt="1"/>
          </p:nvPr>
        </p:nvSpPr>
        <p:spPr>
          <a:xfrm>
            <a:off x="457200" y="4615588"/>
            <a:ext cx="8229600" cy="302711"/>
          </a:xfrm>
        </p:spPr>
        <p:txBody>
          <a:bodyPr anchor="b">
            <a:noAutofit/>
          </a:bodyPr>
          <a:lstStyle>
            <a:lvl1pPr marL="0" indent="0">
              <a:buNone/>
              <a:defRPr sz="11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dirty="0"/>
              <a:t>Credit: Remember that behind every image, there’s a photographer. Let’s thank her with a credit or a link.</a:t>
            </a:r>
          </a:p>
        </p:txBody>
      </p:sp>
      <p:cxnSp>
        <p:nvCxnSpPr>
          <p:cNvPr id="9" name="Conector recto 8"/>
          <p:cNvCxnSpPr/>
          <p:nvPr userDrawn="1"/>
        </p:nvCxnSpPr>
        <p:spPr>
          <a:xfrm>
            <a:off x="457201" y="4632366"/>
            <a:ext cx="895677"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904A70DB-3525-EB4E-9F2B-44FD9710A787}"/>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14" name="Picture 13">
            <a:extLst>
              <a:ext uri="{FF2B5EF4-FFF2-40B4-BE49-F238E27FC236}">
                <a16:creationId xmlns:a16="http://schemas.microsoft.com/office/drawing/2014/main" id="{61FFC7B6-1D0D-E243-AA73-12E6547A36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3946201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with Content">
    <p:spTree>
      <p:nvGrpSpPr>
        <p:cNvPr id="1" name=""/>
        <p:cNvGrpSpPr/>
        <p:nvPr/>
      </p:nvGrpSpPr>
      <p:grpSpPr>
        <a:xfrm>
          <a:off x="0" y="0"/>
          <a:ext cx="0" cy="0"/>
          <a:chOff x="0" y="0"/>
          <a:chExt cx="0" cy="0"/>
        </a:xfrm>
      </p:grpSpPr>
      <p:sp>
        <p:nvSpPr>
          <p:cNvPr id="10" name="Rectangle 9"/>
          <p:cNvSpPr/>
          <p:nvPr userDrawn="1"/>
        </p:nvSpPr>
        <p:spPr>
          <a:xfrm>
            <a:off x="5427579" y="341692"/>
            <a:ext cx="3259221" cy="1587761"/>
          </a:xfrm>
          <a:prstGeom prst="rect">
            <a:avLst/>
          </a:prstGeom>
          <a:solidFill>
            <a:srgbClr val="52C4C8"/>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ángulo 7"/>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ángulo 10"/>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Marcador de fecha 4"/>
          <p:cNvSpPr>
            <a:spLocks noGrp="1"/>
          </p:cNvSpPr>
          <p:nvPr>
            <p:ph type="dt" sz="half" idx="10"/>
          </p:nvPr>
        </p:nvSpPr>
        <p:spPr/>
        <p:txBody>
          <a:bodyPr/>
          <a:lstStyle/>
          <a:p>
            <a:fld id="{F9EE3DCF-02A2-CD4E-AA28-4215D40EA233}" type="datetime1">
              <a:rPr lang="es-BO" smtClean="0"/>
              <a:t>20/8/19</a:t>
            </a:fld>
            <a:endParaRPr lang="en-US"/>
          </a:p>
        </p:txBody>
      </p:sp>
      <p:sp>
        <p:nvSpPr>
          <p:cNvPr id="6" name="Marcador de pie de página 5"/>
          <p:cNvSpPr>
            <a:spLocks noGrp="1"/>
          </p:cNvSpPr>
          <p:nvPr>
            <p:ph type="ftr" sz="quarter" idx="11"/>
          </p:nvPr>
        </p:nvSpPr>
        <p:spPr/>
        <p:txBody>
          <a:bodyPr/>
          <a:lstStyle/>
          <a:p>
            <a:r>
              <a:rPr lang="en-US" dirty="0"/>
              <a:t>This is a footer, so use it when you need it.</a:t>
            </a:r>
          </a:p>
        </p:txBody>
      </p:sp>
      <p:sp>
        <p:nvSpPr>
          <p:cNvPr id="7" name="Marcador de número de diapositiva 6"/>
          <p:cNvSpPr>
            <a:spLocks noGrp="1"/>
          </p:cNvSpPr>
          <p:nvPr>
            <p:ph type="sldNum" sz="quarter" idx="12"/>
          </p:nvPr>
        </p:nvSpPr>
        <p:spPr/>
        <p:txBody>
          <a:bodyPr/>
          <a:lstStyle/>
          <a:p>
            <a:fld id="{1A9D366B-1E42-9E47-9213-7A0BF786C435}" type="slidenum">
              <a:rPr lang="en-US" smtClean="0"/>
              <a:t>‹#›</a:t>
            </a:fld>
            <a:endParaRPr lang="en-US"/>
          </a:p>
        </p:txBody>
      </p:sp>
      <p:sp>
        <p:nvSpPr>
          <p:cNvPr id="2" name="Título 1"/>
          <p:cNvSpPr>
            <a:spLocks noGrp="1"/>
          </p:cNvSpPr>
          <p:nvPr>
            <p:ph type="title" hasCustomPrompt="1"/>
          </p:nvPr>
        </p:nvSpPr>
        <p:spPr>
          <a:xfrm>
            <a:off x="5427580" y="341692"/>
            <a:ext cx="3259189" cy="1587761"/>
          </a:xfrm>
          <a:solidFill>
            <a:srgbClr val="52C4C8"/>
          </a:solidFill>
        </p:spPr>
        <p:txBody>
          <a:bodyPr anchor="b">
            <a:noAutofit/>
          </a:bodyPr>
          <a:lstStyle>
            <a:lvl1pPr algn="l">
              <a:lnSpc>
                <a:spcPct val="90000"/>
              </a:lnSpc>
              <a:defRPr sz="3600" b="1"/>
            </a:lvl1pPr>
          </a:lstStyle>
          <a:p>
            <a:r>
              <a:rPr lang="en-US" dirty="0"/>
              <a:t>This is for your images too.</a:t>
            </a:r>
          </a:p>
        </p:txBody>
      </p:sp>
      <p:sp>
        <p:nvSpPr>
          <p:cNvPr id="4" name="Marcador de texto 3"/>
          <p:cNvSpPr>
            <a:spLocks noGrp="1"/>
          </p:cNvSpPr>
          <p:nvPr>
            <p:ph type="body" sz="half" idx="2" hasCustomPrompt="1"/>
          </p:nvPr>
        </p:nvSpPr>
        <p:spPr>
          <a:xfrm>
            <a:off x="5427580" y="4311316"/>
            <a:ext cx="3259189" cy="451781"/>
          </a:xfrm>
        </p:spPr>
        <p:txBody>
          <a:bodyPr anchor="t">
            <a:noAutofit/>
          </a:bodyPr>
          <a:lstStyle>
            <a:lvl1pPr marL="0" indent="0">
              <a:buNone/>
              <a:defRPr sz="10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dirty="0"/>
              <a:t>Credit: Remember that behind every image, there’s a photographer. Let’s thank her with a credit or a link.</a:t>
            </a:r>
          </a:p>
        </p:txBody>
      </p:sp>
      <p:cxnSp>
        <p:nvCxnSpPr>
          <p:cNvPr id="9" name="Conector recto 8"/>
          <p:cNvCxnSpPr/>
          <p:nvPr userDrawn="1"/>
        </p:nvCxnSpPr>
        <p:spPr>
          <a:xfrm>
            <a:off x="5427579" y="2035553"/>
            <a:ext cx="695158"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Marcador de posición de imagen 2"/>
          <p:cNvSpPr>
            <a:spLocks noGrp="1"/>
          </p:cNvSpPr>
          <p:nvPr>
            <p:ph type="pic" idx="1" hasCustomPrompt="1"/>
          </p:nvPr>
        </p:nvSpPr>
        <p:spPr>
          <a:xfrm>
            <a:off x="457200" y="341692"/>
            <a:ext cx="4669860" cy="4421405"/>
          </a:xfrm>
        </p:spPr>
        <p:txBody>
          <a:bodyPr>
            <a:normAutofit/>
          </a:bodyPr>
          <a:lstStyle>
            <a:lvl1pPr marL="0" indent="0" algn="ctr">
              <a:buNone/>
              <a:defRPr sz="20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The icon in the middle, do you see it? Click on it to add an image...</a:t>
            </a:r>
          </a:p>
        </p:txBody>
      </p:sp>
      <p:sp>
        <p:nvSpPr>
          <p:cNvPr id="13" name="Marcador de texto 12"/>
          <p:cNvSpPr>
            <a:spLocks noGrp="1"/>
          </p:cNvSpPr>
          <p:nvPr>
            <p:ph type="body" sz="quarter" idx="13" hasCustomPrompt="1"/>
          </p:nvPr>
        </p:nvSpPr>
        <p:spPr>
          <a:xfrm>
            <a:off x="5427884" y="2105736"/>
            <a:ext cx="3258916" cy="2156222"/>
          </a:xfrm>
          <a:solidFill>
            <a:srgbClr val="52C4C8"/>
          </a:solidFill>
        </p:spPr>
        <p:txBody>
          <a:bodyPr>
            <a:noAutofit/>
          </a:bodyPr>
          <a:lstStyle>
            <a:lvl1pPr marL="0" indent="0">
              <a:buNone/>
              <a:defRPr sz="1700" b="0" baseline="0">
                <a:solidFill>
                  <a:schemeClr val="tx1">
                    <a:lumMod val="75000"/>
                    <a:lumOff val="25000"/>
                  </a:schemeClr>
                </a:solidFill>
              </a:defRPr>
            </a:lvl1pPr>
          </a:lstStyle>
          <a:p>
            <a:pPr lvl="0"/>
            <a:r>
              <a:rPr lang="en-US" dirty="0"/>
              <a:t>If there’s a story behind your image, then this is the best place to put it. You have enough space for two paragraphs, even three reducing the size of the text. But don’t forget that less is almost always more!</a:t>
            </a:r>
          </a:p>
        </p:txBody>
      </p:sp>
      <p:sp>
        <p:nvSpPr>
          <p:cNvPr id="14" name="TextBox 13">
            <a:extLst>
              <a:ext uri="{FF2B5EF4-FFF2-40B4-BE49-F238E27FC236}">
                <a16:creationId xmlns:a16="http://schemas.microsoft.com/office/drawing/2014/main" id="{8E5C1EC7-FC37-9344-BB26-491BAC61FAB9}"/>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15" name="Picture 14">
            <a:extLst>
              <a:ext uri="{FF2B5EF4-FFF2-40B4-BE49-F238E27FC236}">
                <a16:creationId xmlns:a16="http://schemas.microsoft.com/office/drawing/2014/main" id="{7FA19BBE-1E41-DC4E-B854-9AA48DAD0AA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807002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with Content 2">
    <p:spTree>
      <p:nvGrpSpPr>
        <p:cNvPr id="1" name=""/>
        <p:cNvGrpSpPr/>
        <p:nvPr/>
      </p:nvGrpSpPr>
      <p:grpSpPr>
        <a:xfrm>
          <a:off x="0" y="0"/>
          <a:ext cx="0" cy="0"/>
          <a:chOff x="0" y="0"/>
          <a:chExt cx="0" cy="0"/>
        </a:xfrm>
      </p:grpSpPr>
      <p:sp>
        <p:nvSpPr>
          <p:cNvPr id="8" name="Rectángulo 7"/>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ángulo 10"/>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Marcador de fecha 4"/>
          <p:cNvSpPr>
            <a:spLocks noGrp="1"/>
          </p:cNvSpPr>
          <p:nvPr>
            <p:ph type="dt" sz="half" idx="10"/>
          </p:nvPr>
        </p:nvSpPr>
        <p:spPr/>
        <p:txBody>
          <a:bodyPr/>
          <a:lstStyle/>
          <a:p>
            <a:fld id="{F9EE3DCF-02A2-CD4E-AA28-4215D40EA233}" type="datetime1">
              <a:rPr lang="es-BO" smtClean="0"/>
              <a:t>20/8/19</a:t>
            </a:fld>
            <a:endParaRPr lang="en-US"/>
          </a:p>
        </p:txBody>
      </p:sp>
      <p:sp>
        <p:nvSpPr>
          <p:cNvPr id="6" name="Marcador de pie de página 5"/>
          <p:cNvSpPr>
            <a:spLocks noGrp="1"/>
          </p:cNvSpPr>
          <p:nvPr>
            <p:ph type="ftr" sz="quarter" idx="11"/>
          </p:nvPr>
        </p:nvSpPr>
        <p:spPr/>
        <p:txBody>
          <a:bodyPr/>
          <a:lstStyle/>
          <a:p>
            <a:r>
              <a:rPr lang="en-US" dirty="0"/>
              <a:t>This is a footer, so use it when you need it.</a:t>
            </a:r>
          </a:p>
        </p:txBody>
      </p:sp>
      <p:sp>
        <p:nvSpPr>
          <p:cNvPr id="7" name="Marcador de número de diapositiva 6"/>
          <p:cNvSpPr>
            <a:spLocks noGrp="1"/>
          </p:cNvSpPr>
          <p:nvPr>
            <p:ph type="sldNum" sz="quarter" idx="12"/>
          </p:nvPr>
        </p:nvSpPr>
        <p:spPr/>
        <p:txBody>
          <a:bodyPr/>
          <a:lstStyle/>
          <a:p>
            <a:fld id="{1A9D366B-1E42-9E47-9213-7A0BF786C435}" type="slidenum">
              <a:rPr lang="en-US" smtClean="0"/>
              <a:t>‹#›</a:t>
            </a:fld>
            <a:endParaRPr lang="en-US"/>
          </a:p>
        </p:txBody>
      </p:sp>
      <p:sp>
        <p:nvSpPr>
          <p:cNvPr id="2" name="Título 1"/>
          <p:cNvSpPr>
            <a:spLocks noGrp="1"/>
          </p:cNvSpPr>
          <p:nvPr>
            <p:ph type="title" hasCustomPrompt="1"/>
          </p:nvPr>
        </p:nvSpPr>
        <p:spPr>
          <a:xfrm>
            <a:off x="457201" y="341692"/>
            <a:ext cx="3259189" cy="1587761"/>
          </a:xfrm>
          <a:solidFill>
            <a:srgbClr val="123F59"/>
          </a:solidFill>
        </p:spPr>
        <p:txBody>
          <a:bodyPr anchor="b">
            <a:noAutofit/>
          </a:bodyPr>
          <a:lstStyle>
            <a:lvl1pPr algn="l">
              <a:lnSpc>
                <a:spcPct val="90000"/>
              </a:lnSpc>
              <a:defRPr sz="3600" b="1">
                <a:solidFill>
                  <a:schemeClr val="bg1"/>
                </a:solidFill>
              </a:defRPr>
            </a:lvl1pPr>
          </a:lstStyle>
          <a:p>
            <a:r>
              <a:rPr lang="en-US" dirty="0"/>
              <a:t>This is for your images too.</a:t>
            </a:r>
          </a:p>
        </p:txBody>
      </p:sp>
      <p:sp>
        <p:nvSpPr>
          <p:cNvPr id="4" name="Marcador de texto 3"/>
          <p:cNvSpPr>
            <a:spLocks noGrp="1"/>
          </p:cNvSpPr>
          <p:nvPr>
            <p:ph type="body" sz="half" idx="2" hasCustomPrompt="1"/>
          </p:nvPr>
        </p:nvSpPr>
        <p:spPr>
          <a:xfrm>
            <a:off x="457201" y="4311316"/>
            <a:ext cx="3259189" cy="451781"/>
          </a:xfrm>
        </p:spPr>
        <p:txBody>
          <a:bodyPr anchor="t">
            <a:noAutofit/>
          </a:bodyPr>
          <a:lstStyle>
            <a:lvl1pPr marL="0" indent="0">
              <a:buNone/>
              <a:defRPr sz="10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dirty="0"/>
              <a:t>Credit: Remember that behind every image, there’s a photographer. Let’s thank her with a credit or a link.</a:t>
            </a:r>
          </a:p>
        </p:txBody>
      </p:sp>
      <p:cxnSp>
        <p:nvCxnSpPr>
          <p:cNvPr id="9" name="Conector recto 8"/>
          <p:cNvCxnSpPr/>
          <p:nvPr userDrawn="1"/>
        </p:nvCxnSpPr>
        <p:spPr>
          <a:xfrm>
            <a:off x="3021231" y="2035553"/>
            <a:ext cx="695158"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Marcador de posición de imagen 2"/>
          <p:cNvSpPr>
            <a:spLocks noGrp="1"/>
          </p:cNvSpPr>
          <p:nvPr>
            <p:ph type="pic" idx="1" hasCustomPrompt="1"/>
          </p:nvPr>
        </p:nvSpPr>
        <p:spPr>
          <a:xfrm>
            <a:off x="4016908" y="341692"/>
            <a:ext cx="4669860" cy="4421405"/>
          </a:xfrm>
        </p:spPr>
        <p:txBody>
          <a:bodyPr>
            <a:normAutofit/>
          </a:bodyPr>
          <a:lstStyle>
            <a:lvl1pPr marL="0" indent="0" algn="ctr">
              <a:buNone/>
              <a:defRPr sz="20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The icon in the middle, do you see it? Click on it to add an image...</a:t>
            </a:r>
          </a:p>
        </p:txBody>
      </p:sp>
      <p:sp>
        <p:nvSpPr>
          <p:cNvPr id="13" name="Marcador de texto 12"/>
          <p:cNvSpPr>
            <a:spLocks noGrp="1"/>
          </p:cNvSpPr>
          <p:nvPr>
            <p:ph type="body" sz="quarter" idx="13" hasCustomPrompt="1"/>
          </p:nvPr>
        </p:nvSpPr>
        <p:spPr>
          <a:xfrm>
            <a:off x="457505" y="2105736"/>
            <a:ext cx="3258916" cy="2156222"/>
          </a:xfrm>
          <a:solidFill>
            <a:srgbClr val="123F59"/>
          </a:solidFill>
        </p:spPr>
        <p:txBody>
          <a:bodyPr>
            <a:normAutofit/>
          </a:bodyPr>
          <a:lstStyle>
            <a:lvl1pPr marL="0" indent="0">
              <a:buNone/>
              <a:defRPr sz="1600" b="0" baseline="0">
                <a:solidFill>
                  <a:schemeClr val="bg1"/>
                </a:solidFill>
              </a:defRPr>
            </a:lvl1pPr>
          </a:lstStyle>
          <a:p>
            <a:pPr lvl="0"/>
            <a:r>
              <a:rPr lang="en-US" dirty="0"/>
              <a:t>If there’s a story behind your image, then this is the best place to put it. You have enough space for two paragraphs, even three reducing the size of the text. But don’t forget that less is almost always more!</a:t>
            </a:r>
          </a:p>
        </p:txBody>
      </p:sp>
      <p:sp>
        <p:nvSpPr>
          <p:cNvPr id="12" name="TextBox 11">
            <a:extLst>
              <a:ext uri="{FF2B5EF4-FFF2-40B4-BE49-F238E27FC236}">
                <a16:creationId xmlns:a16="http://schemas.microsoft.com/office/drawing/2014/main" id="{C02B7B70-2809-3045-98A9-0B116FD1B290}"/>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14" name="Picture 13">
            <a:extLst>
              <a:ext uri="{FF2B5EF4-FFF2-40B4-BE49-F238E27FC236}">
                <a16:creationId xmlns:a16="http://schemas.microsoft.com/office/drawing/2014/main" id="{DE4D94E1-2A74-B841-BF44-B80D9F1D62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1854585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8" name="Rectángulo 7"/>
          <p:cNvSpPr/>
          <p:nvPr userDrawn="1"/>
        </p:nvSpPr>
        <p:spPr>
          <a:xfrm>
            <a:off x="248489" y="911179"/>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ángulo 10"/>
          <p:cNvSpPr/>
          <p:nvPr userDrawn="1"/>
        </p:nvSpPr>
        <p:spPr>
          <a:xfrm>
            <a:off x="248489" y="4763097"/>
            <a:ext cx="8572823" cy="2899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posición de imagen 2"/>
          <p:cNvSpPr>
            <a:spLocks noGrp="1"/>
          </p:cNvSpPr>
          <p:nvPr>
            <p:ph type="pic" idx="1" hasCustomPrompt="1"/>
          </p:nvPr>
        </p:nvSpPr>
        <p:spPr>
          <a:xfrm>
            <a:off x="0" y="0"/>
            <a:ext cx="9144000" cy="5143500"/>
          </a:xfrm>
        </p:spPr>
        <p:txBody>
          <a:bodyPr>
            <a:normAutofit/>
          </a:bodyPr>
          <a:lstStyle>
            <a:lvl1pPr marL="0" indent="0" algn="ctr">
              <a:buNone/>
              <a:defRPr sz="20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The icon in the middle, do you see it? </a:t>
            </a:r>
            <a:br>
              <a:rPr lang="en-US" dirty="0"/>
            </a:br>
            <a:r>
              <a:rPr lang="en-US" dirty="0"/>
              <a:t>Click on it to add a FULL SCREEN IMAGE too!</a:t>
            </a:r>
          </a:p>
        </p:txBody>
      </p:sp>
      <p:sp>
        <p:nvSpPr>
          <p:cNvPr id="5" name="Marcador de fecha 4"/>
          <p:cNvSpPr>
            <a:spLocks noGrp="1"/>
          </p:cNvSpPr>
          <p:nvPr>
            <p:ph type="dt" sz="half" idx="10"/>
          </p:nvPr>
        </p:nvSpPr>
        <p:spPr/>
        <p:txBody>
          <a:bodyPr/>
          <a:lstStyle/>
          <a:p>
            <a:fld id="{F9EE3DCF-02A2-CD4E-AA28-4215D40EA233}" type="datetime1">
              <a:rPr lang="es-BO" smtClean="0"/>
              <a:t>20/8/19</a:t>
            </a:fld>
            <a:endParaRPr lang="en-US"/>
          </a:p>
        </p:txBody>
      </p:sp>
      <p:sp>
        <p:nvSpPr>
          <p:cNvPr id="6" name="Marcador de pie de página 5"/>
          <p:cNvSpPr>
            <a:spLocks noGrp="1"/>
          </p:cNvSpPr>
          <p:nvPr>
            <p:ph type="ftr" sz="quarter" idx="11"/>
          </p:nvPr>
        </p:nvSpPr>
        <p:spPr/>
        <p:txBody>
          <a:bodyPr/>
          <a:lstStyle/>
          <a:p>
            <a:r>
              <a:rPr lang="en-US" dirty="0"/>
              <a:t>This is a footer, so use it when you need it.</a:t>
            </a:r>
          </a:p>
        </p:txBody>
      </p:sp>
      <p:sp>
        <p:nvSpPr>
          <p:cNvPr id="7" name="Marcador de número de diapositiva 6"/>
          <p:cNvSpPr>
            <a:spLocks noGrp="1"/>
          </p:cNvSpPr>
          <p:nvPr>
            <p:ph type="sldNum" sz="quarter" idx="12"/>
          </p:nvPr>
        </p:nvSpPr>
        <p:spPr/>
        <p:txBody>
          <a:bodyPr/>
          <a:lstStyle/>
          <a:p>
            <a:fld id="{1A9D366B-1E42-9E47-9213-7A0BF786C435}" type="slidenum">
              <a:rPr lang="en-US" smtClean="0"/>
              <a:t>‹#›</a:t>
            </a:fld>
            <a:endParaRPr lang="en-US"/>
          </a:p>
        </p:txBody>
      </p:sp>
      <p:sp>
        <p:nvSpPr>
          <p:cNvPr id="9" name="TextBox 8">
            <a:extLst>
              <a:ext uri="{FF2B5EF4-FFF2-40B4-BE49-F238E27FC236}">
                <a16:creationId xmlns:a16="http://schemas.microsoft.com/office/drawing/2014/main" id="{09BCDE82-10C7-4547-B42C-8314D0CC08E4}"/>
              </a:ext>
            </a:extLst>
          </p:cNvPr>
          <p:cNvSpPr txBox="1"/>
          <p:nvPr userDrawn="1"/>
        </p:nvSpPr>
        <p:spPr>
          <a:xfrm rot="16200000">
            <a:off x="-571646" y="2168522"/>
            <a:ext cx="1638847" cy="246221"/>
          </a:xfrm>
          <a:prstGeom prst="rect">
            <a:avLst/>
          </a:prstGeom>
          <a:noFill/>
        </p:spPr>
        <p:txBody>
          <a:bodyPr wrap="square" rtlCol="0">
            <a:spAutoFit/>
          </a:bodyPr>
          <a:lstStyle/>
          <a:p>
            <a:r>
              <a:rPr lang="en-US" sz="1000" dirty="0">
                <a:solidFill>
                  <a:schemeClr val="accent5"/>
                </a:solidFill>
              </a:rPr>
              <a:t>Confidential &amp; Proprietary</a:t>
            </a:r>
          </a:p>
        </p:txBody>
      </p:sp>
      <p:pic>
        <p:nvPicPr>
          <p:cNvPr id="10" name="Picture 9">
            <a:extLst>
              <a:ext uri="{FF2B5EF4-FFF2-40B4-BE49-F238E27FC236}">
                <a16:creationId xmlns:a16="http://schemas.microsoft.com/office/drawing/2014/main" id="{552F56B4-D679-3E45-A51F-7F42389C052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298813" y="3507984"/>
            <a:ext cx="1043802" cy="166059"/>
          </a:xfrm>
          <a:prstGeom prst="rect">
            <a:avLst/>
          </a:prstGeom>
        </p:spPr>
      </p:pic>
    </p:spTree>
    <p:extLst>
      <p:ext uri="{BB962C8B-B14F-4D97-AF65-F5344CB8AC3E}">
        <p14:creationId xmlns:p14="http://schemas.microsoft.com/office/powerpoint/2010/main" val="385520850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Autofit/>
          </a:bodyPr>
          <a:lstStyle/>
          <a:p>
            <a:r>
              <a:rPr lang="en-US" noProof="0" dirty="0"/>
              <a:t>Treat it like a title*</a:t>
            </a:r>
          </a:p>
        </p:txBody>
      </p:sp>
      <p:sp>
        <p:nvSpPr>
          <p:cNvPr id="3" name="Marcador de texto 2"/>
          <p:cNvSpPr>
            <a:spLocks noGrp="1"/>
          </p:cNvSpPr>
          <p:nvPr>
            <p:ph type="body" idx="1"/>
          </p:nvPr>
        </p:nvSpPr>
        <p:spPr>
          <a:xfrm>
            <a:off x="457200" y="1200151"/>
            <a:ext cx="8229600" cy="3694250"/>
          </a:xfrm>
          <a:prstGeom prst="rect">
            <a:avLst/>
          </a:prstGeom>
        </p:spPr>
        <p:txBody>
          <a:bodyPr vert="horz" lIns="91440" tIns="45720" rIns="91440" bIns="45720" rtlCol="0">
            <a:normAutofit/>
          </a:bodyPr>
          <a:lstStyle/>
          <a:p>
            <a:pPr lvl="0"/>
            <a:r>
              <a:rPr lang="en-US" noProof="0" dirty="0"/>
              <a:t>Keep it simple</a:t>
            </a:r>
          </a:p>
          <a:p>
            <a:pPr lvl="1"/>
            <a:r>
              <a:rPr lang="en-US" noProof="0" dirty="0"/>
              <a:t>Don’t overuse these bullets!</a:t>
            </a:r>
          </a:p>
          <a:p>
            <a:pPr lvl="2"/>
            <a:r>
              <a:rPr lang="en-US" noProof="0" dirty="0"/>
              <a:t>We strongly recommend not to use these ones</a:t>
            </a:r>
          </a:p>
          <a:p>
            <a:pPr lvl="3"/>
            <a:r>
              <a:rPr lang="en-US" noProof="0" dirty="0"/>
              <a:t>Your audience won’t read these ones</a:t>
            </a:r>
          </a:p>
          <a:p>
            <a:pPr lvl="4"/>
            <a:r>
              <a:rPr lang="en-US" noProof="0" dirty="0"/>
              <a:t>Forget about it!</a:t>
            </a:r>
          </a:p>
        </p:txBody>
      </p:sp>
      <p:sp>
        <p:nvSpPr>
          <p:cNvPr id="4" name="Marcador de fecha 3"/>
          <p:cNvSpPr>
            <a:spLocks noGrp="1"/>
          </p:cNvSpPr>
          <p:nvPr>
            <p:ph type="dt" sz="half" idx="2"/>
          </p:nvPr>
        </p:nvSpPr>
        <p:spPr>
          <a:xfrm>
            <a:off x="6890388" y="4939118"/>
            <a:ext cx="1145266" cy="146706"/>
          </a:xfrm>
          <a:prstGeom prst="rect">
            <a:avLst/>
          </a:prstGeom>
        </p:spPr>
        <p:txBody>
          <a:bodyPr vert="horz" lIns="91440" tIns="45720" rIns="91440" bIns="45720" rtlCol="0" anchor="ctr"/>
          <a:lstStyle>
            <a:lvl1pPr algn="r">
              <a:defRPr sz="800">
                <a:solidFill>
                  <a:schemeClr val="tx1">
                    <a:tint val="75000"/>
                  </a:schemeClr>
                </a:solidFill>
              </a:defRPr>
            </a:lvl1pPr>
          </a:lstStyle>
          <a:p>
            <a:fld id="{181D78FC-DA83-0C49-9DB7-48439BC5582F}" type="datetime1">
              <a:rPr lang="es-BO" smtClean="0"/>
              <a:pPr/>
              <a:t>20/8/19</a:t>
            </a:fld>
            <a:endParaRPr lang="en-US"/>
          </a:p>
        </p:txBody>
      </p:sp>
      <p:sp>
        <p:nvSpPr>
          <p:cNvPr id="5" name="Marcador de pie de página 4"/>
          <p:cNvSpPr>
            <a:spLocks noGrp="1"/>
          </p:cNvSpPr>
          <p:nvPr>
            <p:ph type="ftr" sz="quarter" idx="3"/>
          </p:nvPr>
        </p:nvSpPr>
        <p:spPr>
          <a:xfrm>
            <a:off x="457200" y="4939118"/>
            <a:ext cx="6433188" cy="146706"/>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This is a footer, so use it when you need it.</a:t>
            </a:r>
          </a:p>
        </p:txBody>
      </p:sp>
      <p:sp>
        <p:nvSpPr>
          <p:cNvPr id="6" name="Marcador de número de diapositiva 5"/>
          <p:cNvSpPr>
            <a:spLocks noGrp="1"/>
          </p:cNvSpPr>
          <p:nvPr>
            <p:ph type="sldNum" sz="quarter" idx="4"/>
          </p:nvPr>
        </p:nvSpPr>
        <p:spPr>
          <a:xfrm>
            <a:off x="8077200" y="4939118"/>
            <a:ext cx="609600" cy="146706"/>
          </a:xfrm>
          <a:prstGeom prst="rect">
            <a:avLst/>
          </a:prstGeom>
        </p:spPr>
        <p:txBody>
          <a:bodyPr vert="horz" lIns="91440" tIns="45720" rIns="91440" bIns="45720" rtlCol="0" anchor="ctr"/>
          <a:lstStyle>
            <a:lvl1pPr algn="r">
              <a:defRPr sz="800">
                <a:solidFill>
                  <a:schemeClr val="tx1">
                    <a:tint val="75000"/>
                  </a:schemeClr>
                </a:solidFill>
              </a:defRPr>
            </a:lvl1pPr>
          </a:lstStyle>
          <a:p>
            <a:fld id="{1A9D366B-1E42-9E47-9213-7A0BF786C435}" type="slidenum">
              <a:rPr lang="en-US" smtClean="0"/>
              <a:pPr/>
              <a:t>‹#›</a:t>
            </a:fld>
            <a:endParaRPr lang="en-US"/>
          </a:p>
        </p:txBody>
      </p:sp>
      <p:cxnSp>
        <p:nvCxnSpPr>
          <p:cNvPr id="8" name="Conector recto 7"/>
          <p:cNvCxnSpPr/>
          <p:nvPr userDrawn="1"/>
        </p:nvCxnSpPr>
        <p:spPr>
          <a:xfrm>
            <a:off x="457200" y="4894400"/>
            <a:ext cx="8229600" cy="0"/>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Conector recto 8"/>
          <p:cNvCxnSpPr/>
          <p:nvPr userDrawn="1"/>
        </p:nvCxnSpPr>
        <p:spPr>
          <a:xfrm>
            <a:off x="457200" y="1063229"/>
            <a:ext cx="8229600"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298031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83" r:id="rId3"/>
    <p:sldLayoutId id="2147483675" r:id="rId4"/>
    <p:sldLayoutId id="2147483678" r:id="rId5"/>
    <p:sldLayoutId id="2147483681" r:id="rId6"/>
    <p:sldLayoutId id="2147483682" r:id="rId7"/>
    <p:sldLayoutId id="2147483703" r:id="rId8"/>
    <p:sldLayoutId id="2147483684" r:id="rId9"/>
    <p:sldLayoutId id="2147483685" r:id="rId10"/>
    <p:sldLayoutId id="2147483686" r:id="rId11"/>
    <p:sldLayoutId id="2147483679" r:id="rId12"/>
    <p:sldLayoutId id="2147483687" r:id="rId13"/>
    <p:sldLayoutId id="2147483688" r:id="rId14"/>
    <p:sldLayoutId id="2147483689" r:id="rId15"/>
    <p:sldLayoutId id="2147483704" r:id="rId16"/>
    <p:sldLayoutId id="2147483705" r:id="rId17"/>
    <p:sldLayoutId id="2147483691" r:id="rId18"/>
    <p:sldLayoutId id="2147483692" r:id="rId19"/>
    <p:sldLayoutId id="2147483693" r:id="rId20"/>
    <p:sldLayoutId id="2147483706" r:id="rId21"/>
    <p:sldLayoutId id="2147483694" r:id="rId22"/>
    <p:sldLayoutId id="2147483697" r:id="rId23"/>
    <p:sldLayoutId id="2147483695" r:id="rId24"/>
    <p:sldLayoutId id="2147483696" r:id="rId25"/>
    <p:sldLayoutId id="2147483708" r:id="rId26"/>
    <p:sldLayoutId id="2147483698" r:id="rId27"/>
    <p:sldLayoutId id="2147483709" r:id="rId28"/>
    <p:sldLayoutId id="2147483700" r:id="rId29"/>
    <p:sldLayoutId id="2147483710" r:id="rId30"/>
    <p:sldLayoutId id="2147483701" r:id="rId31"/>
    <p:sldLayoutId id="2147483707" r:id="rId32"/>
    <p:sldLayoutId id="2147483702" r:id="rId33"/>
  </p:sldLayoutIdLst>
  <p:hf sldNum="0" hdr="0" ftr="0" dt="0"/>
  <p:txStyles>
    <p:titleStyle>
      <a:lvl1pPr algn="l" defTabSz="457200" rtl="0" eaLnBrk="1" latinLnBrk="0" hangingPunct="1">
        <a:spcBef>
          <a:spcPct val="0"/>
        </a:spcBef>
        <a:buNone/>
        <a:defRPr sz="4400" b="1" kern="1200" baseline="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chemeClr val="tx1"/>
        </a:buClr>
        <a:buSzPct val="70000"/>
        <a:buFont typeface="Courier New"/>
        <a:buChar char="o"/>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baseline="0">
          <a:solidFill>
            <a:schemeClr val="tx1"/>
          </a:solidFill>
          <a:latin typeface="+mn-lt"/>
          <a:ea typeface="+mn-ea"/>
          <a:cs typeface="+mn-cs"/>
        </a:defRPr>
      </a:lvl3pPr>
      <a:lvl4pPr marL="1600200" indent="-228600" algn="l" defTabSz="457200" rtl="0" eaLnBrk="1" latinLnBrk="0" hangingPunct="1">
        <a:spcBef>
          <a:spcPct val="20000"/>
        </a:spcBef>
        <a:buSzPct val="70000"/>
        <a:buFont typeface="Courier New"/>
        <a:buChar char="o"/>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mozilla.org/en-US/docs/Learn/JavaScript/Objects/Object_building_practice" TargetMode="External"/><Relationship Id="rId2" Type="http://schemas.openxmlformats.org/officeDocument/2006/relationships/hyperlink" Target="https://developer.mozilla.org/en-US/docs/Learn/JavaScript/Objects/Basics" TargetMode="External"/><Relationship Id="rId1" Type="http://schemas.openxmlformats.org/officeDocument/2006/relationships/slideLayout" Target="../slideLayouts/slideLayout2.xml"/><Relationship Id="rId5" Type="http://schemas.openxmlformats.org/officeDocument/2006/relationships/hyperlink" Target="https://developer.mozilla.org/en-US/docs/Glossary/Primitive#Primitive_wrapper_objects_in_JavaScript" TargetMode="External"/><Relationship Id="rId4" Type="http://schemas.openxmlformats.org/officeDocument/2006/relationships/hyperlink" Target="https://en.wikipedia.org/wiki/Rubber_duck_debugg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a:lnSpc>
                <a:spcPct val="80000"/>
              </a:lnSpc>
            </a:pPr>
            <a:r>
              <a:rPr lang="en-US" sz="9600" dirty="0"/>
              <a:t>JS Objects</a:t>
            </a:r>
          </a:p>
        </p:txBody>
      </p:sp>
      <p:sp>
        <p:nvSpPr>
          <p:cNvPr id="3" name="Subtítulo 2"/>
          <p:cNvSpPr>
            <a:spLocks noGrp="1"/>
          </p:cNvSpPr>
          <p:nvPr>
            <p:ph type="subTitle" idx="1"/>
          </p:nvPr>
        </p:nvSpPr>
        <p:spPr/>
        <p:txBody>
          <a:bodyPr>
            <a:normAutofit/>
          </a:bodyPr>
          <a:lstStyle/>
          <a:p>
            <a:r>
              <a:rPr lang="en-US" dirty="0"/>
              <a:t>Storing related data &amp; behavior.</a:t>
            </a:r>
          </a:p>
        </p:txBody>
      </p:sp>
    </p:spTree>
    <p:extLst>
      <p:ext uri="{BB962C8B-B14F-4D97-AF65-F5344CB8AC3E}">
        <p14:creationId xmlns:p14="http://schemas.microsoft.com/office/powerpoint/2010/main" val="1419620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B2A55-C6CC-A741-A1C6-449D1A6D4331}"/>
              </a:ext>
            </a:extLst>
          </p:cNvPr>
          <p:cNvSpPr>
            <a:spLocks noGrp="1"/>
          </p:cNvSpPr>
          <p:nvPr>
            <p:ph type="title"/>
          </p:nvPr>
        </p:nvSpPr>
        <p:spPr/>
        <p:txBody>
          <a:bodyPr/>
          <a:lstStyle/>
          <a:p>
            <a:r>
              <a:rPr lang="en-US" dirty="0"/>
              <a:t>Behavior, Avoid Side Effects</a:t>
            </a:r>
          </a:p>
        </p:txBody>
      </p:sp>
      <p:sp>
        <p:nvSpPr>
          <p:cNvPr id="3" name="Content Placeholder 2">
            <a:extLst>
              <a:ext uri="{FF2B5EF4-FFF2-40B4-BE49-F238E27FC236}">
                <a16:creationId xmlns:a16="http://schemas.microsoft.com/office/drawing/2014/main" id="{71BA44B1-DE7F-0748-8EA9-C48799B2A6E6}"/>
              </a:ext>
            </a:extLst>
          </p:cNvPr>
          <p:cNvSpPr>
            <a:spLocks noGrp="1"/>
          </p:cNvSpPr>
          <p:nvPr>
            <p:ph idx="1"/>
          </p:nvPr>
        </p:nvSpPr>
        <p:spPr>
          <a:xfrm>
            <a:off x="457199" y="1200151"/>
            <a:ext cx="8379303" cy="3694250"/>
          </a:xfrm>
        </p:spPr>
        <p:txBody>
          <a:bodyPr>
            <a:normAutofit fontScale="85000" lnSpcReduction="20000"/>
          </a:bodyPr>
          <a:lstStyle/>
          <a:p>
            <a:r>
              <a:rPr lang="en-US" dirty="0"/>
              <a:t>Try to avoid methods that affect state outside the object, unless adding side effects truly simplifies your code</a:t>
            </a:r>
          </a:p>
          <a:p>
            <a:r>
              <a:rPr lang="en-US" dirty="0"/>
              <a:t>Example, if you are modeling a store product, avoid methods on the store object that display itself  in the DOM.  Instead, have a function elsewhere that accepts a product argument and displays it.</a:t>
            </a:r>
          </a:p>
          <a:p>
            <a:r>
              <a:rPr lang="en-US" dirty="0"/>
              <a:t>The reason is that; relationships between data are a) really hard to model and b) really hard to read in code</a:t>
            </a:r>
          </a:p>
        </p:txBody>
      </p:sp>
    </p:spTree>
    <p:extLst>
      <p:ext uri="{BB962C8B-B14F-4D97-AF65-F5344CB8AC3E}">
        <p14:creationId xmlns:p14="http://schemas.microsoft.com/office/powerpoint/2010/main" val="2140928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084D-3570-7B40-8CD8-AE7FE4305933}"/>
              </a:ext>
            </a:extLst>
          </p:cNvPr>
          <p:cNvSpPr>
            <a:spLocks noGrp="1"/>
          </p:cNvSpPr>
          <p:nvPr>
            <p:ph type="title"/>
          </p:nvPr>
        </p:nvSpPr>
        <p:spPr/>
        <p:txBody>
          <a:bodyPr/>
          <a:lstStyle/>
          <a:p>
            <a:r>
              <a:rPr lang="en-US" dirty="0"/>
              <a:t>Objects You Already Know</a:t>
            </a:r>
          </a:p>
        </p:txBody>
      </p:sp>
      <p:sp>
        <p:nvSpPr>
          <p:cNvPr id="3" name="Content Placeholder 2">
            <a:extLst>
              <a:ext uri="{FF2B5EF4-FFF2-40B4-BE49-F238E27FC236}">
                <a16:creationId xmlns:a16="http://schemas.microsoft.com/office/drawing/2014/main" id="{03060768-02D7-0442-AC44-CC25FAEEB267}"/>
              </a:ext>
            </a:extLst>
          </p:cNvPr>
          <p:cNvSpPr>
            <a:spLocks noGrp="1"/>
          </p:cNvSpPr>
          <p:nvPr>
            <p:ph idx="1"/>
          </p:nvPr>
        </p:nvSpPr>
        <p:spPr>
          <a:xfrm>
            <a:off x="457200" y="1200152"/>
            <a:ext cx="8229600" cy="2295608"/>
          </a:xfrm>
        </p:spPr>
        <p:txBody>
          <a:bodyPr>
            <a:normAutofit fontScale="92500" lnSpcReduction="10000"/>
          </a:bodyPr>
          <a:lstStyle/>
          <a:p>
            <a:r>
              <a:rPr lang="en-US" dirty="0"/>
              <a:t>Objects are everywhere in </a:t>
            </a:r>
            <a:r>
              <a:rPr lang="en-US" dirty="0" err="1"/>
              <a:t>Javascript</a:t>
            </a:r>
            <a:endParaRPr lang="en-US" dirty="0"/>
          </a:p>
          <a:p>
            <a:r>
              <a:rPr lang="en-US" dirty="0"/>
              <a:t>Creating an array is actually creating an object whose behavior/methods are tailored to working with a series of values indexed by integers, but it’s still an object </a:t>
            </a:r>
          </a:p>
          <a:p>
            <a:endParaRPr lang="en-US" dirty="0"/>
          </a:p>
        </p:txBody>
      </p:sp>
    </p:spTree>
    <p:extLst>
      <p:ext uri="{BB962C8B-B14F-4D97-AF65-F5344CB8AC3E}">
        <p14:creationId xmlns:p14="http://schemas.microsoft.com/office/powerpoint/2010/main" val="1043448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92CB-E8B2-7843-83DD-443A05A3B7C2}"/>
              </a:ext>
            </a:extLst>
          </p:cNvPr>
          <p:cNvSpPr>
            <a:spLocks noGrp="1"/>
          </p:cNvSpPr>
          <p:nvPr>
            <p:ph type="title"/>
          </p:nvPr>
        </p:nvSpPr>
        <p:spPr/>
        <p:txBody>
          <a:bodyPr/>
          <a:lstStyle/>
          <a:p>
            <a:r>
              <a:rPr lang="en-US" dirty="0"/>
              <a:t>Aside – Learning Style</a:t>
            </a:r>
          </a:p>
        </p:txBody>
      </p:sp>
      <p:sp>
        <p:nvSpPr>
          <p:cNvPr id="3" name="Content Placeholder 2">
            <a:extLst>
              <a:ext uri="{FF2B5EF4-FFF2-40B4-BE49-F238E27FC236}">
                <a16:creationId xmlns:a16="http://schemas.microsoft.com/office/drawing/2014/main" id="{5830AED6-C100-5348-A09E-CC21A46B32E2}"/>
              </a:ext>
            </a:extLst>
          </p:cNvPr>
          <p:cNvSpPr>
            <a:spLocks noGrp="1"/>
          </p:cNvSpPr>
          <p:nvPr>
            <p:ph idx="1"/>
          </p:nvPr>
        </p:nvSpPr>
        <p:spPr>
          <a:xfrm>
            <a:off x="457200" y="1200151"/>
            <a:ext cx="7659112" cy="3694250"/>
          </a:xfrm>
        </p:spPr>
        <p:txBody>
          <a:bodyPr>
            <a:normAutofit fontScale="92500"/>
          </a:bodyPr>
          <a:lstStyle/>
          <a:p>
            <a:r>
              <a:rPr lang="en-US" dirty="0"/>
              <a:t>Do you approach learning this material with much curiosity?</a:t>
            </a:r>
          </a:p>
          <a:p>
            <a:r>
              <a:rPr lang="en-US" dirty="0"/>
              <a:t>Stop to investigate how code works</a:t>
            </a:r>
          </a:p>
          <a:p>
            <a:r>
              <a:rPr lang="en-US" dirty="0"/>
              <a:t>Slow down when you get an error and try to understand what </a:t>
            </a:r>
            <a:r>
              <a:rPr lang="en-US" u="sng" dirty="0"/>
              <a:t>did</a:t>
            </a:r>
            <a:r>
              <a:rPr lang="en-US" dirty="0"/>
              <a:t> happen and </a:t>
            </a:r>
            <a:r>
              <a:rPr lang="en-US" u="sng" dirty="0"/>
              <a:t>why</a:t>
            </a:r>
          </a:p>
          <a:p>
            <a:r>
              <a:rPr lang="en-US" dirty="0"/>
              <a:t>Take the time to explain out loud what you think is happening</a:t>
            </a:r>
            <a:r>
              <a:rPr lang="en-US" baseline="30000" dirty="0"/>
              <a:t>[3]</a:t>
            </a:r>
          </a:p>
          <a:p>
            <a:pPr marL="0" indent="0">
              <a:buNone/>
            </a:pPr>
            <a:endParaRPr lang="en-US" u="sng" dirty="0"/>
          </a:p>
        </p:txBody>
      </p:sp>
    </p:spTree>
    <p:extLst>
      <p:ext uri="{BB962C8B-B14F-4D97-AF65-F5344CB8AC3E}">
        <p14:creationId xmlns:p14="http://schemas.microsoft.com/office/powerpoint/2010/main" val="1988563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6F074-A31E-464B-AB54-E247963CB5AD}"/>
              </a:ext>
            </a:extLst>
          </p:cNvPr>
          <p:cNvSpPr>
            <a:spLocks noGrp="1"/>
          </p:cNvSpPr>
          <p:nvPr>
            <p:ph type="title"/>
          </p:nvPr>
        </p:nvSpPr>
        <p:spPr/>
        <p:txBody>
          <a:bodyPr/>
          <a:lstStyle/>
          <a:p>
            <a:r>
              <a:rPr lang="en-US" dirty="0"/>
              <a:t>Array Object - Investigate</a:t>
            </a:r>
          </a:p>
        </p:txBody>
      </p:sp>
      <p:sp>
        <p:nvSpPr>
          <p:cNvPr id="3" name="Content Placeholder 2">
            <a:extLst>
              <a:ext uri="{FF2B5EF4-FFF2-40B4-BE49-F238E27FC236}">
                <a16:creationId xmlns:a16="http://schemas.microsoft.com/office/drawing/2014/main" id="{1A38A41E-FFA3-CF48-9EA6-C4B3C01F1C53}"/>
              </a:ext>
            </a:extLst>
          </p:cNvPr>
          <p:cNvSpPr>
            <a:spLocks noGrp="1"/>
          </p:cNvSpPr>
          <p:nvPr>
            <p:ph idx="1"/>
          </p:nvPr>
        </p:nvSpPr>
        <p:spPr>
          <a:xfrm>
            <a:off x="457200" y="1200151"/>
            <a:ext cx="3815395" cy="3694250"/>
          </a:xfrm>
        </p:spPr>
        <p:txBody>
          <a:bodyPr>
            <a:normAutofit/>
          </a:bodyPr>
          <a:lstStyle/>
          <a:p>
            <a:r>
              <a:rPr lang="en-US" sz="2400" dirty="0"/>
              <a:t>Its methods seem to ignore non-integer property names</a:t>
            </a:r>
          </a:p>
          <a:p>
            <a:r>
              <a:rPr lang="en-US" sz="2400" dirty="0"/>
              <a:t>It isn’t really special, you can override its behavior if you wanted (don’t), it’s just a normal object</a:t>
            </a:r>
          </a:p>
        </p:txBody>
      </p:sp>
      <p:pic>
        <p:nvPicPr>
          <p:cNvPr id="4" name="Picture 3">
            <a:extLst>
              <a:ext uri="{FF2B5EF4-FFF2-40B4-BE49-F238E27FC236}">
                <a16:creationId xmlns:a16="http://schemas.microsoft.com/office/drawing/2014/main" id="{A922F90C-020A-CB4C-81A7-2E6956E27055}"/>
              </a:ext>
            </a:extLst>
          </p:cNvPr>
          <p:cNvPicPr>
            <a:picLocks noChangeAspect="1"/>
          </p:cNvPicPr>
          <p:nvPr/>
        </p:nvPicPr>
        <p:blipFill>
          <a:blip r:embed="rId2"/>
          <a:stretch>
            <a:fillRect/>
          </a:stretch>
        </p:blipFill>
        <p:spPr>
          <a:xfrm>
            <a:off x="4345425" y="1395554"/>
            <a:ext cx="4704736" cy="28659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91354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BB8D421-F09C-6A4F-BA63-E95E86323EB8}"/>
              </a:ext>
            </a:extLst>
          </p:cNvPr>
          <p:cNvSpPr>
            <a:spLocks noGrp="1"/>
          </p:cNvSpPr>
          <p:nvPr>
            <p:ph idx="1"/>
          </p:nvPr>
        </p:nvSpPr>
        <p:spPr>
          <a:xfrm>
            <a:off x="457200" y="1200151"/>
            <a:ext cx="8229600" cy="2378271"/>
          </a:xfrm>
        </p:spPr>
        <p:txBody>
          <a:bodyPr>
            <a:normAutofit fontScale="92500" lnSpcReduction="10000"/>
          </a:bodyPr>
          <a:lstStyle/>
          <a:p>
            <a:r>
              <a:rPr lang="en-US" dirty="0"/>
              <a:t>A better solution for important, complex, or long-lived objects</a:t>
            </a:r>
          </a:p>
          <a:p>
            <a:r>
              <a:rPr lang="en-US" dirty="0"/>
              <a:t>Constructor function syntax - define a function returning special variable, “this” (implied)</a:t>
            </a:r>
          </a:p>
          <a:p>
            <a:pPr marL="0" indent="0">
              <a:buNone/>
            </a:pPr>
            <a:endParaRPr lang="en-US" dirty="0"/>
          </a:p>
        </p:txBody>
      </p:sp>
      <p:sp>
        <p:nvSpPr>
          <p:cNvPr id="2" name="Title 1">
            <a:extLst>
              <a:ext uri="{FF2B5EF4-FFF2-40B4-BE49-F238E27FC236}">
                <a16:creationId xmlns:a16="http://schemas.microsoft.com/office/drawing/2014/main" id="{EA71887E-B130-E34E-9AB1-1769179F9EE3}"/>
              </a:ext>
            </a:extLst>
          </p:cNvPr>
          <p:cNvSpPr>
            <a:spLocks noGrp="1"/>
          </p:cNvSpPr>
          <p:nvPr>
            <p:ph type="title"/>
          </p:nvPr>
        </p:nvSpPr>
        <p:spPr/>
        <p:txBody>
          <a:bodyPr/>
          <a:lstStyle/>
          <a:p>
            <a:r>
              <a:rPr lang="en-US" dirty="0"/>
              <a:t>Create Objects – Constructor</a:t>
            </a:r>
          </a:p>
        </p:txBody>
      </p:sp>
      <p:pic>
        <p:nvPicPr>
          <p:cNvPr id="9" name="Picture 8">
            <a:extLst>
              <a:ext uri="{FF2B5EF4-FFF2-40B4-BE49-F238E27FC236}">
                <a16:creationId xmlns:a16="http://schemas.microsoft.com/office/drawing/2014/main" id="{C180D22B-8A47-C746-8259-9F5624267329}"/>
              </a:ext>
            </a:extLst>
          </p:cNvPr>
          <p:cNvPicPr>
            <a:picLocks noChangeAspect="1"/>
          </p:cNvPicPr>
          <p:nvPr/>
        </p:nvPicPr>
        <p:blipFill>
          <a:blip r:embed="rId2"/>
          <a:stretch>
            <a:fillRect/>
          </a:stretch>
        </p:blipFill>
        <p:spPr>
          <a:xfrm>
            <a:off x="1522764" y="3578422"/>
            <a:ext cx="5969000" cy="1498600"/>
          </a:xfrm>
          <a:prstGeom prst="rect">
            <a:avLst/>
          </a:prstGeom>
        </p:spPr>
      </p:pic>
    </p:spTree>
    <p:extLst>
      <p:ext uri="{BB962C8B-B14F-4D97-AF65-F5344CB8AC3E}">
        <p14:creationId xmlns:p14="http://schemas.microsoft.com/office/powerpoint/2010/main" val="3730653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09CFD-4C88-3D46-8524-2294FB676D9D}"/>
              </a:ext>
            </a:extLst>
          </p:cNvPr>
          <p:cNvSpPr>
            <a:spLocks noGrp="1"/>
          </p:cNvSpPr>
          <p:nvPr>
            <p:ph type="title"/>
          </p:nvPr>
        </p:nvSpPr>
        <p:spPr/>
        <p:txBody>
          <a:bodyPr/>
          <a:lstStyle/>
          <a:p>
            <a:r>
              <a:rPr lang="en-US" dirty="0"/>
              <a:t>Create Objects – Class</a:t>
            </a:r>
          </a:p>
        </p:txBody>
      </p:sp>
      <p:sp>
        <p:nvSpPr>
          <p:cNvPr id="3" name="Content Placeholder 2">
            <a:extLst>
              <a:ext uri="{FF2B5EF4-FFF2-40B4-BE49-F238E27FC236}">
                <a16:creationId xmlns:a16="http://schemas.microsoft.com/office/drawing/2014/main" id="{5956B1FB-E2A9-B74C-9385-DA9222AFA05D}"/>
              </a:ext>
            </a:extLst>
          </p:cNvPr>
          <p:cNvSpPr>
            <a:spLocks noGrp="1"/>
          </p:cNvSpPr>
          <p:nvPr>
            <p:ph idx="1"/>
          </p:nvPr>
        </p:nvSpPr>
        <p:spPr/>
        <p:txBody>
          <a:bodyPr/>
          <a:lstStyle/>
          <a:p>
            <a:pPr marL="514350" indent="-514350">
              <a:buAutoNum type="arabicPeriod"/>
            </a:pPr>
            <a:r>
              <a:rPr lang="en-US" sz="2800" dirty="0"/>
              <a:t>Similar to constructor function but with simpler syntax</a:t>
            </a:r>
          </a:p>
          <a:p>
            <a:pPr marL="514350" indent="-514350">
              <a:buAutoNum type="arabicPeriod"/>
            </a:pPr>
            <a:r>
              <a:rPr lang="en-US" sz="2800" dirty="0"/>
              <a:t>Define a class with a constructor method that returns the special variable, “this” (implied)</a:t>
            </a:r>
          </a:p>
          <a:p>
            <a:pPr marL="0" indent="0">
              <a:buNone/>
            </a:pPr>
            <a:endParaRPr lang="en-US" dirty="0"/>
          </a:p>
        </p:txBody>
      </p:sp>
      <p:pic>
        <p:nvPicPr>
          <p:cNvPr id="6" name="Picture 5">
            <a:extLst>
              <a:ext uri="{FF2B5EF4-FFF2-40B4-BE49-F238E27FC236}">
                <a16:creationId xmlns:a16="http://schemas.microsoft.com/office/drawing/2014/main" id="{BDB72746-BF2E-1245-A1AA-6AD340AA7AF0}"/>
              </a:ext>
            </a:extLst>
          </p:cNvPr>
          <p:cNvPicPr>
            <a:picLocks noChangeAspect="1"/>
          </p:cNvPicPr>
          <p:nvPr/>
        </p:nvPicPr>
        <p:blipFill>
          <a:blip r:embed="rId2"/>
          <a:stretch>
            <a:fillRect/>
          </a:stretch>
        </p:blipFill>
        <p:spPr>
          <a:xfrm>
            <a:off x="1898650" y="3202523"/>
            <a:ext cx="5346700" cy="1828800"/>
          </a:xfrm>
          <a:prstGeom prst="rect">
            <a:avLst/>
          </a:prstGeom>
        </p:spPr>
      </p:pic>
    </p:spTree>
    <p:extLst>
      <p:ext uri="{BB962C8B-B14F-4D97-AF65-F5344CB8AC3E}">
        <p14:creationId xmlns:p14="http://schemas.microsoft.com/office/powerpoint/2010/main" val="3945966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1E6A9-5174-6F4A-A34B-CD0DF4D8C1BA}"/>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95DF1912-EB8C-1840-BE8E-66432B116DD6}"/>
              </a:ext>
            </a:extLst>
          </p:cNvPr>
          <p:cNvSpPr>
            <a:spLocks noGrp="1"/>
          </p:cNvSpPr>
          <p:nvPr>
            <p:ph idx="1"/>
          </p:nvPr>
        </p:nvSpPr>
        <p:spPr>
          <a:xfrm>
            <a:off x="457200" y="1200151"/>
            <a:ext cx="8229600" cy="3694250"/>
          </a:xfrm>
        </p:spPr>
        <p:txBody>
          <a:bodyPr>
            <a:normAutofit fontScale="92500" lnSpcReduction="10000"/>
          </a:bodyPr>
          <a:lstStyle/>
          <a:p>
            <a:pPr marL="514350" indent="-514350">
              <a:buFont typeface="+mj-lt"/>
              <a:buAutoNum type="arabicPeriod"/>
            </a:pPr>
            <a:r>
              <a:rPr lang="en-US" dirty="0"/>
              <a:t>MDN Guide -  </a:t>
            </a:r>
            <a:r>
              <a:rPr lang="en-US" dirty="0" err="1"/>
              <a:t>Javascript</a:t>
            </a:r>
            <a:r>
              <a:rPr lang="en-US" dirty="0"/>
              <a:t> Object Basics</a:t>
            </a:r>
          </a:p>
          <a:p>
            <a:pPr marL="800100" lvl="1" indent="-342900">
              <a:buFont typeface="+mj-lt"/>
              <a:buAutoNum type="arabicPeriod"/>
            </a:pPr>
            <a:r>
              <a:rPr lang="en-US" sz="1400" dirty="0">
                <a:hlinkClick r:id="rId2"/>
              </a:rPr>
              <a:t>https://developer.mozilla.org/en-US/docs/Learn/JavaScript/Objects/Basics</a:t>
            </a:r>
            <a:endParaRPr lang="en-US" sz="1400" dirty="0"/>
          </a:p>
          <a:p>
            <a:pPr marL="514350" indent="-514350">
              <a:buFont typeface="+mj-lt"/>
              <a:buAutoNum type="arabicPeriod"/>
            </a:pPr>
            <a:r>
              <a:rPr lang="en-US" dirty="0"/>
              <a:t>Bouncing ball challenge from the above guide</a:t>
            </a:r>
          </a:p>
          <a:p>
            <a:pPr marL="800100" lvl="1" indent="-342900">
              <a:buFont typeface="+mj-lt"/>
              <a:buAutoNum type="arabicPeriod"/>
            </a:pPr>
            <a:r>
              <a:rPr lang="en-US" sz="1400" dirty="0">
                <a:hlinkClick r:id="rId3"/>
              </a:rPr>
              <a:t>https://developer.mozilla.org/en-US/docs/Learn/JavaScript/Objects/Object_building_practice</a:t>
            </a:r>
            <a:endParaRPr lang="en-US" sz="1400" dirty="0"/>
          </a:p>
          <a:p>
            <a:pPr marL="400050">
              <a:buFont typeface="+mj-lt"/>
              <a:buAutoNum type="arabicPeriod"/>
            </a:pPr>
            <a:r>
              <a:rPr lang="en-US" dirty="0"/>
              <a:t>Rubber ducky prototyping</a:t>
            </a:r>
          </a:p>
          <a:p>
            <a:pPr marL="800100" lvl="1" indent="-342900">
              <a:buFont typeface="+mj-lt"/>
              <a:buAutoNum type="arabicPeriod"/>
            </a:pPr>
            <a:r>
              <a:rPr lang="en-US" sz="1400" dirty="0">
                <a:hlinkClick r:id="rId4"/>
              </a:rPr>
              <a:t>https://en.wikipedia.org/wiki/Rubber_duck_debugging</a:t>
            </a:r>
            <a:endParaRPr lang="en-US" sz="1400" dirty="0"/>
          </a:p>
          <a:p>
            <a:pPr marL="400050">
              <a:buFont typeface="+mj-lt"/>
              <a:buAutoNum type="arabicPeriod"/>
            </a:pPr>
            <a:r>
              <a:rPr lang="en-US" dirty="0"/>
              <a:t>Primitive Wrappers Docs</a:t>
            </a:r>
          </a:p>
          <a:p>
            <a:pPr marL="800100" lvl="1">
              <a:buFont typeface="+mj-lt"/>
              <a:buAutoNum type="arabicPeriod"/>
            </a:pPr>
            <a:r>
              <a:rPr lang="en-US" sz="1400" dirty="0">
                <a:hlinkClick r:id="rId5"/>
              </a:rPr>
              <a:t>https://developer.mozilla.org/en-US/docs/Glossary/Primitive#Primitive_wrapper_objects_in_JavaScript</a:t>
            </a:r>
            <a:endParaRPr lang="en-US" sz="1400" dirty="0"/>
          </a:p>
          <a:p>
            <a:pPr marL="800100" lvl="1">
              <a:buFont typeface="+mj-lt"/>
              <a:buAutoNum type="arabicPeriod"/>
            </a:pPr>
            <a:endParaRPr lang="en-US" sz="1400" dirty="0"/>
          </a:p>
          <a:p>
            <a:endParaRPr lang="en-US" sz="1800" dirty="0"/>
          </a:p>
        </p:txBody>
      </p:sp>
    </p:spTree>
    <p:extLst>
      <p:ext uri="{BB962C8B-B14F-4D97-AF65-F5344CB8AC3E}">
        <p14:creationId xmlns:p14="http://schemas.microsoft.com/office/powerpoint/2010/main" val="2095798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499FB-307E-5F40-B9FF-82819344E164}"/>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18C22818-521F-6847-A4A9-049538F84597}"/>
              </a:ext>
            </a:extLst>
          </p:cNvPr>
          <p:cNvSpPr>
            <a:spLocks noGrp="1"/>
          </p:cNvSpPr>
          <p:nvPr>
            <p:ph idx="1"/>
          </p:nvPr>
        </p:nvSpPr>
        <p:spPr>
          <a:xfrm>
            <a:off x="457200" y="1200151"/>
            <a:ext cx="8229600" cy="2878235"/>
          </a:xfrm>
        </p:spPr>
        <p:txBody>
          <a:bodyPr>
            <a:normAutofit fontScale="92500" lnSpcReduction="20000"/>
          </a:bodyPr>
          <a:lstStyle/>
          <a:p>
            <a:r>
              <a:rPr lang="en-US" dirty="0"/>
              <a:t>When to use objects</a:t>
            </a:r>
          </a:p>
          <a:p>
            <a:r>
              <a:rPr lang="en-US" dirty="0"/>
              <a:t>How to use objects</a:t>
            </a:r>
          </a:p>
          <a:p>
            <a:r>
              <a:rPr lang="en-US" dirty="0"/>
              <a:t>How to create objects (object literals or new)</a:t>
            </a:r>
          </a:p>
          <a:p>
            <a:r>
              <a:rPr lang="en-US" dirty="0"/>
              <a:t>Recognize objects in the wild</a:t>
            </a:r>
          </a:p>
          <a:p>
            <a:r>
              <a:rPr lang="en-US" dirty="0"/>
              <a:t>Understand the basic theory behind object-oriented programming</a:t>
            </a:r>
          </a:p>
        </p:txBody>
      </p:sp>
    </p:spTree>
    <p:extLst>
      <p:ext uri="{BB962C8B-B14F-4D97-AF65-F5344CB8AC3E}">
        <p14:creationId xmlns:p14="http://schemas.microsoft.com/office/powerpoint/2010/main" val="4018475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B17FD-B6A4-A947-B426-5CF88D4638B7}"/>
              </a:ext>
            </a:extLst>
          </p:cNvPr>
          <p:cNvSpPr>
            <a:spLocks noGrp="1"/>
          </p:cNvSpPr>
          <p:nvPr>
            <p:ph type="title"/>
          </p:nvPr>
        </p:nvSpPr>
        <p:spPr/>
        <p:txBody>
          <a:bodyPr/>
          <a:lstStyle/>
          <a:p>
            <a:r>
              <a:rPr lang="en-US" dirty="0"/>
              <a:t>What is an object?</a:t>
            </a:r>
          </a:p>
        </p:txBody>
      </p:sp>
      <p:sp>
        <p:nvSpPr>
          <p:cNvPr id="3" name="Content Placeholder 2">
            <a:extLst>
              <a:ext uri="{FF2B5EF4-FFF2-40B4-BE49-F238E27FC236}">
                <a16:creationId xmlns:a16="http://schemas.microsoft.com/office/drawing/2014/main" id="{D062C681-7E9D-8145-B738-40B8646739D8}"/>
              </a:ext>
            </a:extLst>
          </p:cNvPr>
          <p:cNvSpPr>
            <a:spLocks noGrp="1"/>
          </p:cNvSpPr>
          <p:nvPr>
            <p:ph idx="1"/>
          </p:nvPr>
        </p:nvSpPr>
        <p:spPr>
          <a:xfrm>
            <a:off x="457200" y="1063229"/>
            <a:ext cx="8229600" cy="2909960"/>
          </a:xfrm>
        </p:spPr>
        <p:txBody>
          <a:bodyPr>
            <a:normAutofit fontScale="77500" lnSpcReduction="20000"/>
          </a:bodyPr>
          <a:lstStyle/>
          <a:p>
            <a:r>
              <a:rPr lang="en-US" dirty="0"/>
              <a:t>An object is a collection of </a:t>
            </a:r>
            <a:r>
              <a:rPr lang="en-US" b="1" u="sng" dirty="0"/>
              <a:t>related</a:t>
            </a:r>
            <a:r>
              <a:rPr lang="en-US" dirty="0"/>
              <a:t> data and/or functionality</a:t>
            </a:r>
          </a:p>
          <a:p>
            <a:r>
              <a:rPr lang="en-US" dirty="0"/>
              <a:t>For example, an object can store several variables and functions</a:t>
            </a:r>
          </a:p>
          <a:p>
            <a:r>
              <a:rPr lang="en-US" dirty="0"/>
              <a:t>The variables are called properties when they are inside objects</a:t>
            </a:r>
          </a:p>
          <a:p>
            <a:r>
              <a:rPr lang="en-US" dirty="0"/>
              <a:t>The functions are called methods when they are inside objects</a:t>
            </a:r>
          </a:p>
        </p:txBody>
      </p:sp>
    </p:spTree>
    <p:extLst>
      <p:ext uri="{BB962C8B-B14F-4D97-AF65-F5344CB8AC3E}">
        <p14:creationId xmlns:p14="http://schemas.microsoft.com/office/powerpoint/2010/main" val="4057918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09CFD-4C88-3D46-8524-2294FB676D9D}"/>
              </a:ext>
            </a:extLst>
          </p:cNvPr>
          <p:cNvSpPr>
            <a:spLocks noGrp="1"/>
          </p:cNvSpPr>
          <p:nvPr>
            <p:ph type="title"/>
          </p:nvPr>
        </p:nvSpPr>
        <p:spPr/>
        <p:txBody>
          <a:bodyPr/>
          <a:lstStyle/>
          <a:p>
            <a:r>
              <a:rPr lang="en-US" sz="4000" dirty="0"/>
              <a:t>Create Objects – Literal Notation</a:t>
            </a:r>
          </a:p>
        </p:txBody>
      </p:sp>
      <p:sp>
        <p:nvSpPr>
          <p:cNvPr id="3" name="Content Placeholder 2">
            <a:extLst>
              <a:ext uri="{FF2B5EF4-FFF2-40B4-BE49-F238E27FC236}">
                <a16:creationId xmlns:a16="http://schemas.microsoft.com/office/drawing/2014/main" id="{5956B1FB-E2A9-B74C-9385-DA9222AFA05D}"/>
              </a:ext>
            </a:extLst>
          </p:cNvPr>
          <p:cNvSpPr>
            <a:spLocks noGrp="1"/>
          </p:cNvSpPr>
          <p:nvPr>
            <p:ph idx="1"/>
          </p:nvPr>
        </p:nvSpPr>
        <p:spPr>
          <a:xfrm>
            <a:off x="457200" y="1200151"/>
            <a:ext cx="7812860" cy="2894419"/>
          </a:xfrm>
        </p:spPr>
        <p:txBody>
          <a:bodyPr>
            <a:normAutofit fontScale="85000" lnSpcReduction="10000"/>
          </a:bodyPr>
          <a:lstStyle/>
          <a:p>
            <a:r>
              <a:rPr lang="en-US" sz="2800" dirty="0"/>
              <a:t>A simple solution for simple use cases</a:t>
            </a:r>
          </a:p>
          <a:p>
            <a:r>
              <a:rPr lang="en-US" sz="2800" dirty="0"/>
              <a:t>A comma separated list of key: value pairs</a:t>
            </a:r>
          </a:p>
          <a:p>
            <a:r>
              <a:rPr lang="en-US" sz="2800" dirty="0"/>
              <a:t>Key names can contain characters like spaces if enclosed in quotes</a:t>
            </a:r>
          </a:p>
          <a:p>
            <a:endParaRPr lang="en-US" sz="2800" dirty="0"/>
          </a:p>
          <a:p>
            <a:endParaRPr lang="en-US" sz="2800" dirty="0"/>
          </a:p>
          <a:p>
            <a:r>
              <a:rPr lang="en-US" sz="2800" dirty="0"/>
              <a:t>Let’s talk about the other ways to create objects later</a:t>
            </a:r>
          </a:p>
          <a:p>
            <a:pPr marL="514350" indent="-514350">
              <a:buAutoNum type="arabicPeriod"/>
            </a:pPr>
            <a:endParaRPr lang="en-US" sz="2800" dirty="0"/>
          </a:p>
          <a:p>
            <a:pPr marL="514350" indent="-514350">
              <a:buAutoNum type="arabicPeriod"/>
            </a:pPr>
            <a:endParaRPr lang="en-US" sz="2400" dirty="0"/>
          </a:p>
          <a:p>
            <a:pPr marL="514350" indent="-514350">
              <a:buAutoNum type="arabicPeriod" startAt="2"/>
            </a:pPr>
            <a:endParaRPr lang="en-US" sz="2800" dirty="0"/>
          </a:p>
          <a:p>
            <a:pPr marL="514350" indent="-514350">
              <a:buAutoNum type="arabicPeriod" startAt="2"/>
            </a:pPr>
            <a:endParaRPr lang="en-US" sz="2800" dirty="0"/>
          </a:p>
          <a:p>
            <a:pPr marL="0" indent="0">
              <a:buNone/>
            </a:pPr>
            <a:endParaRPr lang="en-US" dirty="0"/>
          </a:p>
        </p:txBody>
      </p:sp>
      <p:pic>
        <p:nvPicPr>
          <p:cNvPr id="12" name="Picture 11">
            <a:extLst>
              <a:ext uri="{FF2B5EF4-FFF2-40B4-BE49-F238E27FC236}">
                <a16:creationId xmlns:a16="http://schemas.microsoft.com/office/drawing/2014/main" id="{1F201F97-0EF3-D746-B1E5-5B943961DA38}"/>
              </a:ext>
            </a:extLst>
          </p:cNvPr>
          <p:cNvPicPr>
            <a:picLocks noChangeAspect="1"/>
          </p:cNvPicPr>
          <p:nvPr/>
        </p:nvPicPr>
        <p:blipFill>
          <a:blip r:embed="rId2"/>
          <a:stretch>
            <a:fillRect/>
          </a:stretch>
        </p:blipFill>
        <p:spPr>
          <a:xfrm>
            <a:off x="1606886" y="2918808"/>
            <a:ext cx="5092700" cy="406400"/>
          </a:xfrm>
          <a:prstGeom prst="rect">
            <a:avLst/>
          </a:prstGeom>
        </p:spPr>
      </p:pic>
    </p:spTree>
    <p:extLst>
      <p:ext uri="{BB962C8B-B14F-4D97-AF65-F5344CB8AC3E}">
        <p14:creationId xmlns:p14="http://schemas.microsoft.com/office/powerpoint/2010/main" val="3706422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C0E87-21ED-774C-9A3D-F4583611B207}"/>
              </a:ext>
            </a:extLst>
          </p:cNvPr>
          <p:cNvSpPr>
            <a:spLocks noGrp="1"/>
          </p:cNvSpPr>
          <p:nvPr>
            <p:ph type="title"/>
          </p:nvPr>
        </p:nvSpPr>
        <p:spPr/>
        <p:txBody>
          <a:bodyPr/>
          <a:lstStyle/>
          <a:p>
            <a:r>
              <a:rPr lang="en-US" dirty="0"/>
              <a:t>Using An Object’s Data</a:t>
            </a:r>
          </a:p>
        </p:txBody>
      </p:sp>
      <p:sp>
        <p:nvSpPr>
          <p:cNvPr id="5" name="Content Placeholder 2">
            <a:extLst>
              <a:ext uri="{FF2B5EF4-FFF2-40B4-BE49-F238E27FC236}">
                <a16:creationId xmlns:a16="http://schemas.microsoft.com/office/drawing/2014/main" id="{7C9C490C-08BD-F74E-9F98-B6387B78D57B}"/>
              </a:ext>
            </a:extLst>
          </p:cNvPr>
          <p:cNvSpPr>
            <a:spLocks noGrp="1"/>
          </p:cNvSpPr>
          <p:nvPr>
            <p:ph idx="1"/>
          </p:nvPr>
        </p:nvSpPr>
        <p:spPr>
          <a:xfrm>
            <a:off x="457200" y="1200151"/>
            <a:ext cx="8229600" cy="3694250"/>
          </a:xfrm>
        </p:spPr>
        <p:txBody>
          <a:bodyPr/>
          <a:lstStyle/>
          <a:p>
            <a:r>
              <a:rPr lang="en-US" dirty="0"/>
              <a:t>Dot notation</a:t>
            </a:r>
          </a:p>
          <a:p>
            <a:endParaRPr lang="en-US" dirty="0"/>
          </a:p>
          <a:p>
            <a:endParaRPr lang="en-US" dirty="0"/>
          </a:p>
          <a:p>
            <a:r>
              <a:rPr lang="en-US" dirty="0"/>
              <a:t>Bracket notation</a:t>
            </a:r>
          </a:p>
          <a:p>
            <a:endParaRPr lang="en-US" dirty="0"/>
          </a:p>
        </p:txBody>
      </p:sp>
      <p:pic>
        <p:nvPicPr>
          <p:cNvPr id="4" name="Picture 3">
            <a:extLst>
              <a:ext uri="{FF2B5EF4-FFF2-40B4-BE49-F238E27FC236}">
                <a16:creationId xmlns:a16="http://schemas.microsoft.com/office/drawing/2014/main" id="{197D5DF0-D73E-0044-8007-2CFF1CA56636}"/>
              </a:ext>
            </a:extLst>
          </p:cNvPr>
          <p:cNvPicPr>
            <a:picLocks noChangeAspect="1"/>
          </p:cNvPicPr>
          <p:nvPr/>
        </p:nvPicPr>
        <p:blipFill>
          <a:blip r:embed="rId2"/>
          <a:stretch>
            <a:fillRect/>
          </a:stretch>
        </p:blipFill>
        <p:spPr>
          <a:xfrm>
            <a:off x="1899156" y="1949450"/>
            <a:ext cx="5232400" cy="622300"/>
          </a:xfrm>
          <a:prstGeom prst="rect">
            <a:avLst/>
          </a:prstGeom>
        </p:spPr>
      </p:pic>
      <p:pic>
        <p:nvPicPr>
          <p:cNvPr id="6" name="Picture 5">
            <a:extLst>
              <a:ext uri="{FF2B5EF4-FFF2-40B4-BE49-F238E27FC236}">
                <a16:creationId xmlns:a16="http://schemas.microsoft.com/office/drawing/2014/main" id="{94294BBB-809D-1444-A373-B4ECFA866555}"/>
              </a:ext>
            </a:extLst>
          </p:cNvPr>
          <p:cNvPicPr>
            <a:picLocks noChangeAspect="1"/>
          </p:cNvPicPr>
          <p:nvPr/>
        </p:nvPicPr>
        <p:blipFill>
          <a:blip r:embed="rId3"/>
          <a:stretch>
            <a:fillRect/>
          </a:stretch>
        </p:blipFill>
        <p:spPr>
          <a:xfrm>
            <a:off x="1899156" y="3877265"/>
            <a:ext cx="5105400" cy="609600"/>
          </a:xfrm>
          <a:prstGeom prst="rect">
            <a:avLst/>
          </a:prstGeom>
        </p:spPr>
      </p:pic>
    </p:spTree>
    <p:extLst>
      <p:ext uri="{BB962C8B-B14F-4D97-AF65-F5344CB8AC3E}">
        <p14:creationId xmlns:p14="http://schemas.microsoft.com/office/powerpoint/2010/main" val="1403670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D59EC-5EFC-1744-A79D-BBD968138DA4}"/>
              </a:ext>
            </a:extLst>
          </p:cNvPr>
          <p:cNvSpPr>
            <a:spLocks noGrp="1"/>
          </p:cNvSpPr>
          <p:nvPr>
            <p:ph type="title"/>
          </p:nvPr>
        </p:nvSpPr>
        <p:spPr/>
        <p:txBody>
          <a:bodyPr/>
          <a:lstStyle/>
          <a:p>
            <a:r>
              <a:rPr lang="en-US" dirty="0"/>
              <a:t>Using Object’s Behavior</a:t>
            </a:r>
          </a:p>
        </p:txBody>
      </p:sp>
      <p:sp>
        <p:nvSpPr>
          <p:cNvPr id="3" name="Content Placeholder 2">
            <a:extLst>
              <a:ext uri="{FF2B5EF4-FFF2-40B4-BE49-F238E27FC236}">
                <a16:creationId xmlns:a16="http://schemas.microsoft.com/office/drawing/2014/main" id="{8678B149-9128-D84B-A452-67F6F322DB1C}"/>
              </a:ext>
            </a:extLst>
          </p:cNvPr>
          <p:cNvSpPr>
            <a:spLocks noGrp="1"/>
          </p:cNvSpPr>
          <p:nvPr>
            <p:ph idx="1"/>
          </p:nvPr>
        </p:nvSpPr>
        <p:spPr/>
        <p:txBody>
          <a:bodyPr/>
          <a:lstStyle/>
          <a:p>
            <a:r>
              <a:rPr lang="en-US" dirty="0"/>
              <a:t>Reference the object’s method followed by parenthesis to call an object method</a:t>
            </a:r>
          </a:p>
        </p:txBody>
      </p:sp>
      <p:pic>
        <p:nvPicPr>
          <p:cNvPr id="4" name="Picture 3">
            <a:extLst>
              <a:ext uri="{FF2B5EF4-FFF2-40B4-BE49-F238E27FC236}">
                <a16:creationId xmlns:a16="http://schemas.microsoft.com/office/drawing/2014/main" id="{467018A4-66C8-CB4E-B79F-E81C1CA44697}"/>
              </a:ext>
            </a:extLst>
          </p:cNvPr>
          <p:cNvPicPr>
            <a:picLocks noChangeAspect="1"/>
          </p:cNvPicPr>
          <p:nvPr/>
        </p:nvPicPr>
        <p:blipFill>
          <a:blip r:embed="rId2"/>
          <a:stretch>
            <a:fillRect/>
          </a:stretch>
        </p:blipFill>
        <p:spPr>
          <a:xfrm>
            <a:off x="1647797" y="2406762"/>
            <a:ext cx="5346700" cy="1625600"/>
          </a:xfrm>
          <a:prstGeom prst="rect">
            <a:avLst/>
          </a:prstGeom>
        </p:spPr>
      </p:pic>
    </p:spTree>
    <p:extLst>
      <p:ext uri="{BB962C8B-B14F-4D97-AF65-F5344CB8AC3E}">
        <p14:creationId xmlns:p14="http://schemas.microsoft.com/office/powerpoint/2010/main" val="491332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DDA54-1F26-2148-B6DC-6CFEF8126C22}"/>
              </a:ext>
            </a:extLst>
          </p:cNvPr>
          <p:cNvSpPr>
            <a:spLocks noGrp="1"/>
          </p:cNvSpPr>
          <p:nvPr>
            <p:ph type="title"/>
          </p:nvPr>
        </p:nvSpPr>
        <p:spPr/>
        <p:txBody>
          <a:bodyPr/>
          <a:lstStyle/>
          <a:p>
            <a:r>
              <a:rPr lang="en-US" dirty="0"/>
              <a:t>Objects and “this”</a:t>
            </a:r>
          </a:p>
        </p:txBody>
      </p:sp>
      <p:sp>
        <p:nvSpPr>
          <p:cNvPr id="3" name="Content Placeholder 2">
            <a:extLst>
              <a:ext uri="{FF2B5EF4-FFF2-40B4-BE49-F238E27FC236}">
                <a16:creationId xmlns:a16="http://schemas.microsoft.com/office/drawing/2014/main" id="{EFA4F2A2-B7D3-D44D-8D76-C05E994E08E2}"/>
              </a:ext>
            </a:extLst>
          </p:cNvPr>
          <p:cNvSpPr>
            <a:spLocks noGrp="1"/>
          </p:cNvSpPr>
          <p:nvPr>
            <p:ph idx="1"/>
          </p:nvPr>
        </p:nvSpPr>
        <p:spPr/>
        <p:txBody>
          <a:bodyPr>
            <a:normAutofit lnSpcReduction="10000"/>
          </a:bodyPr>
          <a:lstStyle/>
          <a:p>
            <a:r>
              <a:rPr lang="en-US" dirty="0"/>
              <a:t>You are probably wondering what "this" is. The this keyword refers to the current object the code is being written inside</a:t>
            </a:r>
            <a:r>
              <a:rPr lang="en-US" baseline="30000" dirty="0"/>
              <a:t>[1]</a:t>
            </a:r>
          </a:p>
          <a:p>
            <a:r>
              <a:rPr lang="en-US" dirty="0"/>
              <a:t>The importance of “this” is more obvious when you have several objects or more complex behavior.</a:t>
            </a:r>
          </a:p>
          <a:p>
            <a:r>
              <a:rPr lang="en-US" dirty="0"/>
              <a:t>We’ll come back to “this” with constructors</a:t>
            </a:r>
            <a:endParaRPr lang="en-US" baseline="30000" dirty="0"/>
          </a:p>
        </p:txBody>
      </p:sp>
    </p:spTree>
    <p:extLst>
      <p:ext uri="{BB962C8B-B14F-4D97-AF65-F5344CB8AC3E}">
        <p14:creationId xmlns:p14="http://schemas.microsoft.com/office/powerpoint/2010/main" val="1328242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EE448-9EB2-C445-9447-99ED84FA4D67}"/>
              </a:ext>
            </a:extLst>
          </p:cNvPr>
          <p:cNvSpPr>
            <a:spLocks noGrp="1"/>
          </p:cNvSpPr>
          <p:nvPr>
            <p:ph type="title"/>
          </p:nvPr>
        </p:nvSpPr>
        <p:spPr/>
        <p:txBody>
          <a:bodyPr/>
          <a:lstStyle/>
          <a:p>
            <a:r>
              <a:rPr lang="en-US" dirty="0"/>
              <a:t>Behavior, Acting Upon Itself</a:t>
            </a:r>
          </a:p>
        </p:txBody>
      </p:sp>
      <p:sp>
        <p:nvSpPr>
          <p:cNvPr id="3" name="Content Placeholder 2">
            <a:extLst>
              <a:ext uri="{FF2B5EF4-FFF2-40B4-BE49-F238E27FC236}">
                <a16:creationId xmlns:a16="http://schemas.microsoft.com/office/drawing/2014/main" id="{3C4D9159-3978-CE4B-9002-72F03631913A}"/>
              </a:ext>
            </a:extLst>
          </p:cNvPr>
          <p:cNvSpPr>
            <a:spLocks noGrp="1"/>
          </p:cNvSpPr>
          <p:nvPr>
            <p:ph idx="1"/>
          </p:nvPr>
        </p:nvSpPr>
        <p:spPr/>
        <p:txBody>
          <a:bodyPr/>
          <a:lstStyle/>
          <a:p>
            <a:r>
              <a:rPr lang="en-US" dirty="0"/>
              <a:t>Object store values, the ideal use of object behavior is to use those values and/or modify those values.</a:t>
            </a:r>
          </a:p>
        </p:txBody>
      </p:sp>
      <p:pic>
        <p:nvPicPr>
          <p:cNvPr id="5" name="Picture 4">
            <a:extLst>
              <a:ext uri="{FF2B5EF4-FFF2-40B4-BE49-F238E27FC236}">
                <a16:creationId xmlns:a16="http://schemas.microsoft.com/office/drawing/2014/main" id="{CD89181F-023E-714C-87B5-F7227B8D4D64}"/>
              </a:ext>
            </a:extLst>
          </p:cNvPr>
          <p:cNvPicPr>
            <a:picLocks noChangeAspect="1"/>
          </p:cNvPicPr>
          <p:nvPr/>
        </p:nvPicPr>
        <p:blipFill>
          <a:blip r:embed="rId2"/>
          <a:stretch>
            <a:fillRect/>
          </a:stretch>
        </p:blipFill>
        <p:spPr>
          <a:xfrm>
            <a:off x="1663700" y="2930102"/>
            <a:ext cx="5816600" cy="1816100"/>
          </a:xfrm>
          <a:prstGeom prst="rect">
            <a:avLst/>
          </a:prstGeom>
        </p:spPr>
      </p:pic>
    </p:spTree>
    <p:extLst>
      <p:ext uri="{BB962C8B-B14F-4D97-AF65-F5344CB8AC3E}">
        <p14:creationId xmlns:p14="http://schemas.microsoft.com/office/powerpoint/2010/main" val="3562994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9A78E-E551-3641-962D-73D012162FA4}"/>
              </a:ext>
            </a:extLst>
          </p:cNvPr>
          <p:cNvSpPr>
            <a:spLocks noGrp="1"/>
          </p:cNvSpPr>
          <p:nvPr>
            <p:ph type="title"/>
          </p:nvPr>
        </p:nvSpPr>
        <p:spPr/>
        <p:txBody>
          <a:bodyPr/>
          <a:lstStyle/>
          <a:p>
            <a:r>
              <a:rPr lang="en-US" dirty="0"/>
              <a:t>Challenge - Spot the bug</a:t>
            </a:r>
          </a:p>
        </p:txBody>
      </p:sp>
      <p:sp>
        <p:nvSpPr>
          <p:cNvPr id="3" name="Content Placeholder 2">
            <a:extLst>
              <a:ext uri="{FF2B5EF4-FFF2-40B4-BE49-F238E27FC236}">
                <a16:creationId xmlns:a16="http://schemas.microsoft.com/office/drawing/2014/main" id="{9E193895-763F-324A-825C-0F3A34A92B86}"/>
              </a:ext>
            </a:extLst>
          </p:cNvPr>
          <p:cNvSpPr>
            <a:spLocks noGrp="1"/>
          </p:cNvSpPr>
          <p:nvPr>
            <p:ph idx="1"/>
          </p:nvPr>
        </p:nvSpPr>
        <p:spPr/>
        <p:txBody>
          <a:bodyPr/>
          <a:lstStyle/>
          <a:p>
            <a:endParaRPr lang="en-US" dirty="0"/>
          </a:p>
          <a:p>
            <a:pPr marL="0" indent="0">
              <a:buNone/>
            </a:pPr>
            <a:endParaRPr lang="en-US" dirty="0"/>
          </a:p>
          <a:p>
            <a:endParaRPr lang="en-US" sz="4000" dirty="0"/>
          </a:p>
          <a:p>
            <a:r>
              <a:rPr lang="en-US" dirty="0">
                <a:solidFill>
                  <a:schemeClr val="bg1">
                    <a:lumMod val="95000"/>
                  </a:schemeClr>
                </a:solidFill>
              </a:rPr>
              <a:t>Be aware – arrow functions do not bind/inject their own “this” variable</a:t>
            </a:r>
          </a:p>
        </p:txBody>
      </p:sp>
      <p:pic>
        <p:nvPicPr>
          <p:cNvPr id="4" name="Picture 3">
            <a:extLst>
              <a:ext uri="{FF2B5EF4-FFF2-40B4-BE49-F238E27FC236}">
                <a16:creationId xmlns:a16="http://schemas.microsoft.com/office/drawing/2014/main" id="{09FAD474-6825-3548-A7DB-E1B0F11BEE27}"/>
              </a:ext>
            </a:extLst>
          </p:cNvPr>
          <p:cNvPicPr>
            <a:picLocks noChangeAspect="1"/>
          </p:cNvPicPr>
          <p:nvPr/>
        </p:nvPicPr>
        <p:blipFill>
          <a:blip r:embed="rId2"/>
          <a:stretch>
            <a:fillRect/>
          </a:stretch>
        </p:blipFill>
        <p:spPr>
          <a:xfrm>
            <a:off x="1579689" y="1200151"/>
            <a:ext cx="5499100" cy="1790700"/>
          </a:xfrm>
          <a:prstGeom prst="rect">
            <a:avLst/>
          </a:prstGeom>
        </p:spPr>
      </p:pic>
    </p:spTree>
    <p:extLst>
      <p:ext uri="{BB962C8B-B14F-4D97-AF65-F5344CB8AC3E}">
        <p14:creationId xmlns:p14="http://schemas.microsoft.com/office/powerpoint/2010/main" val="96253865"/>
      </p:ext>
    </p:extLst>
  </p:cSld>
  <p:clrMapOvr>
    <a:masterClrMapping/>
  </p:clrMapOvr>
</p:sld>
</file>

<file path=ppt/theme/theme1.xml><?xml version="1.0" encoding="utf-8"?>
<a:theme xmlns:a="http://schemas.openxmlformats.org/drawingml/2006/main" name="Tema predeterminado">
  <a:themeElements>
    <a:clrScheme name="Simple">
      <a:dk1>
        <a:sysClr val="windowText" lastClr="000000"/>
      </a:dk1>
      <a:lt1>
        <a:sysClr val="window" lastClr="FFFFFF"/>
      </a:lt1>
      <a:dk2>
        <a:srgbClr val="333333"/>
      </a:dk2>
      <a:lt2>
        <a:srgbClr val="CCCCCC"/>
      </a:lt2>
      <a:accent1>
        <a:srgbClr val="4C4C4C"/>
      </a:accent1>
      <a:accent2>
        <a:srgbClr val="666666"/>
      </a:accent2>
      <a:accent3>
        <a:srgbClr val="7F7F7F"/>
      </a:accent3>
      <a:accent4>
        <a:srgbClr val="999999"/>
      </a:accent4>
      <a:accent5>
        <a:srgbClr val="CCCCCC"/>
      </a:accent5>
      <a:accent6>
        <a:srgbClr val="E6E6E6"/>
      </a:accent6>
      <a:hlink>
        <a:srgbClr val="004AEC"/>
      </a:hlink>
      <a:folHlink>
        <a:srgbClr val="AE16D1"/>
      </a:folHlink>
    </a:clrScheme>
    <a:fontScheme name="Clásico de Offic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EEC62205-6E8C-9C46-BABC-7D41CB2F5007}" vid="{A0E5BBD6-12E5-2A4A-B118-18620600EC8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Tema predeterminado</Template>
  <TotalTime>2193</TotalTime>
  <Words>635</Words>
  <Application>Microsoft Macintosh PowerPoint</Application>
  <PresentationFormat>On-screen Show (16:9)</PresentationFormat>
  <Paragraphs>71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Courier New</vt:lpstr>
      <vt:lpstr>Tema predeterminado</vt:lpstr>
      <vt:lpstr>JS Objects</vt:lpstr>
      <vt:lpstr>Learning Objectives</vt:lpstr>
      <vt:lpstr>What is an object?</vt:lpstr>
      <vt:lpstr>Create Objects – Literal Notation</vt:lpstr>
      <vt:lpstr>Using An Object’s Data</vt:lpstr>
      <vt:lpstr>Using Object’s Behavior</vt:lpstr>
      <vt:lpstr>Objects and “this”</vt:lpstr>
      <vt:lpstr>Behavior, Acting Upon Itself</vt:lpstr>
      <vt:lpstr>Challenge - Spot the bug</vt:lpstr>
      <vt:lpstr>Behavior, Avoid Side Effects</vt:lpstr>
      <vt:lpstr>Objects You Already Know</vt:lpstr>
      <vt:lpstr>Aside – Learning Style</vt:lpstr>
      <vt:lpstr>Array Object - Investigate</vt:lpstr>
      <vt:lpstr>Create Objects – Constructor</vt:lpstr>
      <vt:lpstr>Create Objects – Class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a template.</dc:title>
  <dc:creator>Latori Miller</dc:creator>
  <cp:lastModifiedBy>Joe Lang</cp:lastModifiedBy>
  <cp:revision>39</cp:revision>
  <dcterms:created xsi:type="dcterms:W3CDTF">2019-08-13T13:58:16Z</dcterms:created>
  <dcterms:modified xsi:type="dcterms:W3CDTF">2019-08-21T14:53:24Z</dcterms:modified>
</cp:coreProperties>
</file>