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1.xml" ContentType="application/inkml+xml"/>
  <Override PartName="/ppt/ink/ink2.xml" ContentType="application/inkml+xml"/>
  <Override PartName="/ppt/ink/ink3.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sldIdLst>
    <p:sldId id="259" r:id="rId2"/>
    <p:sldId id="257" r:id="rId3"/>
    <p:sldId id="256" r:id="rId4"/>
    <p:sldId id="299" r:id="rId5"/>
    <p:sldId id="260" r:id="rId6"/>
    <p:sldId id="261" r:id="rId7"/>
    <p:sldId id="264" r:id="rId8"/>
    <p:sldId id="294" r:id="rId9"/>
    <p:sldId id="262" r:id="rId10"/>
    <p:sldId id="278" r:id="rId11"/>
    <p:sldId id="266" r:id="rId12"/>
    <p:sldId id="279" r:id="rId13"/>
    <p:sldId id="285" r:id="rId14"/>
    <p:sldId id="286" r:id="rId15"/>
    <p:sldId id="295" r:id="rId16"/>
    <p:sldId id="287" r:id="rId17"/>
    <p:sldId id="296" r:id="rId18"/>
    <p:sldId id="290" r:id="rId19"/>
    <p:sldId id="297" r:id="rId20"/>
    <p:sldId id="298" r:id="rId21"/>
    <p:sldId id="30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2C688C-618F-46B0-83CD-159FBF9AC77E}" v="623" dt="2022-11-14T03:53:34.0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uramanpreet12393@gmail.com" userId="f6b832dd3c9bcae8" providerId="LiveId" clId="{E92C688C-618F-46B0-83CD-159FBF9AC77E}"/>
    <pc:docChg chg="undo redo custSel addSld delSld modSld sldOrd modMainMaster">
      <pc:chgData name="kauramanpreet12393@gmail.com" userId="f6b832dd3c9bcae8" providerId="LiveId" clId="{E92C688C-618F-46B0-83CD-159FBF9AC77E}" dt="2022-11-14T03:53:39.789" v="4605" actId="20577"/>
      <pc:docMkLst>
        <pc:docMk/>
      </pc:docMkLst>
      <pc:sldChg chg="addSp delSp modSp mod ord setBg setClrOvrMap">
        <pc:chgData name="kauramanpreet12393@gmail.com" userId="f6b832dd3c9bcae8" providerId="LiveId" clId="{E92C688C-618F-46B0-83CD-159FBF9AC77E}" dt="2022-06-23T01:39:54.414" v="423"/>
        <pc:sldMkLst>
          <pc:docMk/>
          <pc:sldMk cId="3072554722" sldId="256"/>
        </pc:sldMkLst>
        <pc:spChg chg="mod">
          <ac:chgData name="kauramanpreet12393@gmail.com" userId="f6b832dd3c9bcae8" providerId="LiveId" clId="{E92C688C-618F-46B0-83CD-159FBF9AC77E}" dt="2022-06-23T01:27:40.673" v="275" actId="26606"/>
          <ac:spMkLst>
            <pc:docMk/>
            <pc:sldMk cId="3072554722" sldId="256"/>
            <ac:spMk id="2" creationId="{DE288FEB-DB6E-0BA1-0D15-95D3FF806909}"/>
          </ac:spMkLst>
        </pc:spChg>
        <pc:spChg chg="mod">
          <ac:chgData name="kauramanpreet12393@gmail.com" userId="f6b832dd3c9bcae8" providerId="LiveId" clId="{E92C688C-618F-46B0-83CD-159FBF9AC77E}" dt="2022-06-23T01:28:59.836" v="278" actId="255"/>
          <ac:spMkLst>
            <pc:docMk/>
            <pc:sldMk cId="3072554722" sldId="256"/>
            <ac:spMk id="3" creationId="{6BBD5842-4191-65C2-7B6F-6265C05BC875}"/>
          </ac:spMkLst>
        </pc:spChg>
        <pc:spChg chg="del">
          <ac:chgData name="kauramanpreet12393@gmail.com" userId="f6b832dd3c9bcae8" providerId="LiveId" clId="{E92C688C-618F-46B0-83CD-159FBF9AC77E}" dt="2022-06-23T01:27:40.673" v="275" actId="26606"/>
          <ac:spMkLst>
            <pc:docMk/>
            <pc:sldMk cId="3072554722" sldId="256"/>
            <ac:spMk id="66" creationId="{EBDD1931-9E86-4402-9A68-33A2D9EFB198}"/>
          </ac:spMkLst>
        </pc:spChg>
        <pc:spChg chg="del">
          <ac:chgData name="kauramanpreet12393@gmail.com" userId="f6b832dd3c9bcae8" providerId="LiveId" clId="{E92C688C-618F-46B0-83CD-159FBF9AC77E}" dt="2022-06-23T01:27:40.673" v="275" actId="26606"/>
          <ac:spMkLst>
            <pc:docMk/>
            <pc:sldMk cId="3072554722" sldId="256"/>
            <ac:spMk id="68" creationId="{AED1D94F-BC8C-4ABD-9133-E5FE8FD01D22}"/>
          </ac:spMkLst>
        </pc:spChg>
        <pc:spChg chg="del">
          <ac:chgData name="kauramanpreet12393@gmail.com" userId="f6b832dd3c9bcae8" providerId="LiveId" clId="{E92C688C-618F-46B0-83CD-159FBF9AC77E}" dt="2022-06-23T01:27:40.673" v="275" actId="26606"/>
          <ac:spMkLst>
            <pc:docMk/>
            <pc:sldMk cId="3072554722" sldId="256"/>
            <ac:spMk id="70" creationId="{65C49067-A40C-4881-A0C6-21B61255100C}"/>
          </ac:spMkLst>
        </pc:spChg>
        <pc:spChg chg="add">
          <ac:chgData name="kauramanpreet12393@gmail.com" userId="f6b832dd3c9bcae8" providerId="LiveId" clId="{E92C688C-618F-46B0-83CD-159FBF9AC77E}" dt="2022-06-23T01:27:40.673" v="275" actId="26606"/>
          <ac:spMkLst>
            <pc:docMk/>
            <pc:sldMk cId="3072554722" sldId="256"/>
            <ac:spMk id="75" creationId="{D4F87819-B70D-4927-B657-7D175613F950}"/>
          </ac:spMkLst>
        </pc:spChg>
        <pc:spChg chg="add">
          <ac:chgData name="kauramanpreet12393@gmail.com" userId="f6b832dd3c9bcae8" providerId="LiveId" clId="{E92C688C-618F-46B0-83CD-159FBF9AC77E}" dt="2022-06-23T01:27:40.673" v="275" actId="26606"/>
          <ac:spMkLst>
            <pc:docMk/>
            <pc:sldMk cId="3072554722" sldId="256"/>
            <ac:spMk id="77" creationId="{DCB3820D-C773-4632-9F79-C890E1B2B50D}"/>
          </ac:spMkLst>
        </pc:spChg>
        <pc:spChg chg="add">
          <ac:chgData name="kauramanpreet12393@gmail.com" userId="f6b832dd3c9bcae8" providerId="LiveId" clId="{E92C688C-618F-46B0-83CD-159FBF9AC77E}" dt="2022-06-23T01:27:40.673" v="275" actId="26606"/>
          <ac:spMkLst>
            <pc:docMk/>
            <pc:sldMk cId="3072554722" sldId="256"/>
            <ac:spMk id="79" creationId="{DCB8EB4B-AFE9-41E8-95B0-F246E5740491}"/>
          </ac:spMkLst>
        </pc:spChg>
        <pc:picChg chg="mod">
          <ac:chgData name="kauramanpreet12393@gmail.com" userId="f6b832dd3c9bcae8" providerId="LiveId" clId="{E92C688C-618F-46B0-83CD-159FBF9AC77E}" dt="2022-06-23T01:29:02.070" v="279" actId="1076"/>
          <ac:picMkLst>
            <pc:docMk/>
            <pc:sldMk cId="3072554722" sldId="256"/>
            <ac:picMk id="4" creationId="{CBE4F31C-68CF-34FF-0367-D39F729B76C7}"/>
          </ac:picMkLst>
        </pc:picChg>
      </pc:sldChg>
      <pc:sldChg chg="addSp delSp modSp mod ord setBg setClrOvrMap">
        <pc:chgData name="kauramanpreet12393@gmail.com" userId="f6b832dd3c9bcae8" providerId="LiveId" clId="{E92C688C-618F-46B0-83CD-159FBF9AC77E}" dt="2022-10-03T14:40:15.403" v="4498"/>
        <pc:sldMkLst>
          <pc:docMk/>
          <pc:sldMk cId="115459922" sldId="257"/>
        </pc:sldMkLst>
        <pc:spChg chg="mod">
          <ac:chgData name="kauramanpreet12393@gmail.com" userId="f6b832dd3c9bcae8" providerId="LiveId" clId="{E92C688C-618F-46B0-83CD-159FBF9AC77E}" dt="2022-06-23T01:38:31.733" v="391" actId="26606"/>
          <ac:spMkLst>
            <pc:docMk/>
            <pc:sldMk cId="115459922" sldId="257"/>
            <ac:spMk id="2" creationId="{8B4DD648-4CBE-9994-6A96-AD89808EA438}"/>
          </ac:spMkLst>
        </pc:spChg>
        <pc:spChg chg="del">
          <ac:chgData name="kauramanpreet12393@gmail.com" userId="f6b832dd3c9bcae8" providerId="LiveId" clId="{E92C688C-618F-46B0-83CD-159FBF9AC77E}" dt="2022-06-23T01:27:35.135" v="274" actId="26606"/>
          <ac:spMkLst>
            <pc:docMk/>
            <pc:sldMk cId="115459922" sldId="257"/>
            <ac:spMk id="16" creationId="{A9D2268A-D939-4E78-91B6-6C7E46406788}"/>
          </ac:spMkLst>
        </pc:spChg>
        <pc:spChg chg="del">
          <ac:chgData name="kauramanpreet12393@gmail.com" userId="f6b832dd3c9bcae8" providerId="LiveId" clId="{E92C688C-618F-46B0-83CD-159FBF9AC77E}" dt="2022-06-23T01:27:35.135" v="274" actId="26606"/>
          <ac:spMkLst>
            <pc:docMk/>
            <pc:sldMk cId="115459922" sldId="257"/>
            <ac:spMk id="18" creationId="{E0C43A58-225D-452D-8185-0D89D1EED861}"/>
          </ac:spMkLst>
        </pc:spChg>
        <pc:spChg chg="add del">
          <ac:chgData name="kauramanpreet12393@gmail.com" userId="f6b832dd3c9bcae8" providerId="LiveId" clId="{E92C688C-618F-46B0-83CD-159FBF9AC77E}" dt="2022-06-23T01:38:31.733" v="391" actId="26606"/>
          <ac:spMkLst>
            <pc:docMk/>
            <pc:sldMk cId="115459922" sldId="257"/>
            <ac:spMk id="23" creationId="{2D2B266D-3625-4584-A5C3-7D3F672CFF30}"/>
          </ac:spMkLst>
        </pc:spChg>
        <pc:spChg chg="add">
          <ac:chgData name="kauramanpreet12393@gmail.com" userId="f6b832dd3c9bcae8" providerId="LiveId" clId="{E92C688C-618F-46B0-83CD-159FBF9AC77E}" dt="2022-06-23T01:38:31.733" v="391" actId="26606"/>
          <ac:spMkLst>
            <pc:docMk/>
            <pc:sldMk cId="115459922" sldId="257"/>
            <ac:spMk id="28" creationId="{1A9F7B4E-B03D-4F64-BE33-00D074458D45}"/>
          </ac:spMkLst>
        </pc:spChg>
        <pc:spChg chg="add">
          <ac:chgData name="kauramanpreet12393@gmail.com" userId="f6b832dd3c9bcae8" providerId="LiveId" clId="{E92C688C-618F-46B0-83CD-159FBF9AC77E}" dt="2022-06-23T01:38:31.733" v="391" actId="26606"/>
          <ac:spMkLst>
            <pc:docMk/>
            <pc:sldMk cId="115459922" sldId="257"/>
            <ac:spMk id="30" creationId="{1CA8A97F-67F0-4D5F-A850-0C30727D1CE3}"/>
          </ac:spMkLst>
        </pc:spChg>
        <pc:graphicFrameChg chg="mod modGraphic">
          <ac:chgData name="kauramanpreet12393@gmail.com" userId="f6b832dd3c9bcae8" providerId="LiveId" clId="{E92C688C-618F-46B0-83CD-159FBF9AC77E}" dt="2022-10-03T14:17:25.226" v="4479" actId="20577"/>
          <ac:graphicFrameMkLst>
            <pc:docMk/>
            <pc:sldMk cId="115459922" sldId="257"/>
            <ac:graphicFrameMk id="5" creationId="{BA7E67EE-56A9-A805-BB79-55C7FF1869D0}"/>
          </ac:graphicFrameMkLst>
        </pc:graphicFrameChg>
      </pc:sldChg>
      <pc:sldChg chg="del setBg">
        <pc:chgData name="kauramanpreet12393@gmail.com" userId="f6b832dd3c9bcae8" providerId="LiveId" clId="{E92C688C-618F-46B0-83CD-159FBF9AC77E}" dt="2022-06-23T01:28:15.366" v="276" actId="2696"/>
        <pc:sldMkLst>
          <pc:docMk/>
          <pc:sldMk cId="86508362" sldId="258"/>
        </pc:sldMkLst>
      </pc:sldChg>
      <pc:sldChg chg="addSp delSp modSp new mod ord setBg">
        <pc:chgData name="kauramanpreet12393@gmail.com" userId="f6b832dd3c9bcae8" providerId="LiveId" clId="{E92C688C-618F-46B0-83CD-159FBF9AC77E}" dt="2022-06-23T01:27:18.040" v="273"/>
        <pc:sldMkLst>
          <pc:docMk/>
          <pc:sldMk cId="27423522" sldId="259"/>
        </pc:sldMkLst>
        <pc:spChg chg="mod">
          <ac:chgData name="kauramanpreet12393@gmail.com" userId="f6b832dd3c9bcae8" providerId="LiveId" clId="{E92C688C-618F-46B0-83CD-159FBF9AC77E}" dt="2022-06-22T23:48:18.900" v="69" actId="26606"/>
          <ac:spMkLst>
            <pc:docMk/>
            <pc:sldMk cId="27423522" sldId="259"/>
            <ac:spMk id="2" creationId="{DF8142D3-22AE-1E8F-412C-A738220B2B29}"/>
          </ac:spMkLst>
        </pc:spChg>
        <pc:spChg chg="del">
          <ac:chgData name="kauramanpreet12393@gmail.com" userId="f6b832dd3c9bcae8" providerId="LiveId" clId="{E92C688C-618F-46B0-83CD-159FBF9AC77E}" dt="2022-06-22T23:48:18.900" v="69" actId="26606"/>
          <ac:spMkLst>
            <pc:docMk/>
            <pc:sldMk cId="27423522" sldId="259"/>
            <ac:spMk id="3" creationId="{DE740B17-2755-D6BE-B7DC-F79F03530A22}"/>
          </ac:spMkLst>
        </pc:spChg>
        <pc:spChg chg="add">
          <ac:chgData name="kauramanpreet12393@gmail.com" userId="f6b832dd3c9bcae8" providerId="LiveId" clId="{E92C688C-618F-46B0-83CD-159FBF9AC77E}" dt="2022-06-22T23:48:18.900" v="69" actId="26606"/>
          <ac:spMkLst>
            <pc:docMk/>
            <pc:sldMk cId="27423522" sldId="259"/>
            <ac:spMk id="9" creationId="{DA381740-063A-41A4-836D-85D14980EEF0}"/>
          </ac:spMkLst>
        </pc:spChg>
        <pc:spChg chg="add">
          <ac:chgData name="kauramanpreet12393@gmail.com" userId="f6b832dd3c9bcae8" providerId="LiveId" clId="{E92C688C-618F-46B0-83CD-159FBF9AC77E}" dt="2022-06-22T23:48:18.900" v="69" actId="26606"/>
          <ac:spMkLst>
            <pc:docMk/>
            <pc:sldMk cId="27423522" sldId="259"/>
            <ac:spMk id="11" creationId="{9B7AD9F6-8CE7-4299-8FC6-328F4DCD3FF9}"/>
          </ac:spMkLst>
        </pc:spChg>
        <pc:spChg chg="add">
          <ac:chgData name="kauramanpreet12393@gmail.com" userId="f6b832dd3c9bcae8" providerId="LiveId" clId="{E92C688C-618F-46B0-83CD-159FBF9AC77E}" dt="2022-06-22T23:48:18.900" v="69" actId="26606"/>
          <ac:spMkLst>
            <pc:docMk/>
            <pc:sldMk cId="27423522" sldId="259"/>
            <ac:spMk id="13" creationId="{F49775AF-8896-43EE-92C6-83497D6DC56F}"/>
          </ac:spMkLst>
        </pc:spChg>
        <pc:picChg chg="add">
          <ac:chgData name="kauramanpreet12393@gmail.com" userId="f6b832dd3c9bcae8" providerId="LiveId" clId="{E92C688C-618F-46B0-83CD-159FBF9AC77E}" dt="2022-06-22T23:48:18.900" v="69" actId="26606"/>
          <ac:picMkLst>
            <pc:docMk/>
            <pc:sldMk cId="27423522" sldId="259"/>
            <ac:picMk id="5" creationId="{2FE02E33-D997-0C5F-6F68-3E9E4CB8D8CB}"/>
          </ac:picMkLst>
        </pc:picChg>
      </pc:sldChg>
      <pc:sldChg chg="new del">
        <pc:chgData name="kauramanpreet12393@gmail.com" userId="f6b832dd3c9bcae8" providerId="LiveId" clId="{E92C688C-618F-46B0-83CD-159FBF9AC77E}" dt="2022-06-22T23:48:31.675" v="73" actId="680"/>
        <pc:sldMkLst>
          <pc:docMk/>
          <pc:sldMk cId="614452212" sldId="260"/>
        </pc:sldMkLst>
      </pc:sldChg>
      <pc:sldChg chg="addSp delSp modSp new del mod setBg">
        <pc:chgData name="kauramanpreet12393@gmail.com" userId="f6b832dd3c9bcae8" providerId="LiveId" clId="{E92C688C-618F-46B0-83CD-159FBF9AC77E}" dt="2022-06-23T01:09:05.398" v="123" actId="2696"/>
        <pc:sldMkLst>
          <pc:docMk/>
          <pc:sldMk cId="1654988570" sldId="260"/>
        </pc:sldMkLst>
        <pc:spChg chg="mod">
          <ac:chgData name="kauramanpreet12393@gmail.com" userId="f6b832dd3c9bcae8" providerId="LiveId" clId="{E92C688C-618F-46B0-83CD-159FBF9AC77E}" dt="2022-06-23T01:08:32.434" v="122" actId="26606"/>
          <ac:spMkLst>
            <pc:docMk/>
            <pc:sldMk cId="1654988570" sldId="260"/>
            <ac:spMk id="2" creationId="{91605728-7ED8-F5C6-B1E7-279EA2E39776}"/>
          </ac:spMkLst>
        </pc:spChg>
        <pc:spChg chg="del">
          <ac:chgData name="kauramanpreet12393@gmail.com" userId="f6b832dd3c9bcae8" providerId="LiveId" clId="{E92C688C-618F-46B0-83CD-159FBF9AC77E}" dt="2022-06-23T01:07:44.166" v="119" actId="26606"/>
          <ac:spMkLst>
            <pc:docMk/>
            <pc:sldMk cId="1654988570" sldId="260"/>
            <ac:spMk id="3" creationId="{3326F941-7D61-757B-60E9-71A8E7D4C869}"/>
          </ac:spMkLst>
        </pc:spChg>
        <pc:spChg chg="add del">
          <ac:chgData name="kauramanpreet12393@gmail.com" userId="f6b832dd3c9bcae8" providerId="LiveId" clId="{E92C688C-618F-46B0-83CD-159FBF9AC77E}" dt="2022-06-23T01:08:32.434" v="122" actId="26606"/>
          <ac:spMkLst>
            <pc:docMk/>
            <pc:sldMk cId="1654988570" sldId="260"/>
            <ac:spMk id="9" creationId="{DA381740-063A-41A4-836D-85D14980EEF0}"/>
          </ac:spMkLst>
        </pc:spChg>
        <pc:spChg chg="add del">
          <ac:chgData name="kauramanpreet12393@gmail.com" userId="f6b832dd3c9bcae8" providerId="LiveId" clId="{E92C688C-618F-46B0-83CD-159FBF9AC77E}" dt="2022-06-23T01:08:32.434" v="122" actId="26606"/>
          <ac:spMkLst>
            <pc:docMk/>
            <pc:sldMk cId="1654988570" sldId="260"/>
            <ac:spMk id="11" creationId="{678CC48C-9275-4EFA-9B84-8E818500B9C1}"/>
          </ac:spMkLst>
        </pc:spChg>
        <pc:spChg chg="add del">
          <ac:chgData name="kauramanpreet12393@gmail.com" userId="f6b832dd3c9bcae8" providerId="LiveId" clId="{E92C688C-618F-46B0-83CD-159FBF9AC77E}" dt="2022-06-23T01:08:32.434" v="122" actId="26606"/>
          <ac:spMkLst>
            <pc:docMk/>
            <pc:sldMk cId="1654988570" sldId="260"/>
            <ac:spMk id="13" creationId="{0A324144-E9CF-4B12-A53E-FAC0D281D8B0}"/>
          </ac:spMkLst>
        </pc:spChg>
        <pc:spChg chg="add del">
          <ac:chgData name="kauramanpreet12393@gmail.com" userId="f6b832dd3c9bcae8" providerId="LiveId" clId="{E92C688C-618F-46B0-83CD-159FBF9AC77E}" dt="2022-06-23T01:08:32.417" v="121" actId="26606"/>
          <ac:spMkLst>
            <pc:docMk/>
            <pc:sldMk cId="1654988570" sldId="260"/>
            <ac:spMk id="18" creationId="{DA381740-063A-41A4-836D-85D14980EEF0}"/>
          </ac:spMkLst>
        </pc:spChg>
        <pc:spChg chg="add del">
          <ac:chgData name="kauramanpreet12393@gmail.com" userId="f6b832dd3c9bcae8" providerId="LiveId" clId="{E92C688C-618F-46B0-83CD-159FBF9AC77E}" dt="2022-06-23T01:08:32.417" v="121" actId="26606"/>
          <ac:spMkLst>
            <pc:docMk/>
            <pc:sldMk cId="1654988570" sldId="260"/>
            <ac:spMk id="20" creationId="{93245F62-CCC4-49E4-B95B-EA6C1E790510}"/>
          </ac:spMkLst>
        </pc:spChg>
        <pc:spChg chg="add del">
          <ac:chgData name="kauramanpreet12393@gmail.com" userId="f6b832dd3c9bcae8" providerId="LiveId" clId="{E92C688C-618F-46B0-83CD-159FBF9AC77E}" dt="2022-06-23T01:08:32.417" v="121" actId="26606"/>
          <ac:spMkLst>
            <pc:docMk/>
            <pc:sldMk cId="1654988570" sldId="260"/>
            <ac:spMk id="22" creationId="{E6C0DD6B-6AA3-448F-9B99-8386295BC1B4}"/>
          </ac:spMkLst>
        </pc:spChg>
        <pc:spChg chg="add del">
          <ac:chgData name="kauramanpreet12393@gmail.com" userId="f6b832dd3c9bcae8" providerId="LiveId" clId="{E92C688C-618F-46B0-83CD-159FBF9AC77E}" dt="2022-06-23T01:08:32.417" v="121" actId="26606"/>
          <ac:spMkLst>
            <pc:docMk/>
            <pc:sldMk cId="1654988570" sldId="260"/>
            <ac:spMk id="24" creationId="{F28B82B1-E269-4325-A665-6CFE5DEE5DE5}"/>
          </ac:spMkLst>
        </pc:spChg>
        <pc:spChg chg="add del">
          <ac:chgData name="kauramanpreet12393@gmail.com" userId="f6b832dd3c9bcae8" providerId="LiveId" clId="{E92C688C-618F-46B0-83CD-159FBF9AC77E}" dt="2022-06-23T01:08:32.417" v="121" actId="26606"/>
          <ac:spMkLst>
            <pc:docMk/>
            <pc:sldMk cId="1654988570" sldId="260"/>
            <ac:spMk id="26" creationId="{7C700527-76FD-4DF4-A597-6F5E089CA0C2}"/>
          </ac:spMkLst>
        </pc:spChg>
        <pc:spChg chg="add del">
          <ac:chgData name="kauramanpreet12393@gmail.com" userId="f6b832dd3c9bcae8" providerId="LiveId" clId="{E92C688C-618F-46B0-83CD-159FBF9AC77E}" dt="2022-06-23T01:08:32.417" v="121" actId="26606"/>
          <ac:spMkLst>
            <pc:docMk/>
            <pc:sldMk cId="1654988570" sldId="260"/>
            <ac:spMk id="28" creationId="{B5EA49A9-01EB-4D60-A392-7DC9B625D67D}"/>
          </ac:spMkLst>
        </pc:spChg>
        <pc:spChg chg="add">
          <ac:chgData name="kauramanpreet12393@gmail.com" userId="f6b832dd3c9bcae8" providerId="LiveId" clId="{E92C688C-618F-46B0-83CD-159FBF9AC77E}" dt="2022-06-23T01:08:32.434" v="122" actId="26606"/>
          <ac:spMkLst>
            <pc:docMk/>
            <pc:sldMk cId="1654988570" sldId="260"/>
            <ac:spMk id="30" creationId="{DA381740-063A-41A4-836D-85D14980EEF0}"/>
          </ac:spMkLst>
        </pc:spChg>
        <pc:spChg chg="add">
          <ac:chgData name="kauramanpreet12393@gmail.com" userId="f6b832dd3c9bcae8" providerId="LiveId" clId="{E92C688C-618F-46B0-83CD-159FBF9AC77E}" dt="2022-06-23T01:08:32.434" v="122" actId="26606"/>
          <ac:spMkLst>
            <pc:docMk/>
            <pc:sldMk cId="1654988570" sldId="260"/>
            <ac:spMk id="31" creationId="{798FE0E0-D95D-46EF-A375-475D4DB0ED45}"/>
          </ac:spMkLst>
        </pc:spChg>
        <pc:spChg chg="add">
          <ac:chgData name="kauramanpreet12393@gmail.com" userId="f6b832dd3c9bcae8" providerId="LiveId" clId="{E92C688C-618F-46B0-83CD-159FBF9AC77E}" dt="2022-06-23T01:08:32.434" v="122" actId="26606"/>
          <ac:spMkLst>
            <pc:docMk/>
            <pc:sldMk cId="1654988570" sldId="260"/>
            <ac:spMk id="32" creationId="{2D82A42F-AEBE-4065-9792-036A904D8564}"/>
          </ac:spMkLst>
        </pc:spChg>
        <pc:picChg chg="add mod ord">
          <ac:chgData name="kauramanpreet12393@gmail.com" userId="f6b832dd3c9bcae8" providerId="LiveId" clId="{E92C688C-618F-46B0-83CD-159FBF9AC77E}" dt="2022-06-23T01:08:32.434" v="122" actId="26606"/>
          <ac:picMkLst>
            <pc:docMk/>
            <pc:sldMk cId="1654988570" sldId="260"/>
            <ac:picMk id="5" creationId="{ABB32D70-E865-BB86-ECFE-AE3628A35586}"/>
          </ac:picMkLst>
        </pc:picChg>
      </pc:sldChg>
      <pc:sldChg chg="addSp delSp modSp new mod ord setBg">
        <pc:chgData name="kauramanpreet12393@gmail.com" userId="f6b832dd3c9bcae8" providerId="LiveId" clId="{E92C688C-618F-46B0-83CD-159FBF9AC77E}" dt="2022-08-04T18:40:48.242" v="4438"/>
        <pc:sldMkLst>
          <pc:docMk/>
          <pc:sldMk cId="2981737664" sldId="260"/>
        </pc:sldMkLst>
        <pc:spChg chg="mod">
          <ac:chgData name="kauramanpreet12393@gmail.com" userId="f6b832dd3c9bcae8" providerId="LiveId" clId="{E92C688C-618F-46B0-83CD-159FBF9AC77E}" dt="2022-06-23T01:18:34.356" v="203" actId="26606"/>
          <ac:spMkLst>
            <pc:docMk/>
            <pc:sldMk cId="2981737664" sldId="260"/>
            <ac:spMk id="2" creationId="{AD9BE573-1C34-1795-5F73-943E7C66A7B5}"/>
          </ac:spMkLst>
        </pc:spChg>
        <pc:spChg chg="add del mod">
          <ac:chgData name="kauramanpreet12393@gmail.com" userId="f6b832dd3c9bcae8" providerId="LiveId" clId="{E92C688C-618F-46B0-83CD-159FBF9AC77E}" dt="2022-06-23T01:15:33.919" v="183" actId="26606"/>
          <ac:spMkLst>
            <pc:docMk/>
            <pc:sldMk cId="2981737664" sldId="260"/>
            <ac:spMk id="3" creationId="{5929747E-D884-88FD-AD03-A0551B66A06F}"/>
          </ac:spMkLst>
        </pc:spChg>
        <pc:spChg chg="add del">
          <ac:chgData name="kauramanpreet12393@gmail.com" userId="f6b832dd3c9bcae8" providerId="LiveId" clId="{E92C688C-618F-46B0-83CD-159FBF9AC77E}" dt="2022-06-23T01:15:33.919" v="183" actId="26606"/>
          <ac:spMkLst>
            <pc:docMk/>
            <pc:sldMk cId="2981737664" sldId="260"/>
            <ac:spMk id="8" creationId="{777A147A-9ED8-46B4-8660-1B3C2AA880B5}"/>
          </ac:spMkLst>
        </pc:spChg>
        <pc:spChg chg="add del">
          <ac:chgData name="kauramanpreet12393@gmail.com" userId="f6b832dd3c9bcae8" providerId="LiveId" clId="{E92C688C-618F-46B0-83CD-159FBF9AC77E}" dt="2022-06-23T01:10:28.949" v="158" actId="26606"/>
          <ac:spMkLst>
            <pc:docMk/>
            <pc:sldMk cId="2981737664" sldId="260"/>
            <ac:spMk id="9" creationId="{DA381740-063A-41A4-836D-85D14980EEF0}"/>
          </ac:spMkLst>
        </pc:spChg>
        <pc:spChg chg="add del">
          <ac:chgData name="kauramanpreet12393@gmail.com" userId="f6b832dd3c9bcae8" providerId="LiveId" clId="{E92C688C-618F-46B0-83CD-159FBF9AC77E}" dt="2022-06-23T01:15:33.919" v="183" actId="26606"/>
          <ac:spMkLst>
            <pc:docMk/>
            <pc:sldMk cId="2981737664" sldId="260"/>
            <ac:spMk id="10" creationId="{5D6C15A0-C087-4593-8414-2B4EC1CDC3DE}"/>
          </ac:spMkLst>
        </pc:spChg>
        <pc:spChg chg="add del">
          <ac:chgData name="kauramanpreet12393@gmail.com" userId="f6b832dd3c9bcae8" providerId="LiveId" clId="{E92C688C-618F-46B0-83CD-159FBF9AC77E}" dt="2022-06-23T01:10:28.949" v="158" actId="26606"/>
          <ac:spMkLst>
            <pc:docMk/>
            <pc:sldMk cId="2981737664" sldId="260"/>
            <ac:spMk id="11" creationId="{678CC48C-9275-4EFA-9B84-8E818500B9C1}"/>
          </ac:spMkLst>
        </pc:spChg>
        <pc:spChg chg="add del">
          <ac:chgData name="kauramanpreet12393@gmail.com" userId="f6b832dd3c9bcae8" providerId="LiveId" clId="{E92C688C-618F-46B0-83CD-159FBF9AC77E}" dt="2022-06-23T01:15:17.311" v="180" actId="26606"/>
          <ac:spMkLst>
            <pc:docMk/>
            <pc:sldMk cId="2981737664" sldId="260"/>
            <ac:spMk id="12" creationId="{100EDD19-6802-4EC3-95CE-CFFAB042CFD6}"/>
          </ac:spMkLst>
        </pc:spChg>
        <pc:spChg chg="add del">
          <ac:chgData name="kauramanpreet12393@gmail.com" userId="f6b832dd3c9bcae8" providerId="LiveId" clId="{E92C688C-618F-46B0-83CD-159FBF9AC77E}" dt="2022-06-23T01:10:28.949" v="158" actId="26606"/>
          <ac:spMkLst>
            <pc:docMk/>
            <pc:sldMk cId="2981737664" sldId="260"/>
            <ac:spMk id="13" creationId="{0A324144-E9CF-4B12-A53E-FAC0D281D8B0}"/>
          </ac:spMkLst>
        </pc:spChg>
        <pc:spChg chg="add del">
          <ac:chgData name="kauramanpreet12393@gmail.com" userId="f6b832dd3c9bcae8" providerId="LiveId" clId="{E92C688C-618F-46B0-83CD-159FBF9AC77E}" dt="2022-06-23T01:15:17.311" v="180" actId="26606"/>
          <ac:spMkLst>
            <pc:docMk/>
            <pc:sldMk cId="2981737664" sldId="260"/>
            <ac:spMk id="14" creationId="{DB17E863-922E-4C26-BD64-E8FD41D28661}"/>
          </ac:spMkLst>
        </pc:spChg>
        <pc:spChg chg="add del">
          <ac:chgData name="kauramanpreet12393@gmail.com" userId="f6b832dd3c9bcae8" providerId="LiveId" clId="{E92C688C-618F-46B0-83CD-159FBF9AC77E}" dt="2022-06-23T01:10:32.172" v="160" actId="26606"/>
          <ac:spMkLst>
            <pc:docMk/>
            <pc:sldMk cId="2981737664" sldId="260"/>
            <ac:spMk id="15" creationId="{DA381740-063A-41A4-836D-85D14980EEF0}"/>
          </ac:spMkLst>
        </pc:spChg>
        <pc:spChg chg="add del">
          <ac:chgData name="kauramanpreet12393@gmail.com" userId="f6b832dd3c9bcae8" providerId="LiveId" clId="{E92C688C-618F-46B0-83CD-159FBF9AC77E}" dt="2022-06-23T01:10:32.172" v="160" actId="26606"/>
          <ac:spMkLst>
            <pc:docMk/>
            <pc:sldMk cId="2981737664" sldId="260"/>
            <ac:spMk id="16" creationId="{678CC48C-9275-4EFA-9B84-8E818500B9C1}"/>
          </ac:spMkLst>
        </pc:spChg>
        <pc:spChg chg="add del">
          <ac:chgData name="kauramanpreet12393@gmail.com" userId="f6b832dd3c9bcae8" providerId="LiveId" clId="{E92C688C-618F-46B0-83CD-159FBF9AC77E}" dt="2022-06-23T01:10:32.172" v="160" actId="26606"/>
          <ac:spMkLst>
            <pc:docMk/>
            <pc:sldMk cId="2981737664" sldId="260"/>
            <ac:spMk id="18" creationId="{0A324144-E9CF-4B12-A53E-FAC0D281D8B0}"/>
          </ac:spMkLst>
        </pc:spChg>
        <pc:spChg chg="add del">
          <ac:chgData name="kauramanpreet12393@gmail.com" userId="f6b832dd3c9bcae8" providerId="LiveId" clId="{E92C688C-618F-46B0-83CD-159FBF9AC77E}" dt="2022-06-23T01:15:33.919" v="182" actId="26606"/>
          <ac:spMkLst>
            <pc:docMk/>
            <pc:sldMk cId="2981737664" sldId="260"/>
            <ac:spMk id="19" creationId="{43DAA0EF-336D-4CDC-A9A2-8460363E27FE}"/>
          </ac:spMkLst>
        </pc:spChg>
        <pc:spChg chg="add del">
          <ac:chgData name="kauramanpreet12393@gmail.com" userId="f6b832dd3c9bcae8" providerId="LiveId" clId="{E92C688C-618F-46B0-83CD-159FBF9AC77E}" dt="2022-06-23T01:15:33.919" v="182" actId="26606"/>
          <ac:spMkLst>
            <pc:docMk/>
            <pc:sldMk cId="2981737664" sldId="260"/>
            <ac:spMk id="20" creationId="{FD079A19-B31E-4129-A464-7547FF05AE33}"/>
          </ac:spMkLst>
        </pc:spChg>
        <pc:spChg chg="add del">
          <ac:chgData name="kauramanpreet12393@gmail.com" userId="f6b832dd3c9bcae8" providerId="LiveId" clId="{E92C688C-618F-46B0-83CD-159FBF9AC77E}" dt="2022-06-23T01:16:21.793" v="196" actId="26606"/>
          <ac:spMkLst>
            <pc:docMk/>
            <pc:sldMk cId="2981737664" sldId="260"/>
            <ac:spMk id="23" creationId="{745DEEED-BE3A-4307-800A-45F555B51C2E}"/>
          </ac:spMkLst>
        </pc:spChg>
        <pc:spChg chg="add del">
          <ac:chgData name="kauramanpreet12393@gmail.com" userId="f6b832dd3c9bcae8" providerId="LiveId" clId="{E92C688C-618F-46B0-83CD-159FBF9AC77E}" dt="2022-06-23T01:16:21.793" v="196" actId="26606"/>
          <ac:spMkLst>
            <pc:docMk/>
            <pc:sldMk cId="2981737664" sldId="260"/>
            <ac:spMk id="24" creationId="{F5C73706-35AD-4797-B796-D806B8FE5A35}"/>
          </ac:spMkLst>
        </pc:spChg>
        <pc:spChg chg="add del mod">
          <ac:chgData name="kauramanpreet12393@gmail.com" userId="f6b832dd3c9bcae8" providerId="LiveId" clId="{E92C688C-618F-46B0-83CD-159FBF9AC77E}" dt="2022-06-23T01:16:36.357" v="197" actId="26606"/>
          <ac:spMkLst>
            <pc:docMk/>
            <pc:sldMk cId="2981737664" sldId="260"/>
            <ac:spMk id="25" creationId="{5929747E-D884-88FD-AD03-A0551B66A06F}"/>
          </ac:spMkLst>
        </pc:spChg>
        <pc:spChg chg="add del">
          <ac:chgData name="kauramanpreet12393@gmail.com" userId="f6b832dd3c9bcae8" providerId="LiveId" clId="{E92C688C-618F-46B0-83CD-159FBF9AC77E}" dt="2022-06-23T01:16:36.357" v="197" actId="26606"/>
          <ac:spMkLst>
            <pc:docMk/>
            <pc:sldMk cId="2981737664" sldId="260"/>
            <ac:spMk id="30" creationId="{3946F6A7-0B48-49A7-8E23-3C1F0993999F}"/>
          </ac:spMkLst>
        </pc:spChg>
        <pc:spChg chg="add del">
          <ac:chgData name="kauramanpreet12393@gmail.com" userId="f6b832dd3c9bcae8" providerId="LiveId" clId="{E92C688C-618F-46B0-83CD-159FBF9AC77E}" dt="2022-06-23T01:16:36.357" v="197" actId="26606"/>
          <ac:spMkLst>
            <pc:docMk/>
            <pc:sldMk cId="2981737664" sldId="260"/>
            <ac:spMk id="32" creationId="{F53AD421-C5C8-4C52-9DD0-6A594F21A5DB}"/>
          </ac:spMkLst>
        </pc:spChg>
        <pc:spChg chg="add del">
          <ac:chgData name="kauramanpreet12393@gmail.com" userId="f6b832dd3c9bcae8" providerId="LiveId" clId="{E92C688C-618F-46B0-83CD-159FBF9AC77E}" dt="2022-06-23T01:16:36.357" v="197" actId="26606"/>
          <ac:spMkLst>
            <pc:docMk/>
            <pc:sldMk cId="2981737664" sldId="260"/>
            <ac:spMk id="34" creationId="{6D7E5B0F-5185-440A-8222-321C1D118ABE}"/>
          </ac:spMkLst>
        </pc:spChg>
        <pc:spChg chg="add del">
          <ac:chgData name="kauramanpreet12393@gmail.com" userId="f6b832dd3c9bcae8" providerId="LiveId" clId="{E92C688C-618F-46B0-83CD-159FBF9AC77E}" dt="2022-06-23T01:18:34.356" v="203" actId="26606"/>
          <ac:spMkLst>
            <pc:docMk/>
            <pc:sldMk cId="2981737664" sldId="260"/>
            <ac:spMk id="40" creationId="{43DAA0EF-336D-4CDC-A9A2-8460363E27FE}"/>
          </ac:spMkLst>
        </pc:spChg>
        <pc:spChg chg="add del">
          <ac:chgData name="kauramanpreet12393@gmail.com" userId="f6b832dd3c9bcae8" providerId="LiveId" clId="{E92C688C-618F-46B0-83CD-159FBF9AC77E}" dt="2022-06-23T01:18:34.356" v="203" actId="26606"/>
          <ac:spMkLst>
            <pc:docMk/>
            <pc:sldMk cId="2981737664" sldId="260"/>
            <ac:spMk id="42" creationId="{FD079A19-B31E-4129-A464-7547FF05AE33}"/>
          </ac:spMkLst>
        </pc:spChg>
        <pc:spChg chg="add">
          <ac:chgData name="kauramanpreet12393@gmail.com" userId="f6b832dd3c9bcae8" providerId="LiveId" clId="{E92C688C-618F-46B0-83CD-159FBF9AC77E}" dt="2022-06-23T01:18:34.356" v="203" actId="26606"/>
          <ac:spMkLst>
            <pc:docMk/>
            <pc:sldMk cId="2981737664" sldId="260"/>
            <ac:spMk id="47" creationId="{AC17DE74-01C9-4859-B65A-85CF999E8580}"/>
          </ac:spMkLst>
        </pc:spChg>
        <pc:spChg chg="add">
          <ac:chgData name="kauramanpreet12393@gmail.com" userId="f6b832dd3c9bcae8" providerId="LiveId" clId="{E92C688C-618F-46B0-83CD-159FBF9AC77E}" dt="2022-06-23T01:18:34.356" v="203" actId="26606"/>
          <ac:spMkLst>
            <pc:docMk/>
            <pc:sldMk cId="2981737664" sldId="260"/>
            <ac:spMk id="49" creationId="{068C0432-0E90-4CC1-8CD3-D44A90DF07EF}"/>
          </ac:spMkLst>
        </pc:spChg>
        <pc:graphicFrameChg chg="add del">
          <ac:chgData name="kauramanpreet12393@gmail.com" userId="f6b832dd3c9bcae8" providerId="LiveId" clId="{E92C688C-618F-46B0-83CD-159FBF9AC77E}" dt="2022-06-23T01:15:33.919" v="182" actId="26606"/>
          <ac:graphicFrameMkLst>
            <pc:docMk/>
            <pc:sldMk cId="2981737664" sldId="260"/>
            <ac:graphicFrameMk id="21" creationId="{F79CC545-5C57-8788-ED11-D7C222715C4E}"/>
          </ac:graphicFrameMkLst>
        </pc:graphicFrameChg>
        <pc:graphicFrameChg chg="add mod modGraphic">
          <ac:chgData name="kauramanpreet12393@gmail.com" userId="f6b832dd3c9bcae8" providerId="LiveId" clId="{E92C688C-618F-46B0-83CD-159FBF9AC77E}" dt="2022-07-25T20:10:53.484" v="1291"/>
          <ac:graphicFrameMkLst>
            <pc:docMk/>
            <pc:sldMk cId="2981737664" sldId="260"/>
            <ac:graphicFrameMk id="36" creationId="{0F0C35A5-46F8-9099-D7E1-C5447E227976}"/>
          </ac:graphicFrameMkLst>
        </pc:graphicFrameChg>
        <pc:picChg chg="add del">
          <ac:chgData name="kauramanpreet12393@gmail.com" userId="f6b832dd3c9bcae8" providerId="LiveId" clId="{E92C688C-618F-46B0-83CD-159FBF9AC77E}" dt="2022-06-23T01:10:28.949" v="158" actId="26606"/>
          <ac:picMkLst>
            <pc:docMk/>
            <pc:sldMk cId="2981737664" sldId="260"/>
            <ac:picMk id="5" creationId="{940CDE5B-C845-54DB-1548-E04DAE861028}"/>
          </ac:picMkLst>
        </pc:picChg>
        <pc:picChg chg="add del">
          <ac:chgData name="kauramanpreet12393@gmail.com" userId="f6b832dd3c9bcae8" providerId="LiveId" clId="{E92C688C-618F-46B0-83CD-159FBF9AC77E}" dt="2022-06-23T01:10:32.172" v="160" actId="26606"/>
          <ac:picMkLst>
            <pc:docMk/>
            <pc:sldMk cId="2981737664" sldId="260"/>
            <ac:picMk id="17" creationId="{7A1B30AF-185E-EA3A-1F33-654DE21DA90C}"/>
          </ac:picMkLst>
        </pc:picChg>
      </pc:sldChg>
      <pc:sldChg chg="addSp delSp modSp new mod setBg">
        <pc:chgData name="kauramanpreet12393@gmail.com" userId="f6b832dd3c9bcae8" providerId="LiveId" clId="{E92C688C-618F-46B0-83CD-159FBF9AC77E}" dt="2022-08-04T02:37:40.894" v="2691" actId="114"/>
        <pc:sldMkLst>
          <pc:docMk/>
          <pc:sldMk cId="1996996392" sldId="261"/>
        </pc:sldMkLst>
        <pc:spChg chg="mod">
          <ac:chgData name="kauramanpreet12393@gmail.com" userId="f6b832dd3c9bcae8" providerId="LiveId" clId="{E92C688C-618F-46B0-83CD-159FBF9AC77E}" dt="2022-08-04T02:30:37.113" v="1900" actId="20577"/>
          <ac:spMkLst>
            <pc:docMk/>
            <pc:sldMk cId="1996996392" sldId="261"/>
            <ac:spMk id="2" creationId="{4EDC85F9-CA8A-86E0-88AC-6B8C494A8E9B}"/>
          </ac:spMkLst>
        </pc:spChg>
        <pc:spChg chg="mod">
          <ac:chgData name="kauramanpreet12393@gmail.com" userId="f6b832dd3c9bcae8" providerId="LiveId" clId="{E92C688C-618F-46B0-83CD-159FBF9AC77E}" dt="2022-08-04T02:37:40.894" v="2691" actId="114"/>
          <ac:spMkLst>
            <pc:docMk/>
            <pc:sldMk cId="1996996392" sldId="261"/>
            <ac:spMk id="3" creationId="{E647B56F-A238-FEFD-33F2-FEBDF5163023}"/>
          </ac:spMkLst>
        </pc:spChg>
        <pc:spChg chg="add del">
          <ac:chgData name="kauramanpreet12393@gmail.com" userId="f6b832dd3c9bcae8" providerId="LiveId" clId="{E92C688C-618F-46B0-83CD-159FBF9AC77E}" dt="2022-06-23T01:23:32.177" v="220" actId="26606"/>
          <ac:spMkLst>
            <pc:docMk/>
            <pc:sldMk cId="1996996392" sldId="261"/>
            <ac:spMk id="8" creationId="{777A147A-9ED8-46B4-8660-1B3C2AA880B5}"/>
          </ac:spMkLst>
        </pc:spChg>
        <pc:spChg chg="add del">
          <ac:chgData name="kauramanpreet12393@gmail.com" userId="f6b832dd3c9bcae8" providerId="LiveId" clId="{E92C688C-618F-46B0-83CD-159FBF9AC77E}" dt="2022-06-23T01:23:32.177" v="220" actId="26606"/>
          <ac:spMkLst>
            <pc:docMk/>
            <pc:sldMk cId="1996996392" sldId="261"/>
            <ac:spMk id="10" creationId="{5D6C15A0-C087-4593-8414-2B4EC1CDC3DE}"/>
          </ac:spMkLst>
        </pc:spChg>
        <pc:spChg chg="add del">
          <ac:chgData name="kauramanpreet12393@gmail.com" userId="f6b832dd3c9bcae8" providerId="LiveId" clId="{E92C688C-618F-46B0-83CD-159FBF9AC77E}" dt="2022-06-23T01:23:35.029" v="222" actId="26606"/>
          <ac:spMkLst>
            <pc:docMk/>
            <pc:sldMk cId="1996996392" sldId="261"/>
            <ac:spMk id="12" creationId="{100EDD19-6802-4EC3-95CE-CFFAB042CFD6}"/>
          </ac:spMkLst>
        </pc:spChg>
        <pc:spChg chg="add del">
          <ac:chgData name="kauramanpreet12393@gmail.com" userId="f6b832dd3c9bcae8" providerId="LiveId" clId="{E92C688C-618F-46B0-83CD-159FBF9AC77E}" dt="2022-06-23T01:23:35.029" v="222" actId="26606"/>
          <ac:spMkLst>
            <pc:docMk/>
            <pc:sldMk cId="1996996392" sldId="261"/>
            <ac:spMk id="13" creationId="{DB17E863-922E-4C26-BD64-E8FD41D28661}"/>
          </ac:spMkLst>
        </pc:spChg>
        <pc:spChg chg="add del">
          <ac:chgData name="kauramanpreet12393@gmail.com" userId="f6b832dd3c9bcae8" providerId="LiveId" clId="{E92C688C-618F-46B0-83CD-159FBF9AC77E}" dt="2022-06-23T01:25:39.800" v="260" actId="26606"/>
          <ac:spMkLst>
            <pc:docMk/>
            <pc:sldMk cId="1996996392" sldId="261"/>
            <ac:spMk id="15" creationId="{777A147A-9ED8-46B4-8660-1B3C2AA880B5}"/>
          </ac:spMkLst>
        </pc:spChg>
        <pc:spChg chg="add del">
          <ac:chgData name="kauramanpreet12393@gmail.com" userId="f6b832dd3c9bcae8" providerId="LiveId" clId="{E92C688C-618F-46B0-83CD-159FBF9AC77E}" dt="2022-06-23T01:25:39.800" v="260" actId="26606"/>
          <ac:spMkLst>
            <pc:docMk/>
            <pc:sldMk cId="1996996392" sldId="261"/>
            <ac:spMk id="16" creationId="{5D6C15A0-C087-4593-8414-2B4EC1CDC3DE}"/>
          </ac:spMkLst>
        </pc:spChg>
        <pc:spChg chg="add del">
          <ac:chgData name="kauramanpreet12393@gmail.com" userId="f6b832dd3c9bcae8" providerId="LiveId" clId="{E92C688C-618F-46B0-83CD-159FBF9AC77E}" dt="2022-06-23T01:25:37.209" v="257" actId="26606"/>
          <ac:spMkLst>
            <pc:docMk/>
            <pc:sldMk cId="1996996392" sldId="261"/>
            <ac:spMk id="21" creationId="{7E4D9578-9611-4CED-873D-5048C96F2A35}"/>
          </ac:spMkLst>
        </pc:spChg>
        <pc:spChg chg="add del">
          <ac:chgData name="kauramanpreet12393@gmail.com" userId="f6b832dd3c9bcae8" providerId="LiveId" clId="{E92C688C-618F-46B0-83CD-159FBF9AC77E}" dt="2022-06-23T01:25:37.209" v="257" actId="26606"/>
          <ac:spMkLst>
            <pc:docMk/>
            <pc:sldMk cId="1996996392" sldId="261"/>
            <ac:spMk id="23" creationId="{4241C762-7335-46DA-9C85-927E705B8852}"/>
          </ac:spMkLst>
        </pc:spChg>
        <pc:spChg chg="add del">
          <ac:chgData name="kauramanpreet12393@gmail.com" userId="f6b832dd3c9bcae8" providerId="LiveId" clId="{E92C688C-618F-46B0-83CD-159FBF9AC77E}" dt="2022-06-23T01:25:39.782" v="259" actId="26606"/>
          <ac:spMkLst>
            <pc:docMk/>
            <pc:sldMk cId="1996996392" sldId="261"/>
            <ac:spMk id="25" creationId="{374F4650-42B0-4647-B817-730B9BE72FEC}"/>
          </ac:spMkLst>
        </pc:spChg>
        <pc:spChg chg="add del">
          <ac:chgData name="kauramanpreet12393@gmail.com" userId="f6b832dd3c9bcae8" providerId="LiveId" clId="{E92C688C-618F-46B0-83CD-159FBF9AC77E}" dt="2022-06-23T01:25:39.782" v="259" actId="26606"/>
          <ac:spMkLst>
            <pc:docMk/>
            <pc:sldMk cId="1996996392" sldId="261"/>
            <ac:spMk id="26" creationId="{EF80D4DD-EE29-450D-A187-E8892B853FC9}"/>
          </ac:spMkLst>
        </pc:spChg>
        <pc:spChg chg="add">
          <ac:chgData name="kauramanpreet12393@gmail.com" userId="f6b832dd3c9bcae8" providerId="LiveId" clId="{E92C688C-618F-46B0-83CD-159FBF9AC77E}" dt="2022-06-23T01:25:39.800" v="260" actId="26606"/>
          <ac:spMkLst>
            <pc:docMk/>
            <pc:sldMk cId="1996996392" sldId="261"/>
            <ac:spMk id="28" creationId="{3F8EE4DF-7D55-4C30-AF69-A177EA1A379A}"/>
          </ac:spMkLst>
        </pc:spChg>
        <pc:spChg chg="add">
          <ac:chgData name="kauramanpreet12393@gmail.com" userId="f6b832dd3c9bcae8" providerId="LiveId" clId="{E92C688C-618F-46B0-83CD-159FBF9AC77E}" dt="2022-06-23T01:25:39.800" v="260" actId="26606"/>
          <ac:spMkLst>
            <pc:docMk/>
            <pc:sldMk cId="1996996392" sldId="261"/>
            <ac:spMk id="29" creationId="{6C37A1CD-D381-4AD7-BDE8-22220E4C6586}"/>
          </ac:spMkLst>
        </pc:spChg>
      </pc:sldChg>
      <pc:sldChg chg="addSp delSp modSp new mod setBg setClrOvrMap">
        <pc:chgData name="kauramanpreet12393@gmail.com" userId="f6b832dd3c9bcae8" providerId="LiveId" clId="{E92C688C-618F-46B0-83CD-159FBF9AC77E}" dt="2022-08-04T02:50:13.634" v="3405" actId="26606"/>
        <pc:sldMkLst>
          <pc:docMk/>
          <pc:sldMk cId="2711842244" sldId="262"/>
        </pc:sldMkLst>
        <pc:spChg chg="mod">
          <ac:chgData name="kauramanpreet12393@gmail.com" userId="f6b832dd3c9bcae8" providerId="LiveId" clId="{E92C688C-618F-46B0-83CD-159FBF9AC77E}" dt="2022-08-04T02:50:13.634" v="3405" actId="26606"/>
          <ac:spMkLst>
            <pc:docMk/>
            <pc:sldMk cId="2711842244" sldId="262"/>
            <ac:spMk id="2" creationId="{4DF10C1B-DA2D-7176-ACDE-8C3484D69979}"/>
          </ac:spMkLst>
        </pc:spChg>
        <pc:spChg chg="mod">
          <ac:chgData name="kauramanpreet12393@gmail.com" userId="f6b832dd3c9bcae8" providerId="LiveId" clId="{E92C688C-618F-46B0-83CD-159FBF9AC77E}" dt="2022-08-04T02:50:13.634" v="3405" actId="26606"/>
          <ac:spMkLst>
            <pc:docMk/>
            <pc:sldMk cId="2711842244" sldId="262"/>
            <ac:spMk id="3" creationId="{3FD92CDB-EEFC-6DA5-05B7-725F58162B48}"/>
          </ac:spMkLst>
        </pc:spChg>
        <pc:spChg chg="add del">
          <ac:chgData name="kauramanpreet12393@gmail.com" userId="f6b832dd3c9bcae8" providerId="LiveId" clId="{E92C688C-618F-46B0-83CD-159FBF9AC77E}" dt="2022-06-23T01:38:07.288" v="389" actId="26606"/>
          <ac:spMkLst>
            <pc:docMk/>
            <pc:sldMk cId="2711842244" sldId="262"/>
            <ac:spMk id="8" creationId="{C05CBC3C-2E5A-4839-8B9B-2E5A6ADF0F58}"/>
          </ac:spMkLst>
        </pc:spChg>
        <pc:spChg chg="add del">
          <ac:chgData name="kauramanpreet12393@gmail.com" userId="f6b832dd3c9bcae8" providerId="LiveId" clId="{E92C688C-618F-46B0-83CD-159FBF9AC77E}" dt="2022-06-23T01:38:07.288" v="389" actId="26606"/>
          <ac:spMkLst>
            <pc:docMk/>
            <pc:sldMk cId="2711842244" sldId="262"/>
            <ac:spMk id="10" creationId="{827FF362-FC97-4BF5-949B-D4ADFA26E457}"/>
          </ac:spMkLst>
        </pc:spChg>
        <pc:spChg chg="add del">
          <ac:chgData name="kauramanpreet12393@gmail.com" userId="f6b832dd3c9bcae8" providerId="LiveId" clId="{E92C688C-618F-46B0-83CD-159FBF9AC77E}" dt="2022-08-04T02:41:20.011" v="2981" actId="26606"/>
          <ac:spMkLst>
            <pc:docMk/>
            <pc:sldMk cId="2711842244" sldId="262"/>
            <ac:spMk id="15" creationId="{EAD3AEB8-FFD0-4560-A42B-D0A33E1D6450}"/>
          </ac:spMkLst>
        </pc:spChg>
        <pc:spChg chg="add del">
          <ac:chgData name="kauramanpreet12393@gmail.com" userId="f6b832dd3c9bcae8" providerId="LiveId" clId="{E92C688C-618F-46B0-83CD-159FBF9AC77E}" dt="2022-08-04T02:41:20.011" v="2981" actId="26606"/>
          <ac:spMkLst>
            <pc:docMk/>
            <pc:sldMk cId="2711842244" sldId="262"/>
            <ac:spMk id="17" creationId="{F53AD421-C5C8-4C52-9DD0-6A594F21A5DB}"/>
          </ac:spMkLst>
        </pc:spChg>
        <pc:spChg chg="add del">
          <ac:chgData name="kauramanpreet12393@gmail.com" userId="f6b832dd3c9bcae8" providerId="LiveId" clId="{E92C688C-618F-46B0-83CD-159FBF9AC77E}" dt="2022-08-04T02:41:20.011" v="2981" actId="26606"/>
          <ac:spMkLst>
            <pc:docMk/>
            <pc:sldMk cId="2711842244" sldId="262"/>
            <ac:spMk id="19" creationId="{6D7E5B0F-5185-440A-8222-321C1D118ABE}"/>
          </ac:spMkLst>
        </pc:spChg>
        <pc:spChg chg="add del">
          <ac:chgData name="kauramanpreet12393@gmail.com" userId="f6b832dd3c9bcae8" providerId="LiveId" clId="{E92C688C-618F-46B0-83CD-159FBF9AC77E}" dt="2022-08-04T02:50:13.634" v="3405" actId="26606"/>
          <ac:spMkLst>
            <pc:docMk/>
            <pc:sldMk cId="2711842244" sldId="262"/>
            <ac:spMk id="24" creationId="{2B97F24A-32CE-4C1C-A50D-3016B394DCFB}"/>
          </ac:spMkLst>
        </pc:spChg>
        <pc:spChg chg="add del">
          <ac:chgData name="kauramanpreet12393@gmail.com" userId="f6b832dd3c9bcae8" providerId="LiveId" clId="{E92C688C-618F-46B0-83CD-159FBF9AC77E}" dt="2022-08-04T02:50:13.634" v="3405" actId="26606"/>
          <ac:spMkLst>
            <pc:docMk/>
            <pc:sldMk cId="2711842244" sldId="262"/>
            <ac:spMk id="26" creationId="{3CE8AF5E-D374-4CF1-90CC-35CF73B81C3E}"/>
          </ac:spMkLst>
        </pc:spChg>
        <pc:spChg chg="add del">
          <ac:chgData name="kauramanpreet12393@gmail.com" userId="f6b832dd3c9bcae8" providerId="LiveId" clId="{E92C688C-618F-46B0-83CD-159FBF9AC77E}" dt="2022-08-04T02:50:12.328" v="3402" actId="26606"/>
          <ac:spMkLst>
            <pc:docMk/>
            <pc:sldMk cId="2711842244" sldId="262"/>
            <ac:spMk id="33" creationId="{7B831B6F-405A-4B47-B9BB-5CA88F285844}"/>
          </ac:spMkLst>
        </pc:spChg>
        <pc:spChg chg="add del">
          <ac:chgData name="kauramanpreet12393@gmail.com" userId="f6b832dd3c9bcae8" providerId="LiveId" clId="{E92C688C-618F-46B0-83CD-159FBF9AC77E}" dt="2022-08-04T02:50:12.328" v="3402" actId="26606"/>
          <ac:spMkLst>
            <pc:docMk/>
            <pc:sldMk cId="2711842244" sldId="262"/>
            <ac:spMk id="35" creationId="{15109354-9C5D-4F8C-B0E6-D1043C7BF20A}"/>
          </ac:spMkLst>
        </pc:spChg>
        <pc:spChg chg="add del">
          <ac:chgData name="kauramanpreet12393@gmail.com" userId="f6b832dd3c9bcae8" providerId="LiveId" clId="{E92C688C-618F-46B0-83CD-159FBF9AC77E}" dt="2022-08-04T02:50:12.328" v="3402" actId="26606"/>
          <ac:spMkLst>
            <pc:docMk/>
            <pc:sldMk cId="2711842244" sldId="262"/>
            <ac:spMk id="37" creationId="{3CE8AF5E-D374-4CF1-90CC-35CF73B81C3E}"/>
          </ac:spMkLst>
        </pc:spChg>
        <pc:spChg chg="add del">
          <ac:chgData name="kauramanpreet12393@gmail.com" userId="f6b832dd3c9bcae8" providerId="LiveId" clId="{E92C688C-618F-46B0-83CD-159FBF9AC77E}" dt="2022-08-04T02:50:13.616" v="3404" actId="26606"/>
          <ac:spMkLst>
            <pc:docMk/>
            <pc:sldMk cId="2711842244" sldId="262"/>
            <ac:spMk id="41" creationId="{A9D2268A-D939-4E78-91B6-6C7E46406788}"/>
          </ac:spMkLst>
        </pc:spChg>
        <pc:spChg chg="add del">
          <ac:chgData name="kauramanpreet12393@gmail.com" userId="f6b832dd3c9bcae8" providerId="LiveId" clId="{E92C688C-618F-46B0-83CD-159FBF9AC77E}" dt="2022-08-04T02:50:13.616" v="3404" actId="26606"/>
          <ac:spMkLst>
            <pc:docMk/>
            <pc:sldMk cId="2711842244" sldId="262"/>
            <ac:spMk id="42" creationId="{E0C43A58-225D-452D-8185-0D89D1EED861}"/>
          </ac:spMkLst>
        </pc:spChg>
        <pc:spChg chg="add">
          <ac:chgData name="kauramanpreet12393@gmail.com" userId="f6b832dd3c9bcae8" providerId="LiveId" clId="{E92C688C-618F-46B0-83CD-159FBF9AC77E}" dt="2022-08-04T02:50:13.634" v="3405" actId="26606"/>
          <ac:spMkLst>
            <pc:docMk/>
            <pc:sldMk cId="2711842244" sldId="262"/>
            <ac:spMk id="44" creationId="{7B831B6F-405A-4B47-B9BB-5CA88F285844}"/>
          </ac:spMkLst>
        </pc:spChg>
        <pc:spChg chg="add">
          <ac:chgData name="kauramanpreet12393@gmail.com" userId="f6b832dd3c9bcae8" providerId="LiveId" clId="{E92C688C-618F-46B0-83CD-159FBF9AC77E}" dt="2022-08-04T02:50:13.634" v="3405" actId="26606"/>
          <ac:spMkLst>
            <pc:docMk/>
            <pc:sldMk cId="2711842244" sldId="262"/>
            <ac:spMk id="45" creationId="{15109354-9C5D-4F8C-B0E6-D1043C7BF20A}"/>
          </ac:spMkLst>
        </pc:spChg>
        <pc:spChg chg="add">
          <ac:chgData name="kauramanpreet12393@gmail.com" userId="f6b832dd3c9bcae8" providerId="LiveId" clId="{E92C688C-618F-46B0-83CD-159FBF9AC77E}" dt="2022-08-04T02:50:13.634" v="3405" actId="26606"/>
          <ac:spMkLst>
            <pc:docMk/>
            <pc:sldMk cId="2711842244" sldId="262"/>
            <ac:spMk id="46" creationId="{3CE8AF5E-D374-4CF1-90CC-35CF73B81C3E}"/>
          </ac:spMkLst>
        </pc:spChg>
        <pc:picChg chg="add mod ord">
          <ac:chgData name="kauramanpreet12393@gmail.com" userId="f6b832dd3c9bcae8" providerId="LiveId" clId="{E92C688C-618F-46B0-83CD-159FBF9AC77E}" dt="2022-08-04T02:50:13.634" v="3405" actId="26606"/>
          <ac:picMkLst>
            <pc:docMk/>
            <pc:sldMk cId="2711842244" sldId="262"/>
            <ac:picMk id="5" creationId="{082BEE45-3A7E-CFEC-42C0-BB7B72F2F411}"/>
          </ac:picMkLst>
        </pc:picChg>
        <pc:inkChg chg="add del">
          <ac:chgData name="kauramanpreet12393@gmail.com" userId="f6b832dd3c9bcae8" providerId="LiveId" clId="{E92C688C-618F-46B0-83CD-159FBF9AC77E}" dt="2022-08-04T02:50:13.634" v="3405" actId="26606"/>
          <ac:inkMkLst>
            <pc:docMk/>
            <pc:sldMk cId="2711842244" sldId="262"/>
            <ac:inkMk id="28" creationId="{070477C5-0410-4E4F-97A1-F84C2465C187}"/>
          </ac:inkMkLst>
        </pc:inkChg>
        <pc:inkChg chg="add del">
          <ac:chgData name="kauramanpreet12393@gmail.com" userId="f6b832dd3c9bcae8" providerId="LiveId" clId="{E92C688C-618F-46B0-83CD-159FBF9AC77E}" dt="2022-08-04T02:50:12.328" v="3402" actId="26606"/>
          <ac:inkMkLst>
            <pc:docMk/>
            <pc:sldMk cId="2711842244" sldId="262"/>
            <ac:inkMk id="39" creationId="{070477C5-0410-4E4F-97A1-F84C2465C187}"/>
          </ac:inkMkLst>
        </pc:inkChg>
        <pc:inkChg chg="add">
          <ac:chgData name="kauramanpreet12393@gmail.com" userId="f6b832dd3c9bcae8" providerId="LiveId" clId="{E92C688C-618F-46B0-83CD-159FBF9AC77E}" dt="2022-08-04T02:50:13.634" v="3405" actId="26606"/>
          <ac:inkMkLst>
            <pc:docMk/>
            <pc:sldMk cId="2711842244" sldId="262"/>
            <ac:inkMk id="47" creationId="{070477C5-0410-4E4F-97A1-F84C2465C187}"/>
          </ac:inkMkLst>
        </pc:inkChg>
      </pc:sldChg>
      <pc:sldChg chg="addSp delSp modSp new del mod setBg setClrOvrMap">
        <pc:chgData name="kauramanpreet12393@gmail.com" userId="f6b832dd3c9bcae8" providerId="LiveId" clId="{E92C688C-618F-46B0-83CD-159FBF9AC77E}" dt="2022-08-04T03:47:09.139" v="4270" actId="47"/>
        <pc:sldMkLst>
          <pc:docMk/>
          <pc:sldMk cId="1861886757" sldId="263"/>
        </pc:sldMkLst>
        <pc:spChg chg="mod ord">
          <ac:chgData name="kauramanpreet12393@gmail.com" userId="f6b832dd3c9bcae8" providerId="LiveId" clId="{E92C688C-618F-46B0-83CD-159FBF9AC77E}" dt="2022-06-23T01:42:56.034" v="509" actId="26606"/>
          <ac:spMkLst>
            <pc:docMk/>
            <pc:sldMk cId="1861886757" sldId="263"/>
            <ac:spMk id="2" creationId="{A2ECF21C-0231-96BE-9EAA-A7A7EC1225F6}"/>
          </ac:spMkLst>
        </pc:spChg>
        <pc:spChg chg="add del mod">
          <ac:chgData name="kauramanpreet12393@gmail.com" userId="f6b832dd3c9bcae8" providerId="LiveId" clId="{E92C688C-618F-46B0-83CD-159FBF9AC77E}" dt="2022-06-23T01:42:56.034" v="509" actId="26606"/>
          <ac:spMkLst>
            <pc:docMk/>
            <pc:sldMk cId="1861886757" sldId="263"/>
            <ac:spMk id="3" creationId="{8DFB481A-D746-3647-192F-27D275A17466}"/>
          </ac:spMkLst>
        </pc:spChg>
        <pc:spChg chg="add del">
          <ac:chgData name="kauramanpreet12393@gmail.com" userId="f6b832dd3c9bcae8" providerId="LiveId" clId="{E92C688C-618F-46B0-83CD-159FBF9AC77E}" dt="2022-06-23T01:42:56.034" v="509" actId="26606"/>
          <ac:spMkLst>
            <pc:docMk/>
            <pc:sldMk cId="1861886757" sldId="263"/>
            <ac:spMk id="9" creationId="{2C61293E-6EBE-43EF-A52C-9BEBFD7679D4}"/>
          </ac:spMkLst>
        </pc:spChg>
        <pc:spChg chg="add del">
          <ac:chgData name="kauramanpreet12393@gmail.com" userId="f6b832dd3c9bcae8" providerId="LiveId" clId="{E92C688C-618F-46B0-83CD-159FBF9AC77E}" dt="2022-06-23T01:42:56.034" v="509" actId="26606"/>
          <ac:spMkLst>
            <pc:docMk/>
            <pc:sldMk cId="1861886757" sldId="263"/>
            <ac:spMk id="11" creationId="{3FCFB1DE-0B7E-48CC-BA90-B2AB0889F9D6}"/>
          </ac:spMkLst>
        </pc:spChg>
        <pc:spChg chg="add">
          <ac:chgData name="kauramanpreet12393@gmail.com" userId="f6b832dd3c9bcae8" providerId="LiveId" clId="{E92C688C-618F-46B0-83CD-159FBF9AC77E}" dt="2022-06-23T01:42:56.034" v="509" actId="26606"/>
          <ac:spMkLst>
            <pc:docMk/>
            <pc:sldMk cId="1861886757" sldId="263"/>
            <ac:spMk id="16" creationId="{AED1D94F-BC8C-4ABD-9133-E5FE8FD01D22}"/>
          </ac:spMkLst>
        </pc:spChg>
        <pc:spChg chg="add mod">
          <ac:chgData name="kauramanpreet12393@gmail.com" userId="f6b832dd3c9bcae8" providerId="LiveId" clId="{E92C688C-618F-46B0-83CD-159FBF9AC77E}" dt="2022-06-23T01:43:02.980" v="513" actId="20577"/>
          <ac:spMkLst>
            <pc:docMk/>
            <pc:sldMk cId="1861886757" sldId="263"/>
            <ac:spMk id="17" creationId="{8DFB481A-D746-3647-192F-27D275A17466}"/>
          </ac:spMkLst>
        </pc:spChg>
        <pc:spChg chg="add">
          <ac:chgData name="kauramanpreet12393@gmail.com" userId="f6b832dd3c9bcae8" providerId="LiveId" clId="{E92C688C-618F-46B0-83CD-159FBF9AC77E}" dt="2022-06-23T01:42:56.034" v="509" actId="26606"/>
          <ac:spMkLst>
            <pc:docMk/>
            <pc:sldMk cId="1861886757" sldId="263"/>
            <ac:spMk id="18" creationId="{65C49067-A40C-4881-A0C6-21B61255100C}"/>
          </ac:spMkLst>
        </pc:spChg>
        <pc:graphicFrameChg chg="add del">
          <ac:chgData name="kauramanpreet12393@gmail.com" userId="f6b832dd3c9bcae8" providerId="LiveId" clId="{E92C688C-618F-46B0-83CD-159FBF9AC77E}" dt="2022-06-23T01:42:43.514" v="506" actId="26606"/>
          <ac:graphicFrameMkLst>
            <pc:docMk/>
            <pc:sldMk cId="1861886757" sldId="263"/>
            <ac:graphicFrameMk id="13" creationId="{8010DE4A-82D0-43D1-5AE1-466AC836ED63}"/>
          </ac:graphicFrameMkLst>
        </pc:graphicFrameChg>
        <pc:graphicFrameChg chg="add del">
          <ac:chgData name="kauramanpreet12393@gmail.com" userId="f6b832dd3c9bcae8" providerId="LiveId" clId="{E92C688C-618F-46B0-83CD-159FBF9AC77E}" dt="2022-06-23T01:42:56.015" v="508" actId="26606"/>
          <ac:graphicFrameMkLst>
            <pc:docMk/>
            <pc:sldMk cId="1861886757" sldId="263"/>
            <ac:graphicFrameMk id="15" creationId="{9EC2C05A-8D5B-89B9-B416-14577E4E4FAE}"/>
          </ac:graphicFrameMkLst>
        </pc:graphicFrameChg>
        <pc:picChg chg="add mod">
          <ac:chgData name="kauramanpreet12393@gmail.com" userId="f6b832dd3c9bcae8" providerId="LiveId" clId="{E92C688C-618F-46B0-83CD-159FBF9AC77E}" dt="2022-06-23T01:42:56.034" v="509" actId="26606"/>
          <ac:picMkLst>
            <pc:docMk/>
            <pc:sldMk cId="1861886757" sldId="263"/>
            <ac:picMk id="5" creationId="{9CFDC1B4-8CE3-AD6C-6A35-BC804E577E32}"/>
          </ac:picMkLst>
        </pc:picChg>
      </pc:sldChg>
      <pc:sldChg chg="addSp delSp modSp new mod ord setBg">
        <pc:chgData name="kauramanpreet12393@gmail.com" userId="f6b832dd3c9bcae8" providerId="LiveId" clId="{E92C688C-618F-46B0-83CD-159FBF9AC77E}" dt="2022-08-04T18:50:58.728" v="4440"/>
        <pc:sldMkLst>
          <pc:docMk/>
          <pc:sldMk cId="2454548925" sldId="264"/>
        </pc:sldMkLst>
        <pc:spChg chg="mod">
          <ac:chgData name="kauramanpreet12393@gmail.com" userId="f6b832dd3c9bcae8" providerId="LiveId" clId="{E92C688C-618F-46B0-83CD-159FBF9AC77E}" dt="2022-08-04T02:50:28.980" v="3409" actId="26606"/>
          <ac:spMkLst>
            <pc:docMk/>
            <pc:sldMk cId="2454548925" sldId="264"/>
            <ac:spMk id="2" creationId="{96D2BC62-4109-7FF7-42E3-D7E9C5B108D8}"/>
          </ac:spMkLst>
        </pc:spChg>
        <pc:spChg chg="mod ord">
          <ac:chgData name="kauramanpreet12393@gmail.com" userId="f6b832dd3c9bcae8" providerId="LiveId" clId="{E92C688C-618F-46B0-83CD-159FBF9AC77E}" dt="2022-08-04T02:50:28.991" v="3410" actId="26606"/>
          <ac:spMkLst>
            <pc:docMk/>
            <pc:sldMk cId="2454548925" sldId="264"/>
            <ac:spMk id="3" creationId="{0F6349E2-3994-E1A8-A3DE-BB7B5D9BFC82}"/>
          </ac:spMkLst>
        </pc:spChg>
        <pc:spChg chg="add del">
          <ac:chgData name="kauramanpreet12393@gmail.com" userId="f6b832dd3c9bcae8" providerId="LiveId" clId="{E92C688C-618F-46B0-83CD-159FBF9AC77E}" dt="2022-08-04T02:49:37.639" v="3400" actId="26606"/>
          <ac:spMkLst>
            <pc:docMk/>
            <pc:sldMk cId="2454548925" sldId="264"/>
            <ac:spMk id="8" creationId="{3946F6A7-0B48-49A7-8E23-3C1F0993999F}"/>
          </ac:spMkLst>
        </pc:spChg>
        <pc:spChg chg="add del">
          <ac:chgData name="kauramanpreet12393@gmail.com" userId="f6b832dd3c9bcae8" providerId="LiveId" clId="{E92C688C-618F-46B0-83CD-159FBF9AC77E}" dt="2022-08-04T02:49:37.639" v="3400" actId="26606"/>
          <ac:spMkLst>
            <pc:docMk/>
            <pc:sldMk cId="2454548925" sldId="264"/>
            <ac:spMk id="10" creationId="{F53AD421-C5C8-4C52-9DD0-6A594F21A5DB}"/>
          </ac:spMkLst>
        </pc:spChg>
        <pc:spChg chg="add del">
          <ac:chgData name="kauramanpreet12393@gmail.com" userId="f6b832dd3c9bcae8" providerId="LiveId" clId="{E92C688C-618F-46B0-83CD-159FBF9AC77E}" dt="2022-08-04T02:49:37.639" v="3400" actId="26606"/>
          <ac:spMkLst>
            <pc:docMk/>
            <pc:sldMk cId="2454548925" sldId="264"/>
            <ac:spMk id="12" creationId="{6D7E5B0F-5185-440A-8222-321C1D118ABE}"/>
          </ac:spMkLst>
        </pc:spChg>
        <pc:spChg chg="add del">
          <ac:chgData name="kauramanpreet12393@gmail.com" userId="f6b832dd3c9bcae8" providerId="LiveId" clId="{E92C688C-618F-46B0-83CD-159FBF9AC77E}" dt="2022-08-04T02:50:28.991" v="3410" actId="26606"/>
          <ac:spMkLst>
            <pc:docMk/>
            <pc:sldMk cId="2454548925" sldId="264"/>
            <ac:spMk id="17" creationId="{2B97F24A-32CE-4C1C-A50D-3016B394DCFB}"/>
          </ac:spMkLst>
        </pc:spChg>
        <pc:spChg chg="add del">
          <ac:chgData name="kauramanpreet12393@gmail.com" userId="f6b832dd3c9bcae8" providerId="LiveId" clId="{E92C688C-618F-46B0-83CD-159FBF9AC77E}" dt="2022-08-04T02:50:28.991" v="3410" actId="26606"/>
          <ac:spMkLst>
            <pc:docMk/>
            <pc:sldMk cId="2454548925" sldId="264"/>
            <ac:spMk id="19" creationId="{3CE8AF5E-D374-4CF1-90CC-35CF73B81C3E}"/>
          </ac:spMkLst>
        </pc:spChg>
        <pc:spChg chg="add del">
          <ac:chgData name="kauramanpreet12393@gmail.com" userId="f6b832dd3c9bcae8" providerId="LiveId" clId="{E92C688C-618F-46B0-83CD-159FBF9AC77E}" dt="2022-08-04T02:50:24.782" v="3407" actId="26606"/>
          <ac:spMkLst>
            <pc:docMk/>
            <pc:sldMk cId="2454548925" sldId="264"/>
            <ac:spMk id="26" creationId="{B1595A09-E336-4D1B-9B3A-06A2287A54E2}"/>
          </ac:spMkLst>
        </pc:spChg>
        <pc:spChg chg="add del">
          <ac:chgData name="kauramanpreet12393@gmail.com" userId="f6b832dd3c9bcae8" providerId="LiveId" clId="{E92C688C-618F-46B0-83CD-159FBF9AC77E}" dt="2022-08-04T02:50:24.782" v="3407" actId="26606"/>
          <ac:spMkLst>
            <pc:docMk/>
            <pc:sldMk cId="2454548925" sldId="264"/>
            <ac:spMk id="28" creationId="{3540989C-C7B8-473B-BF87-6F2DA6A90006}"/>
          </ac:spMkLst>
        </pc:spChg>
        <pc:spChg chg="add del">
          <ac:chgData name="kauramanpreet12393@gmail.com" userId="f6b832dd3c9bcae8" providerId="LiveId" clId="{E92C688C-618F-46B0-83CD-159FBF9AC77E}" dt="2022-08-04T02:50:28.980" v="3409" actId="26606"/>
          <ac:spMkLst>
            <pc:docMk/>
            <pc:sldMk cId="2454548925" sldId="264"/>
            <ac:spMk id="31" creationId="{7B831B6F-405A-4B47-B9BB-5CA88F285844}"/>
          </ac:spMkLst>
        </pc:spChg>
        <pc:spChg chg="add del">
          <ac:chgData name="kauramanpreet12393@gmail.com" userId="f6b832dd3c9bcae8" providerId="LiveId" clId="{E92C688C-618F-46B0-83CD-159FBF9AC77E}" dt="2022-08-04T02:50:28.980" v="3409" actId="26606"/>
          <ac:spMkLst>
            <pc:docMk/>
            <pc:sldMk cId="2454548925" sldId="264"/>
            <ac:spMk id="32" creationId="{3CE8AF5E-D374-4CF1-90CC-35CF73B81C3E}"/>
          </ac:spMkLst>
        </pc:spChg>
        <pc:spChg chg="add">
          <ac:chgData name="kauramanpreet12393@gmail.com" userId="f6b832dd3c9bcae8" providerId="LiveId" clId="{E92C688C-618F-46B0-83CD-159FBF9AC77E}" dt="2022-08-04T02:50:28.991" v="3410" actId="26606"/>
          <ac:spMkLst>
            <pc:docMk/>
            <pc:sldMk cId="2454548925" sldId="264"/>
            <ac:spMk id="34" creationId="{2B97F24A-32CE-4C1C-A50D-3016B394DCFB}"/>
          </ac:spMkLst>
        </pc:spChg>
        <pc:spChg chg="add">
          <ac:chgData name="kauramanpreet12393@gmail.com" userId="f6b832dd3c9bcae8" providerId="LiveId" clId="{E92C688C-618F-46B0-83CD-159FBF9AC77E}" dt="2022-08-04T02:50:28.991" v="3410" actId="26606"/>
          <ac:spMkLst>
            <pc:docMk/>
            <pc:sldMk cId="2454548925" sldId="264"/>
            <ac:spMk id="35" creationId="{3CE8AF5E-D374-4CF1-90CC-35CF73B81C3E}"/>
          </ac:spMkLst>
        </pc:spChg>
        <pc:picChg chg="add mod">
          <ac:chgData name="kauramanpreet12393@gmail.com" userId="f6b832dd3c9bcae8" providerId="LiveId" clId="{E92C688C-618F-46B0-83CD-159FBF9AC77E}" dt="2022-08-04T02:50:28.980" v="3409" actId="26606"/>
          <ac:picMkLst>
            <pc:docMk/>
            <pc:sldMk cId="2454548925" sldId="264"/>
            <ac:picMk id="5" creationId="{C0D2FB39-B406-0350-C8EC-578CE1D62938}"/>
          </ac:picMkLst>
        </pc:picChg>
        <pc:inkChg chg="add del">
          <ac:chgData name="kauramanpreet12393@gmail.com" userId="f6b832dd3c9bcae8" providerId="LiveId" clId="{E92C688C-618F-46B0-83CD-159FBF9AC77E}" dt="2022-08-04T02:50:28.991" v="3410" actId="26606"/>
          <ac:inkMkLst>
            <pc:docMk/>
            <pc:sldMk cId="2454548925" sldId="264"/>
            <ac:inkMk id="21" creationId="{070477C5-0410-4E4F-97A1-F84C2465C187}"/>
          </ac:inkMkLst>
        </pc:inkChg>
        <pc:inkChg chg="add del">
          <ac:chgData name="kauramanpreet12393@gmail.com" userId="f6b832dd3c9bcae8" providerId="LiveId" clId="{E92C688C-618F-46B0-83CD-159FBF9AC77E}" dt="2022-08-04T02:50:28.980" v="3409" actId="26606"/>
          <ac:inkMkLst>
            <pc:docMk/>
            <pc:sldMk cId="2454548925" sldId="264"/>
            <ac:inkMk id="30" creationId="{070477C5-0410-4E4F-97A1-F84C2465C187}"/>
          </ac:inkMkLst>
        </pc:inkChg>
        <pc:inkChg chg="add">
          <ac:chgData name="kauramanpreet12393@gmail.com" userId="f6b832dd3c9bcae8" providerId="LiveId" clId="{E92C688C-618F-46B0-83CD-159FBF9AC77E}" dt="2022-08-04T02:50:28.991" v="3410" actId="26606"/>
          <ac:inkMkLst>
            <pc:docMk/>
            <pc:sldMk cId="2454548925" sldId="264"/>
            <ac:inkMk id="36" creationId="{070477C5-0410-4E4F-97A1-F84C2465C187}"/>
          </ac:inkMkLst>
        </pc:inkChg>
      </pc:sldChg>
      <pc:sldChg chg="modSp new del mod">
        <pc:chgData name="kauramanpreet12393@gmail.com" userId="f6b832dd3c9bcae8" providerId="LiveId" clId="{E92C688C-618F-46B0-83CD-159FBF9AC77E}" dt="2022-07-06T23:53:13.893" v="1073" actId="680"/>
        <pc:sldMkLst>
          <pc:docMk/>
          <pc:sldMk cId="3776719857" sldId="264"/>
        </pc:sldMkLst>
        <pc:spChg chg="mod">
          <ac:chgData name="kauramanpreet12393@gmail.com" userId="f6b832dd3c9bcae8" providerId="LiveId" clId="{E92C688C-618F-46B0-83CD-159FBF9AC77E}" dt="2022-07-06T23:53:13.159" v="1072" actId="20577"/>
          <ac:spMkLst>
            <pc:docMk/>
            <pc:sldMk cId="3776719857" sldId="264"/>
            <ac:spMk id="2" creationId="{A7494BF5-DA46-DA34-2ADB-82EFC6BB0D61}"/>
          </ac:spMkLst>
        </pc:spChg>
      </pc:sldChg>
      <pc:sldChg chg="addSp delSp modSp new del mod setBg">
        <pc:chgData name="kauramanpreet12393@gmail.com" userId="f6b832dd3c9bcae8" providerId="LiveId" clId="{E92C688C-618F-46B0-83CD-159FBF9AC77E}" dt="2022-08-04T03:02:29.839" v="3838" actId="2696"/>
        <pc:sldMkLst>
          <pc:docMk/>
          <pc:sldMk cId="4103004687" sldId="265"/>
        </pc:sldMkLst>
        <pc:spChg chg="mod">
          <ac:chgData name="kauramanpreet12393@gmail.com" userId="f6b832dd3c9bcae8" providerId="LiveId" clId="{E92C688C-618F-46B0-83CD-159FBF9AC77E}" dt="2022-07-07T00:13:02.988" v="1156" actId="207"/>
          <ac:spMkLst>
            <pc:docMk/>
            <pc:sldMk cId="4103004687" sldId="265"/>
            <ac:spMk id="2" creationId="{25EA3AD4-929D-C111-2F21-EBB662C8183F}"/>
          </ac:spMkLst>
        </pc:spChg>
        <pc:spChg chg="add del">
          <ac:chgData name="kauramanpreet12393@gmail.com" userId="f6b832dd3c9bcae8" providerId="LiveId" clId="{E92C688C-618F-46B0-83CD-159FBF9AC77E}" dt="2022-07-07T00:12:39.618" v="1154" actId="26606"/>
          <ac:spMkLst>
            <pc:docMk/>
            <pc:sldMk cId="4103004687" sldId="265"/>
            <ac:spMk id="3" creationId="{CF35860D-2D03-B7CE-BD6F-E1A5BE9BC3C9}"/>
          </ac:spMkLst>
        </pc:spChg>
        <pc:spChg chg="add del">
          <ac:chgData name="kauramanpreet12393@gmail.com" userId="f6b832dd3c9bcae8" providerId="LiveId" clId="{E92C688C-618F-46B0-83CD-159FBF9AC77E}" dt="2022-07-07T00:12:39.607" v="1153" actId="26606"/>
          <ac:spMkLst>
            <pc:docMk/>
            <pc:sldMk cId="4103004687" sldId="265"/>
            <ac:spMk id="9" creationId="{DA381740-063A-41A4-836D-85D14980EEF0}"/>
          </ac:spMkLst>
        </pc:spChg>
        <pc:spChg chg="add del">
          <ac:chgData name="kauramanpreet12393@gmail.com" userId="f6b832dd3c9bcae8" providerId="LiveId" clId="{E92C688C-618F-46B0-83CD-159FBF9AC77E}" dt="2022-07-07T00:12:32.950" v="1151" actId="26606"/>
          <ac:spMkLst>
            <pc:docMk/>
            <pc:sldMk cId="4103004687" sldId="265"/>
            <ac:spMk id="10" creationId="{DA381740-063A-41A4-836D-85D14980EEF0}"/>
          </ac:spMkLst>
        </pc:spChg>
        <pc:spChg chg="add del">
          <ac:chgData name="kauramanpreet12393@gmail.com" userId="f6b832dd3c9bcae8" providerId="LiveId" clId="{E92C688C-618F-46B0-83CD-159FBF9AC77E}" dt="2022-07-07T00:12:39.607" v="1153" actId="26606"/>
          <ac:spMkLst>
            <pc:docMk/>
            <pc:sldMk cId="4103004687" sldId="265"/>
            <ac:spMk id="11" creationId="{0671A8AE-40A1-4631-A6B8-581AFF065482}"/>
          </ac:spMkLst>
        </pc:spChg>
        <pc:spChg chg="add del">
          <ac:chgData name="kauramanpreet12393@gmail.com" userId="f6b832dd3c9bcae8" providerId="LiveId" clId="{E92C688C-618F-46B0-83CD-159FBF9AC77E}" dt="2022-07-07T00:12:32.950" v="1151" actId="26606"/>
          <ac:spMkLst>
            <pc:docMk/>
            <pc:sldMk cId="4103004687" sldId="265"/>
            <ac:spMk id="12" creationId="{337940BB-FBC4-492E-BD92-3B7B914D0EAE}"/>
          </ac:spMkLst>
        </pc:spChg>
        <pc:spChg chg="add del">
          <ac:chgData name="kauramanpreet12393@gmail.com" userId="f6b832dd3c9bcae8" providerId="LiveId" clId="{E92C688C-618F-46B0-83CD-159FBF9AC77E}" dt="2022-07-07T00:12:39.607" v="1153" actId="26606"/>
          <ac:spMkLst>
            <pc:docMk/>
            <pc:sldMk cId="4103004687" sldId="265"/>
            <ac:spMk id="13" creationId="{A44CD100-6267-4E62-AA64-2182A3A6A1C0}"/>
          </ac:spMkLst>
        </pc:spChg>
        <pc:spChg chg="add del">
          <ac:chgData name="kauramanpreet12393@gmail.com" userId="f6b832dd3c9bcae8" providerId="LiveId" clId="{E92C688C-618F-46B0-83CD-159FBF9AC77E}" dt="2022-07-07T00:12:32.950" v="1151" actId="26606"/>
          <ac:spMkLst>
            <pc:docMk/>
            <pc:sldMk cId="4103004687" sldId="265"/>
            <ac:spMk id="14" creationId="{3FCFB1DE-0B7E-48CC-BA90-B2AB0889F9D6}"/>
          </ac:spMkLst>
        </pc:spChg>
        <pc:spChg chg="add">
          <ac:chgData name="kauramanpreet12393@gmail.com" userId="f6b832dd3c9bcae8" providerId="LiveId" clId="{E92C688C-618F-46B0-83CD-159FBF9AC77E}" dt="2022-07-07T00:12:39.618" v="1154" actId="26606"/>
          <ac:spMkLst>
            <pc:docMk/>
            <pc:sldMk cId="4103004687" sldId="265"/>
            <ac:spMk id="15" creationId="{DA381740-063A-41A4-836D-85D14980EEF0}"/>
          </ac:spMkLst>
        </pc:spChg>
        <pc:spChg chg="add">
          <ac:chgData name="kauramanpreet12393@gmail.com" userId="f6b832dd3c9bcae8" providerId="LiveId" clId="{E92C688C-618F-46B0-83CD-159FBF9AC77E}" dt="2022-07-07T00:12:39.618" v="1154" actId="26606"/>
          <ac:spMkLst>
            <pc:docMk/>
            <pc:sldMk cId="4103004687" sldId="265"/>
            <ac:spMk id="16" creationId="{337940BB-FBC4-492E-BD92-3B7B914D0EAE}"/>
          </ac:spMkLst>
        </pc:spChg>
        <pc:spChg chg="add">
          <ac:chgData name="kauramanpreet12393@gmail.com" userId="f6b832dd3c9bcae8" providerId="LiveId" clId="{E92C688C-618F-46B0-83CD-159FBF9AC77E}" dt="2022-07-07T00:12:39.618" v="1154" actId="26606"/>
          <ac:spMkLst>
            <pc:docMk/>
            <pc:sldMk cId="4103004687" sldId="265"/>
            <ac:spMk id="17" creationId="{3FCFB1DE-0B7E-48CC-BA90-B2AB0889F9D6}"/>
          </ac:spMkLst>
        </pc:spChg>
        <pc:picChg chg="add del">
          <ac:chgData name="kauramanpreet12393@gmail.com" userId="f6b832dd3c9bcae8" providerId="LiveId" clId="{E92C688C-618F-46B0-83CD-159FBF9AC77E}" dt="2022-07-07T00:12:39.607" v="1153" actId="26606"/>
          <ac:picMkLst>
            <pc:docMk/>
            <pc:sldMk cId="4103004687" sldId="265"/>
            <ac:picMk id="5" creationId="{CC7A0E19-71BF-212D-EFC1-843B7B39669D}"/>
          </ac:picMkLst>
        </pc:picChg>
        <pc:picChg chg="add del">
          <ac:chgData name="kauramanpreet12393@gmail.com" userId="f6b832dd3c9bcae8" providerId="LiveId" clId="{E92C688C-618F-46B0-83CD-159FBF9AC77E}" dt="2022-07-07T00:12:32.950" v="1151" actId="26606"/>
          <ac:picMkLst>
            <pc:docMk/>
            <pc:sldMk cId="4103004687" sldId="265"/>
            <ac:picMk id="7" creationId="{27B4D26E-7E60-F672-F303-40895BE1086B}"/>
          </ac:picMkLst>
        </pc:picChg>
        <pc:picChg chg="add">
          <ac:chgData name="kauramanpreet12393@gmail.com" userId="f6b832dd3c9bcae8" providerId="LiveId" clId="{E92C688C-618F-46B0-83CD-159FBF9AC77E}" dt="2022-07-07T00:12:39.618" v="1154" actId="26606"/>
          <ac:picMkLst>
            <pc:docMk/>
            <pc:sldMk cId="4103004687" sldId="265"/>
            <ac:picMk id="18" creationId="{27B4D26E-7E60-F672-F303-40895BE1086B}"/>
          </ac:picMkLst>
        </pc:picChg>
      </pc:sldChg>
      <pc:sldChg chg="addSp delSp modSp new mod setBg">
        <pc:chgData name="kauramanpreet12393@gmail.com" userId="f6b832dd3c9bcae8" providerId="LiveId" clId="{E92C688C-618F-46B0-83CD-159FBF9AC77E}" dt="2022-10-03T14:55:17.786" v="4499" actId="1076"/>
        <pc:sldMkLst>
          <pc:docMk/>
          <pc:sldMk cId="1124449829" sldId="266"/>
        </pc:sldMkLst>
        <pc:spChg chg="mod ord">
          <ac:chgData name="kauramanpreet12393@gmail.com" userId="f6b832dd3c9bcae8" providerId="LiveId" clId="{E92C688C-618F-46B0-83CD-159FBF9AC77E}" dt="2022-07-07T00:29:04.059" v="1179" actId="27636"/>
          <ac:spMkLst>
            <pc:docMk/>
            <pc:sldMk cId="1124449829" sldId="266"/>
            <ac:spMk id="2" creationId="{0AEBCF9E-C67B-ECD0-E7B3-3B961A670F3A}"/>
          </ac:spMkLst>
        </pc:spChg>
        <pc:spChg chg="del">
          <ac:chgData name="kauramanpreet12393@gmail.com" userId="f6b832dd3c9bcae8" providerId="LiveId" clId="{E92C688C-618F-46B0-83CD-159FBF9AC77E}" dt="2022-07-07T00:24:22.969" v="1158" actId="26606"/>
          <ac:spMkLst>
            <pc:docMk/>
            <pc:sldMk cId="1124449829" sldId="266"/>
            <ac:spMk id="3" creationId="{0D58C06A-347F-F188-122E-4EC0BA90CE9E}"/>
          </ac:spMkLst>
        </pc:spChg>
        <pc:spChg chg="add del">
          <ac:chgData name="kauramanpreet12393@gmail.com" userId="f6b832dd3c9bcae8" providerId="LiveId" clId="{E92C688C-618F-46B0-83CD-159FBF9AC77E}" dt="2022-07-07T00:29:04.054" v="1178" actId="26606"/>
          <ac:spMkLst>
            <pc:docMk/>
            <pc:sldMk cId="1124449829" sldId="266"/>
            <ac:spMk id="8" creationId="{DA381740-063A-41A4-836D-85D14980EEF0}"/>
          </ac:spMkLst>
        </pc:spChg>
        <pc:spChg chg="add del">
          <ac:chgData name="kauramanpreet12393@gmail.com" userId="f6b832dd3c9bcae8" providerId="LiveId" clId="{E92C688C-618F-46B0-83CD-159FBF9AC77E}" dt="2022-07-07T00:29:04.054" v="1178" actId="26606"/>
          <ac:spMkLst>
            <pc:docMk/>
            <pc:sldMk cId="1124449829" sldId="266"/>
            <ac:spMk id="10" creationId="{32D45EE4-C4F0-4F72-B1C6-39F596D138A9}"/>
          </ac:spMkLst>
        </pc:spChg>
        <pc:spChg chg="add del">
          <ac:chgData name="kauramanpreet12393@gmail.com" userId="f6b832dd3c9bcae8" providerId="LiveId" clId="{E92C688C-618F-46B0-83CD-159FBF9AC77E}" dt="2022-07-07T00:29:04.054" v="1178" actId="26606"/>
          <ac:spMkLst>
            <pc:docMk/>
            <pc:sldMk cId="1124449829" sldId="266"/>
            <ac:spMk id="12" creationId="{8C459BAD-4279-4A9D-B0C5-662C5F5ED21F}"/>
          </ac:spMkLst>
        </pc:spChg>
        <pc:spChg chg="add del">
          <ac:chgData name="kauramanpreet12393@gmail.com" userId="f6b832dd3c9bcae8" providerId="LiveId" clId="{E92C688C-618F-46B0-83CD-159FBF9AC77E}" dt="2022-07-07T00:29:04.054" v="1178" actId="26606"/>
          <ac:spMkLst>
            <pc:docMk/>
            <pc:sldMk cId="1124449829" sldId="266"/>
            <ac:spMk id="14" creationId="{0953BC39-9D68-40BE-BF3C-5C4EB782AF94}"/>
          </ac:spMkLst>
        </pc:spChg>
        <pc:spChg chg="add del">
          <ac:chgData name="kauramanpreet12393@gmail.com" userId="f6b832dd3c9bcae8" providerId="LiveId" clId="{E92C688C-618F-46B0-83CD-159FBF9AC77E}" dt="2022-07-07T00:27:44.104" v="1163" actId="26606"/>
          <ac:spMkLst>
            <pc:docMk/>
            <pc:sldMk cId="1124449829" sldId="266"/>
            <ac:spMk id="19" creationId="{DA381740-063A-41A4-836D-85D14980EEF0}"/>
          </ac:spMkLst>
        </pc:spChg>
        <pc:spChg chg="add del">
          <ac:chgData name="kauramanpreet12393@gmail.com" userId="f6b832dd3c9bcae8" providerId="LiveId" clId="{E92C688C-618F-46B0-83CD-159FBF9AC77E}" dt="2022-07-07T00:27:44.104" v="1163" actId="26606"/>
          <ac:spMkLst>
            <pc:docMk/>
            <pc:sldMk cId="1124449829" sldId="266"/>
            <ac:spMk id="21" creationId="{678CC48C-9275-4EFA-9B84-8E818500B9C1}"/>
          </ac:spMkLst>
        </pc:spChg>
        <pc:spChg chg="add del">
          <ac:chgData name="kauramanpreet12393@gmail.com" userId="f6b832dd3c9bcae8" providerId="LiveId" clId="{E92C688C-618F-46B0-83CD-159FBF9AC77E}" dt="2022-07-07T00:28:16.408" v="1165" actId="26606"/>
          <ac:spMkLst>
            <pc:docMk/>
            <pc:sldMk cId="1124449829" sldId="266"/>
            <ac:spMk id="23" creationId="{4063B759-00FC-46D1-9898-8E8625268FAF}"/>
          </ac:spMkLst>
        </pc:spChg>
        <pc:spChg chg="add del">
          <ac:chgData name="kauramanpreet12393@gmail.com" userId="f6b832dd3c9bcae8" providerId="LiveId" clId="{E92C688C-618F-46B0-83CD-159FBF9AC77E}" dt="2022-07-07T00:28:16.408" v="1165" actId="26606"/>
          <ac:spMkLst>
            <pc:docMk/>
            <pc:sldMk cId="1124449829" sldId="266"/>
            <ac:spMk id="24" creationId="{DA381740-063A-41A4-836D-85D14980EEF0}"/>
          </ac:spMkLst>
        </pc:spChg>
        <pc:spChg chg="add del">
          <ac:chgData name="kauramanpreet12393@gmail.com" userId="f6b832dd3c9bcae8" providerId="LiveId" clId="{E92C688C-618F-46B0-83CD-159FBF9AC77E}" dt="2022-07-07T00:28:16.408" v="1165" actId="26606"/>
          <ac:spMkLst>
            <pc:docMk/>
            <pc:sldMk cId="1124449829" sldId="266"/>
            <ac:spMk id="25" creationId="{D5B012D8-7F27-4758-9AC6-C889B154BD73}"/>
          </ac:spMkLst>
        </pc:spChg>
        <pc:spChg chg="add del">
          <ac:chgData name="kauramanpreet12393@gmail.com" userId="f6b832dd3c9bcae8" providerId="LiveId" clId="{E92C688C-618F-46B0-83CD-159FBF9AC77E}" dt="2022-07-07T00:28:25.119" v="1167" actId="26606"/>
          <ac:spMkLst>
            <pc:docMk/>
            <pc:sldMk cId="1124449829" sldId="266"/>
            <ac:spMk id="27" creationId="{DA381740-063A-41A4-836D-85D14980EEF0}"/>
          </ac:spMkLst>
        </pc:spChg>
        <pc:spChg chg="add del">
          <ac:chgData name="kauramanpreet12393@gmail.com" userId="f6b832dd3c9bcae8" providerId="LiveId" clId="{E92C688C-618F-46B0-83CD-159FBF9AC77E}" dt="2022-07-07T00:28:25.119" v="1167" actId="26606"/>
          <ac:spMkLst>
            <pc:docMk/>
            <pc:sldMk cId="1124449829" sldId="266"/>
            <ac:spMk id="28" creationId="{AA61CCAC-6875-474C-8E9E-F57ABF078C2B}"/>
          </ac:spMkLst>
        </pc:spChg>
        <pc:spChg chg="add del">
          <ac:chgData name="kauramanpreet12393@gmail.com" userId="f6b832dd3c9bcae8" providerId="LiveId" clId="{E92C688C-618F-46B0-83CD-159FBF9AC77E}" dt="2022-07-07T00:28:25.119" v="1167" actId="26606"/>
          <ac:spMkLst>
            <pc:docMk/>
            <pc:sldMk cId="1124449829" sldId="266"/>
            <ac:spMk id="29" creationId="{5683D043-25BB-4AC9-8130-641179672614}"/>
          </ac:spMkLst>
        </pc:spChg>
        <pc:spChg chg="add del">
          <ac:chgData name="kauramanpreet12393@gmail.com" userId="f6b832dd3c9bcae8" providerId="LiveId" clId="{E92C688C-618F-46B0-83CD-159FBF9AC77E}" dt="2022-07-07T00:28:31.565" v="1169" actId="26606"/>
          <ac:spMkLst>
            <pc:docMk/>
            <pc:sldMk cId="1124449829" sldId="266"/>
            <ac:spMk id="31" creationId="{DA381740-063A-41A4-836D-85D14980EEF0}"/>
          </ac:spMkLst>
        </pc:spChg>
        <pc:spChg chg="add del">
          <ac:chgData name="kauramanpreet12393@gmail.com" userId="f6b832dd3c9bcae8" providerId="LiveId" clId="{E92C688C-618F-46B0-83CD-159FBF9AC77E}" dt="2022-07-07T00:28:31.565" v="1169" actId="26606"/>
          <ac:spMkLst>
            <pc:docMk/>
            <pc:sldMk cId="1124449829" sldId="266"/>
            <ac:spMk id="32" creationId="{4063B759-00FC-46D1-9898-8E8625268FAF}"/>
          </ac:spMkLst>
        </pc:spChg>
        <pc:spChg chg="add del">
          <ac:chgData name="kauramanpreet12393@gmail.com" userId="f6b832dd3c9bcae8" providerId="LiveId" clId="{E92C688C-618F-46B0-83CD-159FBF9AC77E}" dt="2022-07-07T00:28:31.565" v="1169" actId="26606"/>
          <ac:spMkLst>
            <pc:docMk/>
            <pc:sldMk cId="1124449829" sldId="266"/>
            <ac:spMk id="33" creationId="{D5B012D8-7F27-4758-9AC6-C889B154BD73}"/>
          </ac:spMkLst>
        </pc:spChg>
        <pc:spChg chg="add del">
          <ac:chgData name="kauramanpreet12393@gmail.com" userId="f6b832dd3c9bcae8" providerId="LiveId" clId="{E92C688C-618F-46B0-83CD-159FBF9AC77E}" dt="2022-07-07T00:28:38.539" v="1171" actId="26606"/>
          <ac:spMkLst>
            <pc:docMk/>
            <pc:sldMk cId="1124449829" sldId="266"/>
            <ac:spMk id="35" creationId="{DA381740-063A-41A4-836D-85D14980EEF0}"/>
          </ac:spMkLst>
        </pc:spChg>
        <pc:spChg chg="add del">
          <ac:chgData name="kauramanpreet12393@gmail.com" userId="f6b832dd3c9bcae8" providerId="LiveId" clId="{E92C688C-618F-46B0-83CD-159FBF9AC77E}" dt="2022-07-07T00:28:38.539" v="1171" actId="26606"/>
          <ac:spMkLst>
            <pc:docMk/>
            <pc:sldMk cId="1124449829" sldId="266"/>
            <ac:spMk id="36" creationId="{20B67C63-21CE-4DD4-B07B-F0EA5AC8F00C}"/>
          </ac:spMkLst>
        </pc:spChg>
        <pc:spChg chg="add del">
          <ac:chgData name="kauramanpreet12393@gmail.com" userId="f6b832dd3c9bcae8" providerId="LiveId" clId="{E92C688C-618F-46B0-83CD-159FBF9AC77E}" dt="2022-07-07T00:28:42.240" v="1173" actId="26606"/>
          <ac:spMkLst>
            <pc:docMk/>
            <pc:sldMk cId="1124449829" sldId="266"/>
            <ac:spMk id="38" creationId="{DA381740-063A-41A4-836D-85D14980EEF0}"/>
          </ac:spMkLst>
        </pc:spChg>
        <pc:spChg chg="add del">
          <ac:chgData name="kauramanpreet12393@gmail.com" userId="f6b832dd3c9bcae8" providerId="LiveId" clId="{E92C688C-618F-46B0-83CD-159FBF9AC77E}" dt="2022-07-07T00:28:42.240" v="1173" actId="26606"/>
          <ac:spMkLst>
            <pc:docMk/>
            <pc:sldMk cId="1124449829" sldId="266"/>
            <ac:spMk id="39" creationId="{526E0BFB-CDF1-4990-8C11-AC849311E0A8}"/>
          </ac:spMkLst>
        </pc:spChg>
        <pc:spChg chg="add del">
          <ac:chgData name="kauramanpreet12393@gmail.com" userId="f6b832dd3c9bcae8" providerId="LiveId" clId="{E92C688C-618F-46B0-83CD-159FBF9AC77E}" dt="2022-07-07T00:28:42.240" v="1173" actId="26606"/>
          <ac:spMkLst>
            <pc:docMk/>
            <pc:sldMk cId="1124449829" sldId="266"/>
            <ac:spMk id="40" creationId="{6069A1F8-9BEB-4786-9694-FC48B2D75D21}"/>
          </ac:spMkLst>
        </pc:spChg>
        <pc:spChg chg="add del">
          <ac:chgData name="kauramanpreet12393@gmail.com" userId="f6b832dd3c9bcae8" providerId="LiveId" clId="{E92C688C-618F-46B0-83CD-159FBF9AC77E}" dt="2022-07-07T00:28:52.952" v="1175" actId="26606"/>
          <ac:spMkLst>
            <pc:docMk/>
            <pc:sldMk cId="1124449829" sldId="266"/>
            <ac:spMk id="42" creationId="{DA381740-063A-41A4-836D-85D14980EEF0}"/>
          </ac:spMkLst>
        </pc:spChg>
        <pc:spChg chg="add del">
          <ac:chgData name="kauramanpreet12393@gmail.com" userId="f6b832dd3c9bcae8" providerId="LiveId" clId="{E92C688C-618F-46B0-83CD-159FBF9AC77E}" dt="2022-07-07T00:28:52.952" v="1175" actId="26606"/>
          <ac:spMkLst>
            <pc:docMk/>
            <pc:sldMk cId="1124449829" sldId="266"/>
            <ac:spMk id="43" creationId="{AD35AE2F-5E3A-49D9-8DE1-8A333BA4088E}"/>
          </ac:spMkLst>
        </pc:spChg>
        <pc:spChg chg="add del">
          <ac:chgData name="kauramanpreet12393@gmail.com" userId="f6b832dd3c9bcae8" providerId="LiveId" clId="{E92C688C-618F-46B0-83CD-159FBF9AC77E}" dt="2022-07-07T00:28:52.952" v="1175" actId="26606"/>
          <ac:spMkLst>
            <pc:docMk/>
            <pc:sldMk cId="1124449829" sldId="266"/>
            <ac:spMk id="44" creationId="{79EB4626-023C-436D-9F57-9EB46080909D}"/>
          </ac:spMkLst>
        </pc:spChg>
        <pc:spChg chg="add del">
          <ac:chgData name="kauramanpreet12393@gmail.com" userId="f6b832dd3c9bcae8" providerId="LiveId" clId="{E92C688C-618F-46B0-83CD-159FBF9AC77E}" dt="2022-07-07T00:28:52.952" v="1175" actId="26606"/>
          <ac:spMkLst>
            <pc:docMk/>
            <pc:sldMk cId="1124449829" sldId="266"/>
            <ac:spMk id="45" creationId="{04D8AD8F-EF7F-481F-B99A-B8513897050A}"/>
          </ac:spMkLst>
        </pc:spChg>
        <pc:spChg chg="add del">
          <ac:chgData name="kauramanpreet12393@gmail.com" userId="f6b832dd3c9bcae8" providerId="LiveId" clId="{E92C688C-618F-46B0-83CD-159FBF9AC77E}" dt="2022-07-07T00:29:04.048" v="1177" actId="26606"/>
          <ac:spMkLst>
            <pc:docMk/>
            <pc:sldMk cId="1124449829" sldId="266"/>
            <ac:spMk id="47" creationId="{DA381740-063A-41A4-836D-85D14980EEF0}"/>
          </ac:spMkLst>
        </pc:spChg>
        <pc:spChg chg="add del">
          <ac:chgData name="kauramanpreet12393@gmail.com" userId="f6b832dd3c9bcae8" providerId="LiveId" clId="{E92C688C-618F-46B0-83CD-159FBF9AC77E}" dt="2022-07-07T00:29:04.048" v="1177" actId="26606"/>
          <ac:spMkLst>
            <pc:docMk/>
            <pc:sldMk cId="1124449829" sldId="266"/>
            <ac:spMk id="48" creationId="{D5B012D8-7F27-4758-9AC6-C889B154BD73}"/>
          </ac:spMkLst>
        </pc:spChg>
        <pc:spChg chg="add del">
          <ac:chgData name="kauramanpreet12393@gmail.com" userId="f6b832dd3c9bcae8" providerId="LiveId" clId="{E92C688C-618F-46B0-83CD-159FBF9AC77E}" dt="2022-07-07T00:29:04.048" v="1177" actId="26606"/>
          <ac:spMkLst>
            <pc:docMk/>
            <pc:sldMk cId="1124449829" sldId="266"/>
            <ac:spMk id="49" creationId="{4063B759-00FC-46D1-9898-8E8625268FAF}"/>
          </ac:spMkLst>
        </pc:spChg>
        <pc:spChg chg="add">
          <ac:chgData name="kauramanpreet12393@gmail.com" userId="f6b832dd3c9bcae8" providerId="LiveId" clId="{E92C688C-618F-46B0-83CD-159FBF9AC77E}" dt="2022-07-07T00:29:04.054" v="1178" actId="26606"/>
          <ac:spMkLst>
            <pc:docMk/>
            <pc:sldMk cId="1124449829" sldId="266"/>
            <ac:spMk id="51" creationId="{DA381740-063A-41A4-836D-85D14980EEF0}"/>
          </ac:spMkLst>
        </pc:spChg>
        <pc:spChg chg="add">
          <ac:chgData name="kauramanpreet12393@gmail.com" userId="f6b832dd3c9bcae8" providerId="LiveId" clId="{E92C688C-618F-46B0-83CD-159FBF9AC77E}" dt="2022-07-07T00:29:04.054" v="1178" actId="26606"/>
          <ac:spMkLst>
            <pc:docMk/>
            <pc:sldMk cId="1124449829" sldId="266"/>
            <ac:spMk id="52" creationId="{B06D62A2-ECA3-4A1D-B1BB-F2659EAF0EAB}"/>
          </ac:spMkLst>
        </pc:spChg>
        <pc:picChg chg="add mod">
          <ac:chgData name="kauramanpreet12393@gmail.com" userId="f6b832dd3c9bcae8" providerId="LiveId" clId="{E92C688C-618F-46B0-83CD-159FBF9AC77E}" dt="2022-10-03T14:55:17.786" v="4499" actId="1076"/>
          <ac:picMkLst>
            <pc:docMk/>
            <pc:sldMk cId="1124449829" sldId="266"/>
            <ac:picMk id="5" creationId="{6E2B1D55-2825-40D4-26ED-A13363EB4DF7}"/>
          </ac:picMkLst>
        </pc:picChg>
      </pc:sldChg>
      <pc:sldChg chg="modSp new del mod setBg">
        <pc:chgData name="kauramanpreet12393@gmail.com" userId="f6b832dd3c9bcae8" providerId="LiveId" clId="{E92C688C-618F-46B0-83CD-159FBF9AC77E}" dt="2022-08-04T03:47:08.308" v="4269" actId="47"/>
        <pc:sldMkLst>
          <pc:docMk/>
          <pc:sldMk cId="4157009956" sldId="267"/>
        </pc:sldMkLst>
        <pc:spChg chg="mod">
          <ac:chgData name="kauramanpreet12393@gmail.com" userId="f6b832dd3c9bcae8" providerId="LiveId" clId="{E92C688C-618F-46B0-83CD-159FBF9AC77E}" dt="2022-07-07T00:51:01.613" v="1200" actId="20577"/>
          <ac:spMkLst>
            <pc:docMk/>
            <pc:sldMk cId="4157009956" sldId="267"/>
            <ac:spMk id="2" creationId="{34A0941F-EAA3-1157-C053-38175CF33938}"/>
          </ac:spMkLst>
        </pc:spChg>
        <pc:spChg chg="mod">
          <ac:chgData name="kauramanpreet12393@gmail.com" userId="f6b832dd3c9bcae8" providerId="LiveId" clId="{E92C688C-618F-46B0-83CD-159FBF9AC77E}" dt="2022-07-07T01:14:15.899" v="1289" actId="255"/>
          <ac:spMkLst>
            <pc:docMk/>
            <pc:sldMk cId="4157009956" sldId="267"/>
            <ac:spMk id="3" creationId="{51C6E165-2B8E-692F-1FFD-8B4B14666908}"/>
          </ac:spMkLst>
        </pc:spChg>
      </pc:sldChg>
      <pc:sldChg chg="addSp delSp modSp new del mod">
        <pc:chgData name="kauramanpreet12393@gmail.com" userId="f6b832dd3c9bcae8" providerId="LiveId" clId="{E92C688C-618F-46B0-83CD-159FBF9AC77E}" dt="2022-08-03T02:35:07.824" v="1679" actId="2696"/>
        <pc:sldMkLst>
          <pc:docMk/>
          <pc:sldMk cId="822641258" sldId="268"/>
        </pc:sldMkLst>
        <pc:spChg chg="mod">
          <ac:chgData name="kauramanpreet12393@gmail.com" userId="f6b832dd3c9bcae8" providerId="LiveId" clId="{E92C688C-618F-46B0-83CD-159FBF9AC77E}" dt="2022-07-28T19:15:41.612" v="1305" actId="20577"/>
          <ac:spMkLst>
            <pc:docMk/>
            <pc:sldMk cId="822641258" sldId="268"/>
            <ac:spMk id="2" creationId="{9BBC1904-7508-D185-43F0-5748CC1ED1D6}"/>
          </ac:spMkLst>
        </pc:spChg>
        <pc:spChg chg="del">
          <ac:chgData name="kauramanpreet12393@gmail.com" userId="f6b832dd3c9bcae8" providerId="LiveId" clId="{E92C688C-618F-46B0-83CD-159FBF9AC77E}" dt="2022-07-28T19:15:37.131" v="1293"/>
          <ac:spMkLst>
            <pc:docMk/>
            <pc:sldMk cId="822641258" sldId="268"/>
            <ac:spMk id="3" creationId="{F7E9F573-37B4-8174-FA93-CB3D2622205D}"/>
          </ac:spMkLst>
        </pc:spChg>
        <pc:picChg chg="add mod">
          <ac:chgData name="kauramanpreet12393@gmail.com" userId="f6b832dd3c9bcae8" providerId="LiveId" clId="{E92C688C-618F-46B0-83CD-159FBF9AC77E}" dt="2022-07-28T19:15:40.842" v="1300" actId="27614"/>
          <ac:picMkLst>
            <pc:docMk/>
            <pc:sldMk cId="822641258" sldId="268"/>
            <ac:picMk id="5" creationId="{1EC3FC4E-07FF-04B4-1447-D362F72447A0}"/>
          </ac:picMkLst>
        </pc:picChg>
      </pc:sldChg>
      <pc:sldChg chg="addSp delSp modSp new del mod">
        <pc:chgData name="kauramanpreet12393@gmail.com" userId="f6b832dd3c9bcae8" providerId="LiveId" clId="{E92C688C-618F-46B0-83CD-159FBF9AC77E}" dt="2022-08-03T02:35:15.746" v="1681" actId="2696"/>
        <pc:sldMkLst>
          <pc:docMk/>
          <pc:sldMk cId="3418627885" sldId="269"/>
        </pc:sldMkLst>
        <pc:spChg chg="mod">
          <ac:chgData name="kauramanpreet12393@gmail.com" userId="f6b832dd3c9bcae8" providerId="LiveId" clId="{E92C688C-618F-46B0-83CD-159FBF9AC77E}" dt="2022-07-28T19:16:10.494" v="1339" actId="20577"/>
          <ac:spMkLst>
            <pc:docMk/>
            <pc:sldMk cId="3418627885" sldId="269"/>
            <ac:spMk id="2" creationId="{0FD45B59-8005-2456-E02B-FCF9BBCC60B7}"/>
          </ac:spMkLst>
        </pc:spChg>
        <pc:spChg chg="del">
          <ac:chgData name="kauramanpreet12393@gmail.com" userId="f6b832dd3c9bcae8" providerId="LiveId" clId="{E92C688C-618F-46B0-83CD-159FBF9AC77E}" dt="2022-07-28T19:15:58.860" v="1307"/>
          <ac:spMkLst>
            <pc:docMk/>
            <pc:sldMk cId="3418627885" sldId="269"/>
            <ac:spMk id="3" creationId="{ED793DCB-2A33-E892-94E2-57FA59216E21}"/>
          </ac:spMkLst>
        </pc:spChg>
        <pc:picChg chg="add mod">
          <ac:chgData name="kauramanpreet12393@gmail.com" userId="f6b832dd3c9bcae8" providerId="LiveId" clId="{E92C688C-618F-46B0-83CD-159FBF9AC77E}" dt="2022-07-28T19:16:00.463" v="1309" actId="962"/>
          <ac:picMkLst>
            <pc:docMk/>
            <pc:sldMk cId="3418627885" sldId="269"/>
            <ac:picMk id="5" creationId="{CEDD4D1C-FF68-92C4-72BC-6829EBBFCB35}"/>
          </ac:picMkLst>
        </pc:picChg>
      </pc:sldChg>
      <pc:sldChg chg="addSp delSp modSp new del mod">
        <pc:chgData name="kauramanpreet12393@gmail.com" userId="f6b832dd3c9bcae8" providerId="LiveId" clId="{E92C688C-618F-46B0-83CD-159FBF9AC77E}" dt="2022-08-03T02:35:31.379" v="1685" actId="2696"/>
        <pc:sldMkLst>
          <pc:docMk/>
          <pc:sldMk cId="3508673176" sldId="270"/>
        </pc:sldMkLst>
        <pc:spChg chg="mod">
          <ac:chgData name="kauramanpreet12393@gmail.com" userId="f6b832dd3c9bcae8" providerId="LiveId" clId="{E92C688C-618F-46B0-83CD-159FBF9AC77E}" dt="2022-07-28T19:17:07.522" v="1382" actId="20577"/>
          <ac:spMkLst>
            <pc:docMk/>
            <pc:sldMk cId="3508673176" sldId="270"/>
            <ac:spMk id="2" creationId="{12D855CD-FB72-296E-B575-64B824C25CFD}"/>
          </ac:spMkLst>
        </pc:spChg>
        <pc:spChg chg="del">
          <ac:chgData name="kauramanpreet12393@gmail.com" userId="f6b832dd3c9bcae8" providerId="LiveId" clId="{E92C688C-618F-46B0-83CD-159FBF9AC77E}" dt="2022-07-28T19:16:52.088" v="1341"/>
          <ac:spMkLst>
            <pc:docMk/>
            <pc:sldMk cId="3508673176" sldId="270"/>
            <ac:spMk id="3" creationId="{1BBC8F17-2B72-1596-BE9E-DA621178BC95}"/>
          </ac:spMkLst>
        </pc:spChg>
        <pc:picChg chg="add mod">
          <ac:chgData name="kauramanpreet12393@gmail.com" userId="f6b832dd3c9bcae8" providerId="LiveId" clId="{E92C688C-618F-46B0-83CD-159FBF9AC77E}" dt="2022-07-28T19:16:53.282" v="1343" actId="962"/>
          <ac:picMkLst>
            <pc:docMk/>
            <pc:sldMk cId="3508673176" sldId="270"/>
            <ac:picMk id="5" creationId="{C9001166-746C-476A-2F73-5CE9287383CD}"/>
          </ac:picMkLst>
        </pc:picChg>
      </pc:sldChg>
      <pc:sldChg chg="addSp delSp modSp new del mod">
        <pc:chgData name="kauramanpreet12393@gmail.com" userId="f6b832dd3c9bcae8" providerId="LiveId" clId="{E92C688C-618F-46B0-83CD-159FBF9AC77E}" dt="2022-08-03T02:35:39.317" v="1687" actId="2696"/>
        <pc:sldMkLst>
          <pc:docMk/>
          <pc:sldMk cId="4210436347" sldId="271"/>
        </pc:sldMkLst>
        <pc:spChg chg="mod">
          <ac:chgData name="kauramanpreet12393@gmail.com" userId="f6b832dd3c9bcae8" providerId="LiveId" clId="{E92C688C-618F-46B0-83CD-159FBF9AC77E}" dt="2022-07-28T19:25:04.713" v="1516" actId="20577"/>
          <ac:spMkLst>
            <pc:docMk/>
            <pc:sldMk cId="4210436347" sldId="271"/>
            <ac:spMk id="2" creationId="{97986307-878E-871B-8CFC-F1704E2F427D}"/>
          </ac:spMkLst>
        </pc:spChg>
        <pc:spChg chg="del">
          <ac:chgData name="kauramanpreet12393@gmail.com" userId="f6b832dd3c9bcae8" providerId="LiveId" clId="{E92C688C-618F-46B0-83CD-159FBF9AC77E}" dt="2022-07-28T19:18:03.264" v="1384" actId="22"/>
          <ac:spMkLst>
            <pc:docMk/>
            <pc:sldMk cId="4210436347" sldId="271"/>
            <ac:spMk id="3" creationId="{560C14E6-7C1B-DCE6-A2F5-C8D31C5541DF}"/>
          </ac:spMkLst>
        </pc:spChg>
        <pc:picChg chg="add mod ord">
          <ac:chgData name="kauramanpreet12393@gmail.com" userId="f6b832dd3c9bcae8" providerId="LiveId" clId="{E92C688C-618F-46B0-83CD-159FBF9AC77E}" dt="2022-07-28T19:18:03.264" v="1384" actId="22"/>
          <ac:picMkLst>
            <pc:docMk/>
            <pc:sldMk cId="4210436347" sldId="271"/>
            <ac:picMk id="5" creationId="{4510C018-3D04-537C-90C7-70F5A8A3C681}"/>
          </ac:picMkLst>
        </pc:picChg>
      </pc:sldChg>
      <pc:sldChg chg="addSp delSp modSp new del mod">
        <pc:chgData name="kauramanpreet12393@gmail.com" userId="f6b832dd3c9bcae8" providerId="LiveId" clId="{E92C688C-618F-46B0-83CD-159FBF9AC77E}" dt="2022-07-28T19:20:05.749" v="1390" actId="2696"/>
        <pc:sldMkLst>
          <pc:docMk/>
          <pc:sldMk cId="864664730" sldId="272"/>
        </pc:sldMkLst>
        <pc:spChg chg="del">
          <ac:chgData name="kauramanpreet12393@gmail.com" userId="f6b832dd3c9bcae8" providerId="LiveId" clId="{E92C688C-618F-46B0-83CD-159FBF9AC77E}" dt="2022-07-28T19:19:55.192" v="1388"/>
          <ac:spMkLst>
            <pc:docMk/>
            <pc:sldMk cId="864664730" sldId="272"/>
            <ac:spMk id="3" creationId="{39344502-44A7-19A9-32FB-75C76E1DFA23}"/>
          </ac:spMkLst>
        </pc:spChg>
        <pc:spChg chg="add mod">
          <ac:chgData name="kauramanpreet12393@gmail.com" userId="f6b832dd3c9bcae8" providerId="LiveId" clId="{E92C688C-618F-46B0-83CD-159FBF9AC77E}" dt="2022-07-28T19:20:00.799" v="1389" actId="20577"/>
          <ac:spMkLst>
            <pc:docMk/>
            <pc:sldMk cId="864664730" sldId="272"/>
            <ac:spMk id="4" creationId="{A92BF50B-2377-8085-C1D4-DE911768CF1A}"/>
          </ac:spMkLst>
        </pc:spChg>
      </pc:sldChg>
      <pc:sldChg chg="new del">
        <pc:chgData name="kauramanpreet12393@gmail.com" userId="f6b832dd3c9bcae8" providerId="LiveId" clId="{E92C688C-618F-46B0-83CD-159FBF9AC77E}" dt="2022-07-28T19:19:22.645" v="1386" actId="2696"/>
        <pc:sldMkLst>
          <pc:docMk/>
          <pc:sldMk cId="1611100711" sldId="272"/>
        </pc:sldMkLst>
      </pc:sldChg>
      <pc:sldChg chg="addSp delSp modSp new del mod ord">
        <pc:chgData name="kauramanpreet12393@gmail.com" userId="f6b832dd3c9bcae8" providerId="LiveId" clId="{E92C688C-618F-46B0-83CD-159FBF9AC77E}" dt="2022-08-03T02:35:35.117" v="1686" actId="2696"/>
        <pc:sldMkLst>
          <pc:docMk/>
          <pc:sldMk cId="2632339734" sldId="272"/>
        </pc:sldMkLst>
        <pc:spChg chg="mod">
          <ac:chgData name="kauramanpreet12393@gmail.com" userId="f6b832dd3c9bcae8" providerId="LiveId" clId="{E92C688C-618F-46B0-83CD-159FBF9AC77E}" dt="2022-07-28T19:22:15.010" v="1450" actId="20577"/>
          <ac:spMkLst>
            <pc:docMk/>
            <pc:sldMk cId="2632339734" sldId="272"/>
            <ac:spMk id="2" creationId="{D08142BD-71F6-9B0E-8DA2-7A2C75BA915F}"/>
          </ac:spMkLst>
        </pc:spChg>
        <pc:spChg chg="del">
          <ac:chgData name="kauramanpreet12393@gmail.com" userId="f6b832dd3c9bcae8" providerId="LiveId" clId="{E92C688C-618F-46B0-83CD-159FBF9AC77E}" dt="2022-07-28T19:21:25.643" v="1392"/>
          <ac:spMkLst>
            <pc:docMk/>
            <pc:sldMk cId="2632339734" sldId="272"/>
            <ac:spMk id="3" creationId="{25AD361D-4EA9-F6C8-7126-707A13873841}"/>
          </ac:spMkLst>
        </pc:spChg>
        <pc:spChg chg="add mod">
          <ac:chgData name="kauramanpreet12393@gmail.com" userId="f6b832dd3c9bcae8" providerId="LiveId" clId="{E92C688C-618F-46B0-83CD-159FBF9AC77E}" dt="2022-07-28T19:21:25.643" v="1392"/>
          <ac:spMkLst>
            <pc:docMk/>
            <pc:sldMk cId="2632339734" sldId="272"/>
            <ac:spMk id="4" creationId="{0A925379-8D8F-78A0-6C79-15992E047560}"/>
          </ac:spMkLst>
        </pc:spChg>
      </pc:sldChg>
      <pc:sldChg chg="addSp delSp modSp new del mod ord">
        <pc:chgData name="kauramanpreet12393@gmail.com" userId="f6b832dd3c9bcae8" providerId="LiveId" clId="{E92C688C-618F-46B0-83CD-159FBF9AC77E}" dt="2022-08-03T02:35:24.270" v="1683" actId="2696"/>
        <pc:sldMkLst>
          <pc:docMk/>
          <pc:sldMk cId="1760748987" sldId="273"/>
        </pc:sldMkLst>
        <pc:spChg chg="mod">
          <ac:chgData name="kauramanpreet12393@gmail.com" userId="f6b832dd3c9bcae8" providerId="LiveId" clId="{E92C688C-618F-46B0-83CD-159FBF9AC77E}" dt="2022-07-28T19:22:06.673" v="1425" actId="20577"/>
          <ac:spMkLst>
            <pc:docMk/>
            <pc:sldMk cId="1760748987" sldId="273"/>
            <ac:spMk id="2" creationId="{4E4A068E-5E92-6BFE-5FDD-E837C8BEB65D}"/>
          </ac:spMkLst>
        </pc:spChg>
        <pc:spChg chg="del">
          <ac:chgData name="kauramanpreet12393@gmail.com" userId="f6b832dd3c9bcae8" providerId="LiveId" clId="{E92C688C-618F-46B0-83CD-159FBF9AC77E}" dt="2022-07-28T19:22:01.288" v="1415"/>
          <ac:spMkLst>
            <pc:docMk/>
            <pc:sldMk cId="1760748987" sldId="273"/>
            <ac:spMk id="3" creationId="{5B5942F1-6A54-78B2-53DE-4D5C4694FA1C}"/>
          </ac:spMkLst>
        </pc:spChg>
        <pc:spChg chg="add mod">
          <ac:chgData name="kauramanpreet12393@gmail.com" userId="f6b832dd3c9bcae8" providerId="LiveId" clId="{E92C688C-618F-46B0-83CD-159FBF9AC77E}" dt="2022-07-28T19:54:30.080" v="1567" actId="20577"/>
          <ac:spMkLst>
            <pc:docMk/>
            <pc:sldMk cId="1760748987" sldId="273"/>
            <ac:spMk id="4" creationId="{2FBEF3B3-57B9-6CB4-41FB-469D792340E7}"/>
          </ac:spMkLst>
        </pc:spChg>
      </pc:sldChg>
      <pc:sldChg chg="addSp delSp modSp new del mod">
        <pc:chgData name="kauramanpreet12393@gmail.com" userId="f6b832dd3c9bcae8" providerId="LiveId" clId="{E92C688C-618F-46B0-83CD-159FBF9AC77E}" dt="2022-08-03T02:35:12.011" v="1680" actId="2696"/>
        <pc:sldMkLst>
          <pc:docMk/>
          <pc:sldMk cId="1349974778" sldId="274"/>
        </pc:sldMkLst>
        <pc:spChg chg="mod">
          <ac:chgData name="kauramanpreet12393@gmail.com" userId="f6b832dd3c9bcae8" providerId="LiveId" clId="{E92C688C-618F-46B0-83CD-159FBF9AC77E}" dt="2022-07-28T19:23:59.364" v="1488" actId="20577"/>
          <ac:spMkLst>
            <pc:docMk/>
            <pc:sldMk cId="1349974778" sldId="274"/>
            <ac:spMk id="2" creationId="{FC3D894B-E102-A02E-DB89-257D39E0D9D8}"/>
          </ac:spMkLst>
        </pc:spChg>
        <pc:spChg chg="del">
          <ac:chgData name="kauramanpreet12393@gmail.com" userId="f6b832dd3c9bcae8" providerId="LiveId" clId="{E92C688C-618F-46B0-83CD-159FBF9AC77E}" dt="2022-07-28T19:23:46.473" v="1455"/>
          <ac:spMkLst>
            <pc:docMk/>
            <pc:sldMk cId="1349974778" sldId="274"/>
            <ac:spMk id="3" creationId="{A833F568-D7DE-1BCC-CC9A-582524999700}"/>
          </ac:spMkLst>
        </pc:spChg>
        <pc:spChg chg="add mod">
          <ac:chgData name="kauramanpreet12393@gmail.com" userId="f6b832dd3c9bcae8" providerId="LiveId" clId="{E92C688C-618F-46B0-83CD-159FBF9AC77E}" dt="2022-07-28T19:23:46.473" v="1455"/>
          <ac:spMkLst>
            <pc:docMk/>
            <pc:sldMk cId="1349974778" sldId="274"/>
            <ac:spMk id="4" creationId="{48401474-1F8E-2E04-F75B-97C2E00ED213}"/>
          </ac:spMkLst>
        </pc:spChg>
      </pc:sldChg>
      <pc:sldChg chg="addSp delSp modSp new del">
        <pc:chgData name="kauramanpreet12393@gmail.com" userId="f6b832dd3c9bcae8" providerId="LiveId" clId="{E92C688C-618F-46B0-83CD-159FBF9AC77E}" dt="2022-07-28T19:23:12.610" v="1453" actId="2696"/>
        <pc:sldMkLst>
          <pc:docMk/>
          <pc:sldMk cId="2093250251" sldId="274"/>
        </pc:sldMkLst>
        <pc:spChg chg="del">
          <ac:chgData name="kauramanpreet12393@gmail.com" userId="f6b832dd3c9bcae8" providerId="LiveId" clId="{E92C688C-618F-46B0-83CD-159FBF9AC77E}" dt="2022-07-28T19:23:05.289" v="1452"/>
          <ac:spMkLst>
            <pc:docMk/>
            <pc:sldMk cId="2093250251" sldId="274"/>
            <ac:spMk id="3" creationId="{CFDBA4C7-2FD1-676C-04EF-73FAA8EC371E}"/>
          </ac:spMkLst>
        </pc:spChg>
        <pc:spChg chg="add mod">
          <ac:chgData name="kauramanpreet12393@gmail.com" userId="f6b832dd3c9bcae8" providerId="LiveId" clId="{E92C688C-618F-46B0-83CD-159FBF9AC77E}" dt="2022-07-28T19:23:05.289" v="1452"/>
          <ac:spMkLst>
            <pc:docMk/>
            <pc:sldMk cId="2093250251" sldId="274"/>
            <ac:spMk id="4" creationId="{D0BFCEA5-0AFB-E24D-BAFB-B73B6006231C}"/>
          </ac:spMkLst>
        </pc:spChg>
      </pc:sldChg>
      <pc:sldChg chg="addSp delSp modSp new del mod">
        <pc:chgData name="kauramanpreet12393@gmail.com" userId="f6b832dd3c9bcae8" providerId="LiveId" clId="{E92C688C-618F-46B0-83CD-159FBF9AC77E}" dt="2022-08-03T02:35:20.156" v="1682" actId="2696"/>
        <pc:sldMkLst>
          <pc:docMk/>
          <pc:sldMk cId="3893562271" sldId="275"/>
        </pc:sldMkLst>
        <pc:spChg chg="mod">
          <ac:chgData name="kauramanpreet12393@gmail.com" userId="f6b832dd3c9bcae8" providerId="LiveId" clId="{E92C688C-618F-46B0-83CD-159FBF9AC77E}" dt="2022-07-28T19:24:55.198" v="1513" actId="20577"/>
          <ac:spMkLst>
            <pc:docMk/>
            <pc:sldMk cId="3893562271" sldId="275"/>
            <ac:spMk id="2" creationId="{FF4A040C-C1B2-6336-82EB-6A1689196B64}"/>
          </ac:spMkLst>
        </pc:spChg>
        <pc:spChg chg="del">
          <ac:chgData name="kauramanpreet12393@gmail.com" userId="f6b832dd3c9bcae8" providerId="LiveId" clId="{E92C688C-618F-46B0-83CD-159FBF9AC77E}" dt="2022-07-28T19:24:39.064" v="1490"/>
          <ac:spMkLst>
            <pc:docMk/>
            <pc:sldMk cId="3893562271" sldId="275"/>
            <ac:spMk id="3" creationId="{B8668F23-080A-55A4-983F-C86288A69487}"/>
          </ac:spMkLst>
        </pc:spChg>
        <pc:spChg chg="add mod">
          <ac:chgData name="kauramanpreet12393@gmail.com" userId="f6b832dd3c9bcae8" providerId="LiveId" clId="{E92C688C-618F-46B0-83CD-159FBF9AC77E}" dt="2022-07-28T19:24:39.064" v="1490"/>
          <ac:spMkLst>
            <pc:docMk/>
            <pc:sldMk cId="3893562271" sldId="275"/>
            <ac:spMk id="4" creationId="{C77999A5-8F4B-C6D4-06B5-29EAAE974A92}"/>
          </ac:spMkLst>
        </pc:spChg>
      </pc:sldChg>
      <pc:sldChg chg="addSp delSp modSp new del mod ord setBg">
        <pc:chgData name="kauramanpreet12393@gmail.com" userId="f6b832dd3c9bcae8" providerId="LiveId" clId="{E92C688C-618F-46B0-83CD-159FBF9AC77E}" dt="2022-08-03T02:35:01.958" v="1678" actId="2696"/>
        <pc:sldMkLst>
          <pc:docMk/>
          <pc:sldMk cId="3699445635" sldId="276"/>
        </pc:sldMkLst>
        <pc:spChg chg="mod">
          <ac:chgData name="kauramanpreet12393@gmail.com" userId="f6b832dd3c9bcae8" providerId="LiveId" clId="{E92C688C-618F-46B0-83CD-159FBF9AC77E}" dt="2022-07-28T20:04:17.810" v="1656" actId="26606"/>
          <ac:spMkLst>
            <pc:docMk/>
            <pc:sldMk cId="3699445635" sldId="276"/>
            <ac:spMk id="2" creationId="{C7AA421E-3657-8E84-4A5C-DF58C3CD54D4}"/>
          </ac:spMkLst>
        </pc:spChg>
        <pc:spChg chg="del">
          <ac:chgData name="kauramanpreet12393@gmail.com" userId="f6b832dd3c9bcae8" providerId="LiveId" clId="{E92C688C-618F-46B0-83CD-159FBF9AC77E}" dt="2022-07-28T19:34:29.947" v="1526"/>
          <ac:spMkLst>
            <pc:docMk/>
            <pc:sldMk cId="3699445635" sldId="276"/>
            <ac:spMk id="3" creationId="{7C456CF3-A91B-E04B-F269-B8EB6348841E}"/>
          </ac:spMkLst>
        </pc:spChg>
        <pc:spChg chg="add">
          <ac:chgData name="kauramanpreet12393@gmail.com" userId="f6b832dd3c9bcae8" providerId="LiveId" clId="{E92C688C-618F-46B0-83CD-159FBF9AC77E}" dt="2022-07-28T20:04:17.810" v="1656" actId="26606"/>
          <ac:spMkLst>
            <pc:docMk/>
            <pc:sldMk cId="3699445635" sldId="276"/>
            <ac:spMk id="10" creationId="{DA381740-063A-41A4-836D-85D14980EEF0}"/>
          </ac:spMkLst>
        </pc:spChg>
        <pc:spChg chg="add">
          <ac:chgData name="kauramanpreet12393@gmail.com" userId="f6b832dd3c9bcae8" providerId="LiveId" clId="{E92C688C-618F-46B0-83CD-159FBF9AC77E}" dt="2022-07-28T20:04:17.810" v="1656" actId="26606"/>
          <ac:spMkLst>
            <pc:docMk/>
            <pc:sldMk cId="3699445635" sldId="276"/>
            <ac:spMk id="12" creationId="{665DBBEF-238B-476B-96AB-8AAC3224ECEA}"/>
          </ac:spMkLst>
        </pc:spChg>
        <pc:spChg chg="add">
          <ac:chgData name="kauramanpreet12393@gmail.com" userId="f6b832dd3c9bcae8" providerId="LiveId" clId="{E92C688C-618F-46B0-83CD-159FBF9AC77E}" dt="2022-07-28T20:04:17.810" v="1656" actId="26606"/>
          <ac:spMkLst>
            <pc:docMk/>
            <pc:sldMk cId="3699445635" sldId="276"/>
            <ac:spMk id="14" creationId="{3FCFB1DE-0B7E-48CC-BA90-B2AB0889F9D6}"/>
          </ac:spMkLst>
        </pc:spChg>
        <pc:picChg chg="add mod">
          <ac:chgData name="kauramanpreet12393@gmail.com" userId="f6b832dd3c9bcae8" providerId="LiveId" clId="{E92C688C-618F-46B0-83CD-159FBF9AC77E}" dt="2022-07-28T20:04:17.810" v="1656" actId="26606"/>
          <ac:picMkLst>
            <pc:docMk/>
            <pc:sldMk cId="3699445635" sldId="276"/>
            <ac:picMk id="5" creationId="{38FE7347-CE6D-AAE9-548A-D8ABDB96415D}"/>
          </ac:picMkLst>
        </pc:picChg>
      </pc:sldChg>
      <pc:sldChg chg="new del">
        <pc:chgData name="kauramanpreet12393@gmail.com" userId="f6b832dd3c9bcae8" providerId="LiveId" clId="{E92C688C-618F-46B0-83CD-159FBF9AC77E}" dt="2022-07-28T19:28:20.982" v="1518" actId="2696"/>
        <pc:sldMkLst>
          <pc:docMk/>
          <pc:sldMk cId="3950725735" sldId="276"/>
        </pc:sldMkLst>
      </pc:sldChg>
      <pc:sldChg chg="addSp delSp modSp new del mod">
        <pc:chgData name="kauramanpreet12393@gmail.com" userId="f6b832dd3c9bcae8" providerId="LiveId" clId="{E92C688C-618F-46B0-83CD-159FBF9AC77E}" dt="2022-08-03T02:35:27.675" v="1684" actId="2696"/>
        <pc:sldMkLst>
          <pc:docMk/>
          <pc:sldMk cId="3214247539" sldId="277"/>
        </pc:sldMkLst>
        <pc:spChg chg="mod">
          <ac:chgData name="kauramanpreet12393@gmail.com" userId="f6b832dd3c9bcae8" providerId="LiveId" clId="{E92C688C-618F-46B0-83CD-159FBF9AC77E}" dt="2022-07-28T19:38:15.091" v="1539" actId="20577"/>
          <ac:spMkLst>
            <pc:docMk/>
            <pc:sldMk cId="3214247539" sldId="277"/>
            <ac:spMk id="2" creationId="{834E5731-5716-5CFA-E3B7-92F1B572109D}"/>
          </ac:spMkLst>
        </pc:spChg>
        <pc:spChg chg="del">
          <ac:chgData name="kauramanpreet12393@gmail.com" userId="f6b832dd3c9bcae8" providerId="LiveId" clId="{E92C688C-618F-46B0-83CD-159FBF9AC77E}" dt="2022-07-28T19:38:10.387" v="1534" actId="22"/>
          <ac:spMkLst>
            <pc:docMk/>
            <pc:sldMk cId="3214247539" sldId="277"/>
            <ac:spMk id="3" creationId="{E1139A31-713A-C904-87E2-F0F66BBE6FFB}"/>
          </ac:spMkLst>
        </pc:spChg>
        <pc:picChg chg="add mod ord">
          <ac:chgData name="kauramanpreet12393@gmail.com" userId="f6b832dd3c9bcae8" providerId="LiveId" clId="{E92C688C-618F-46B0-83CD-159FBF9AC77E}" dt="2022-07-28T19:38:10.387" v="1534" actId="22"/>
          <ac:picMkLst>
            <pc:docMk/>
            <pc:sldMk cId="3214247539" sldId="277"/>
            <ac:picMk id="5" creationId="{5168AC6A-826F-412B-C508-053F0E0FD2FB}"/>
          </ac:picMkLst>
        </pc:picChg>
      </pc:sldChg>
      <pc:sldChg chg="modSp new mod setBg">
        <pc:chgData name="kauramanpreet12393@gmail.com" userId="f6b832dd3c9bcae8" providerId="LiveId" clId="{E92C688C-618F-46B0-83CD-159FBF9AC77E}" dt="2022-08-04T03:16:01.770" v="4267"/>
        <pc:sldMkLst>
          <pc:docMk/>
          <pc:sldMk cId="741879998" sldId="278"/>
        </pc:sldMkLst>
        <pc:spChg chg="mod">
          <ac:chgData name="kauramanpreet12393@gmail.com" userId="f6b832dd3c9bcae8" providerId="LiveId" clId="{E92C688C-618F-46B0-83CD-159FBF9AC77E}" dt="2022-08-04T02:57:38.022" v="3447" actId="5793"/>
          <ac:spMkLst>
            <pc:docMk/>
            <pc:sldMk cId="741879998" sldId="278"/>
            <ac:spMk id="2" creationId="{9B29FF94-8806-3B5F-C68A-82BE1B97EC98}"/>
          </ac:spMkLst>
        </pc:spChg>
        <pc:spChg chg="mod">
          <ac:chgData name="kauramanpreet12393@gmail.com" userId="f6b832dd3c9bcae8" providerId="LiveId" clId="{E92C688C-618F-46B0-83CD-159FBF9AC77E}" dt="2022-08-04T03:02:05.269" v="3837" actId="20577"/>
          <ac:spMkLst>
            <pc:docMk/>
            <pc:sldMk cId="741879998" sldId="278"/>
            <ac:spMk id="3" creationId="{3CC7D0DD-67CF-27A2-A9C6-93625415CCD9}"/>
          </ac:spMkLst>
        </pc:spChg>
      </pc:sldChg>
      <pc:sldChg chg="addSp delSp modSp new del mod setBg">
        <pc:chgData name="kauramanpreet12393@gmail.com" userId="f6b832dd3c9bcae8" providerId="LiveId" clId="{E92C688C-618F-46B0-83CD-159FBF9AC77E}" dt="2022-08-03T02:34:44.769" v="1676" actId="2696"/>
        <pc:sldMkLst>
          <pc:docMk/>
          <pc:sldMk cId="930429243" sldId="278"/>
        </pc:sldMkLst>
        <pc:spChg chg="mod">
          <ac:chgData name="kauramanpreet12393@gmail.com" userId="f6b832dd3c9bcae8" providerId="LiveId" clId="{E92C688C-618F-46B0-83CD-159FBF9AC77E}" dt="2022-07-28T20:03:12.172" v="1655" actId="26606"/>
          <ac:spMkLst>
            <pc:docMk/>
            <pc:sldMk cId="930429243" sldId="278"/>
            <ac:spMk id="2" creationId="{36B734D2-1B19-0939-A75F-D6F33DB494FE}"/>
          </ac:spMkLst>
        </pc:spChg>
        <pc:spChg chg="del mod">
          <ac:chgData name="kauramanpreet12393@gmail.com" userId="f6b832dd3c9bcae8" providerId="LiveId" clId="{E92C688C-618F-46B0-83CD-159FBF9AC77E}" dt="2022-07-28T20:03:12.172" v="1655" actId="26606"/>
          <ac:spMkLst>
            <pc:docMk/>
            <pc:sldMk cId="930429243" sldId="278"/>
            <ac:spMk id="3" creationId="{5960B235-DA8F-11D8-ED65-8179C73A6BA7}"/>
          </ac:spMkLst>
        </pc:spChg>
        <pc:spChg chg="add">
          <ac:chgData name="kauramanpreet12393@gmail.com" userId="f6b832dd3c9bcae8" providerId="LiveId" clId="{E92C688C-618F-46B0-83CD-159FBF9AC77E}" dt="2022-07-28T20:03:12.172" v="1655" actId="26606"/>
          <ac:spMkLst>
            <pc:docMk/>
            <pc:sldMk cId="930429243" sldId="278"/>
            <ac:spMk id="9" creationId="{43DAA0EF-336D-4CDC-A9A2-8460363E27FE}"/>
          </ac:spMkLst>
        </pc:spChg>
        <pc:spChg chg="add">
          <ac:chgData name="kauramanpreet12393@gmail.com" userId="f6b832dd3c9bcae8" providerId="LiveId" clId="{E92C688C-618F-46B0-83CD-159FBF9AC77E}" dt="2022-07-28T20:03:12.172" v="1655" actId="26606"/>
          <ac:spMkLst>
            <pc:docMk/>
            <pc:sldMk cId="930429243" sldId="278"/>
            <ac:spMk id="11" creationId="{FD079A19-B31E-4129-A464-7547FF05AE33}"/>
          </ac:spMkLst>
        </pc:spChg>
        <pc:graphicFrameChg chg="add mod">
          <ac:chgData name="kauramanpreet12393@gmail.com" userId="f6b832dd3c9bcae8" providerId="LiveId" clId="{E92C688C-618F-46B0-83CD-159FBF9AC77E}" dt="2022-08-03T02:32:59.118" v="1659" actId="20577"/>
          <ac:graphicFrameMkLst>
            <pc:docMk/>
            <pc:sldMk cId="930429243" sldId="278"/>
            <ac:graphicFrameMk id="5" creationId="{C5AE8804-3526-4EF5-ADF2-4CD7B5DBEABD}"/>
          </ac:graphicFrameMkLst>
        </pc:graphicFrameChg>
      </pc:sldChg>
      <pc:sldChg chg="addSp delSp modSp new mod ord setBg">
        <pc:chgData name="kauramanpreet12393@gmail.com" userId="f6b832dd3c9bcae8" providerId="LiveId" clId="{E92C688C-618F-46B0-83CD-159FBF9AC77E}" dt="2022-10-03T14:39:54.063" v="4489"/>
        <pc:sldMkLst>
          <pc:docMk/>
          <pc:sldMk cId="4084459268" sldId="279"/>
        </pc:sldMkLst>
        <pc:spChg chg="mod">
          <ac:chgData name="kauramanpreet12393@gmail.com" userId="f6b832dd3c9bcae8" providerId="LiveId" clId="{E92C688C-618F-46B0-83CD-159FBF9AC77E}" dt="2022-08-03T02:36:58.744" v="1692" actId="20577"/>
          <ac:spMkLst>
            <pc:docMk/>
            <pc:sldMk cId="4084459268" sldId="279"/>
            <ac:spMk id="2" creationId="{1BA58995-6C60-A95C-54AF-D32FA11083DC}"/>
          </ac:spMkLst>
        </pc:spChg>
        <pc:spChg chg="del">
          <ac:chgData name="kauramanpreet12393@gmail.com" userId="f6b832dd3c9bcae8" providerId="LiveId" clId="{E92C688C-618F-46B0-83CD-159FBF9AC77E}" dt="2022-08-03T02:37:18.624" v="1693"/>
          <ac:spMkLst>
            <pc:docMk/>
            <pc:sldMk cId="4084459268" sldId="279"/>
            <ac:spMk id="3" creationId="{6B5F0836-ED0C-1D17-D6FA-59B7DA0055D8}"/>
          </ac:spMkLst>
        </pc:spChg>
        <pc:spChg chg="add del mod">
          <ac:chgData name="kauramanpreet12393@gmail.com" userId="f6b832dd3c9bcae8" providerId="LiveId" clId="{E92C688C-618F-46B0-83CD-159FBF9AC77E}" dt="2022-08-03T02:39:01.679" v="1697"/>
          <ac:spMkLst>
            <pc:docMk/>
            <pc:sldMk cId="4084459268" sldId="279"/>
            <ac:spMk id="7" creationId="{75801AD5-A92C-86E3-B4EE-42BE69BEFF3C}"/>
          </ac:spMkLst>
        </pc:spChg>
        <pc:picChg chg="add del mod">
          <ac:chgData name="kauramanpreet12393@gmail.com" userId="f6b832dd3c9bcae8" providerId="LiveId" clId="{E92C688C-618F-46B0-83CD-159FBF9AC77E}" dt="2022-08-03T02:37:28.615" v="1696" actId="21"/>
          <ac:picMkLst>
            <pc:docMk/>
            <pc:sldMk cId="4084459268" sldId="279"/>
            <ac:picMk id="5" creationId="{C2B28178-E3C5-B387-480F-FFD069AB0AF3}"/>
          </ac:picMkLst>
        </pc:picChg>
        <pc:picChg chg="add mod">
          <ac:chgData name="kauramanpreet12393@gmail.com" userId="f6b832dd3c9bcae8" providerId="LiveId" clId="{E92C688C-618F-46B0-83CD-159FBF9AC77E}" dt="2022-08-03T02:39:04.175" v="1699" actId="962"/>
          <ac:picMkLst>
            <pc:docMk/>
            <pc:sldMk cId="4084459268" sldId="279"/>
            <ac:picMk id="9" creationId="{06A21347-F4F1-1738-95AC-565649D6FBB4}"/>
          </ac:picMkLst>
        </pc:picChg>
      </pc:sldChg>
      <pc:sldChg chg="addSp delSp modSp new del mod setBg">
        <pc:chgData name="kauramanpreet12393@gmail.com" userId="f6b832dd3c9bcae8" providerId="LiveId" clId="{E92C688C-618F-46B0-83CD-159FBF9AC77E}" dt="2022-08-04T03:03:01.107" v="3839" actId="2696"/>
        <pc:sldMkLst>
          <pc:docMk/>
          <pc:sldMk cId="1313493816" sldId="280"/>
        </pc:sldMkLst>
        <pc:spChg chg="mod">
          <ac:chgData name="kauramanpreet12393@gmail.com" userId="f6b832dd3c9bcae8" providerId="LiveId" clId="{E92C688C-618F-46B0-83CD-159FBF9AC77E}" dt="2022-08-03T02:43:21.766" v="1821" actId="26606"/>
          <ac:spMkLst>
            <pc:docMk/>
            <pc:sldMk cId="1313493816" sldId="280"/>
            <ac:spMk id="2" creationId="{C063B0C4-C864-6000-CB6C-CAE5D4D97DAD}"/>
          </ac:spMkLst>
        </pc:spChg>
        <pc:spChg chg="del">
          <ac:chgData name="kauramanpreet12393@gmail.com" userId="f6b832dd3c9bcae8" providerId="LiveId" clId="{E92C688C-618F-46B0-83CD-159FBF9AC77E}" dt="2022-08-03T02:39:21.313" v="1701"/>
          <ac:spMkLst>
            <pc:docMk/>
            <pc:sldMk cId="1313493816" sldId="280"/>
            <ac:spMk id="3" creationId="{563BF08D-6662-191E-FA97-7DA741774B86}"/>
          </ac:spMkLst>
        </pc:spChg>
        <pc:spChg chg="add mod">
          <ac:chgData name="kauramanpreet12393@gmail.com" userId="f6b832dd3c9bcae8" providerId="LiveId" clId="{E92C688C-618F-46B0-83CD-159FBF9AC77E}" dt="2022-08-03T02:43:30.594" v="1822" actId="21"/>
          <ac:spMkLst>
            <pc:docMk/>
            <pc:sldMk cId="1313493816" sldId="280"/>
            <ac:spMk id="9" creationId="{45BD394D-85D9-1700-0CCA-E51E8EF67FEE}"/>
          </ac:spMkLst>
        </pc:spChg>
        <pc:spChg chg="add">
          <ac:chgData name="kauramanpreet12393@gmail.com" userId="f6b832dd3c9bcae8" providerId="LiveId" clId="{E92C688C-618F-46B0-83CD-159FBF9AC77E}" dt="2022-08-03T02:43:21.766" v="1821" actId="26606"/>
          <ac:spMkLst>
            <pc:docMk/>
            <pc:sldMk cId="1313493816" sldId="280"/>
            <ac:spMk id="12" creationId="{DA381740-063A-41A4-836D-85D14980EEF0}"/>
          </ac:spMkLst>
        </pc:spChg>
        <pc:spChg chg="add">
          <ac:chgData name="kauramanpreet12393@gmail.com" userId="f6b832dd3c9bcae8" providerId="LiveId" clId="{E92C688C-618F-46B0-83CD-159FBF9AC77E}" dt="2022-08-03T02:43:21.766" v="1821" actId="26606"/>
          <ac:spMkLst>
            <pc:docMk/>
            <pc:sldMk cId="1313493816" sldId="280"/>
            <ac:spMk id="14" creationId="{C4879EFC-8E62-4E00-973C-C45EE9EC676D}"/>
          </ac:spMkLst>
        </pc:spChg>
        <pc:spChg chg="add">
          <ac:chgData name="kauramanpreet12393@gmail.com" userId="f6b832dd3c9bcae8" providerId="LiveId" clId="{E92C688C-618F-46B0-83CD-159FBF9AC77E}" dt="2022-08-03T02:43:21.766" v="1821" actId="26606"/>
          <ac:spMkLst>
            <pc:docMk/>
            <pc:sldMk cId="1313493816" sldId="280"/>
            <ac:spMk id="16" creationId="{D6A9C53F-5F90-40A5-8C85-5412D39C8C68}"/>
          </ac:spMkLst>
        </pc:spChg>
        <pc:picChg chg="add del mod">
          <ac:chgData name="kauramanpreet12393@gmail.com" userId="f6b832dd3c9bcae8" providerId="LiveId" clId="{E92C688C-618F-46B0-83CD-159FBF9AC77E}" dt="2022-08-03T02:43:30.594" v="1822" actId="21"/>
          <ac:picMkLst>
            <pc:docMk/>
            <pc:sldMk cId="1313493816" sldId="280"/>
            <ac:picMk id="5" creationId="{26EB5700-A1CF-E844-4252-F2DC71F2B070}"/>
          </ac:picMkLst>
        </pc:picChg>
        <pc:picChg chg="add mod">
          <ac:chgData name="kauramanpreet12393@gmail.com" userId="f6b832dd3c9bcae8" providerId="LiveId" clId="{E92C688C-618F-46B0-83CD-159FBF9AC77E}" dt="2022-08-03T02:43:21.766" v="1821" actId="26606"/>
          <ac:picMkLst>
            <pc:docMk/>
            <pc:sldMk cId="1313493816" sldId="280"/>
            <ac:picMk id="7" creationId="{30058268-9D9E-A6A6-5B7E-EE76E49F4485}"/>
          </ac:picMkLst>
        </pc:picChg>
      </pc:sldChg>
      <pc:sldChg chg="addSp delSp modSp new del mod ord setBg">
        <pc:chgData name="kauramanpreet12393@gmail.com" userId="f6b832dd3c9bcae8" providerId="LiveId" clId="{E92C688C-618F-46B0-83CD-159FBF9AC77E}" dt="2022-11-14T03:51:23.590" v="4553" actId="2696"/>
        <pc:sldMkLst>
          <pc:docMk/>
          <pc:sldMk cId="1912837786" sldId="281"/>
        </pc:sldMkLst>
        <pc:spChg chg="mod">
          <ac:chgData name="kauramanpreet12393@gmail.com" userId="f6b832dd3c9bcae8" providerId="LiveId" clId="{E92C688C-618F-46B0-83CD-159FBF9AC77E}" dt="2022-08-03T02:40:04.697" v="1735" actId="20577"/>
          <ac:spMkLst>
            <pc:docMk/>
            <pc:sldMk cId="1912837786" sldId="281"/>
            <ac:spMk id="2" creationId="{E296B55C-25D9-1114-E15D-D74FE9EE971C}"/>
          </ac:spMkLst>
        </pc:spChg>
        <pc:spChg chg="del">
          <ac:chgData name="kauramanpreet12393@gmail.com" userId="f6b832dd3c9bcae8" providerId="LiveId" clId="{E92C688C-618F-46B0-83CD-159FBF9AC77E}" dt="2022-08-03T02:39:59.980" v="1721"/>
          <ac:spMkLst>
            <pc:docMk/>
            <pc:sldMk cId="1912837786" sldId="281"/>
            <ac:spMk id="3" creationId="{330E0D3D-0681-9EC3-6619-23E0AD6518E8}"/>
          </ac:spMkLst>
        </pc:spChg>
        <pc:spChg chg="add del mod">
          <ac:chgData name="kauramanpreet12393@gmail.com" userId="f6b832dd3c9bcae8" providerId="LiveId" clId="{E92C688C-618F-46B0-83CD-159FBF9AC77E}" dt="2022-08-04T16:19:28.665" v="4273"/>
          <ac:spMkLst>
            <pc:docMk/>
            <pc:sldMk cId="1912837786" sldId="281"/>
            <ac:spMk id="4" creationId="{A1F5C2A2-69B5-390B-74CD-B55999924270}"/>
          </ac:spMkLst>
        </pc:spChg>
        <pc:picChg chg="add del mod">
          <ac:chgData name="kauramanpreet12393@gmail.com" userId="f6b832dd3c9bcae8" providerId="LiveId" clId="{E92C688C-618F-46B0-83CD-159FBF9AC77E}" dt="2022-08-04T16:19:26.592" v="4272" actId="478"/>
          <ac:picMkLst>
            <pc:docMk/>
            <pc:sldMk cId="1912837786" sldId="281"/>
            <ac:picMk id="5" creationId="{C5183573-AEC1-F048-C7BD-F3A880CE8605}"/>
          </ac:picMkLst>
        </pc:picChg>
        <pc:picChg chg="add mod">
          <ac:chgData name="kauramanpreet12393@gmail.com" userId="f6b832dd3c9bcae8" providerId="LiveId" clId="{E92C688C-618F-46B0-83CD-159FBF9AC77E}" dt="2022-08-04T16:19:35.373" v="4274" actId="27614"/>
          <ac:picMkLst>
            <pc:docMk/>
            <pc:sldMk cId="1912837786" sldId="281"/>
            <ac:picMk id="7" creationId="{0D0E033D-B16B-5DC4-C9EB-FD7D00AE3969}"/>
          </ac:picMkLst>
        </pc:picChg>
      </pc:sldChg>
      <pc:sldChg chg="addSp delSp modSp new del mod">
        <pc:chgData name="kauramanpreet12393@gmail.com" userId="f6b832dd3c9bcae8" providerId="LiveId" clId="{E92C688C-618F-46B0-83CD-159FBF9AC77E}" dt="2022-08-04T16:19:53.842" v="4296" actId="47"/>
        <pc:sldMkLst>
          <pc:docMk/>
          <pc:sldMk cId="3442040102" sldId="282"/>
        </pc:sldMkLst>
        <pc:spChg chg="mod">
          <ac:chgData name="kauramanpreet12393@gmail.com" userId="f6b832dd3c9bcae8" providerId="LiveId" clId="{E92C688C-618F-46B0-83CD-159FBF9AC77E}" dt="2022-08-03T02:40:32.774" v="1760" actId="20577"/>
          <ac:spMkLst>
            <pc:docMk/>
            <pc:sldMk cId="3442040102" sldId="282"/>
            <ac:spMk id="2" creationId="{252DB82A-0E55-292D-A83F-CC84F35B78DF}"/>
          </ac:spMkLst>
        </pc:spChg>
        <pc:spChg chg="del">
          <ac:chgData name="kauramanpreet12393@gmail.com" userId="f6b832dd3c9bcae8" providerId="LiveId" clId="{E92C688C-618F-46B0-83CD-159FBF9AC77E}" dt="2022-08-03T02:40:22.332" v="1737"/>
          <ac:spMkLst>
            <pc:docMk/>
            <pc:sldMk cId="3442040102" sldId="282"/>
            <ac:spMk id="3" creationId="{40849672-1359-95AF-76AD-9DF661B218BD}"/>
          </ac:spMkLst>
        </pc:spChg>
        <pc:picChg chg="add mod">
          <ac:chgData name="kauramanpreet12393@gmail.com" userId="f6b832dd3c9bcae8" providerId="LiveId" clId="{E92C688C-618F-46B0-83CD-159FBF9AC77E}" dt="2022-08-03T02:40:23.966" v="1739" actId="962"/>
          <ac:picMkLst>
            <pc:docMk/>
            <pc:sldMk cId="3442040102" sldId="282"/>
            <ac:picMk id="5" creationId="{A994552E-EF45-EF85-920F-9C05F3E2CCCA}"/>
          </ac:picMkLst>
        </pc:picChg>
      </pc:sldChg>
      <pc:sldChg chg="addSp delSp modSp new del mod">
        <pc:chgData name="kauramanpreet12393@gmail.com" userId="f6b832dd3c9bcae8" providerId="LiveId" clId="{E92C688C-618F-46B0-83CD-159FBF9AC77E}" dt="2022-08-04T16:19:56.730" v="4297" actId="47"/>
        <pc:sldMkLst>
          <pc:docMk/>
          <pc:sldMk cId="1077288345" sldId="283"/>
        </pc:sldMkLst>
        <pc:spChg chg="mod">
          <ac:chgData name="kauramanpreet12393@gmail.com" userId="f6b832dd3c9bcae8" providerId="LiveId" clId="{E92C688C-618F-46B0-83CD-159FBF9AC77E}" dt="2022-08-03T02:40:56.047" v="1783" actId="20577"/>
          <ac:spMkLst>
            <pc:docMk/>
            <pc:sldMk cId="1077288345" sldId="283"/>
            <ac:spMk id="2" creationId="{CAB31237-D510-6E35-2427-77B942A5B0E9}"/>
          </ac:spMkLst>
        </pc:spChg>
        <pc:spChg chg="del">
          <ac:chgData name="kauramanpreet12393@gmail.com" userId="f6b832dd3c9bcae8" providerId="LiveId" clId="{E92C688C-618F-46B0-83CD-159FBF9AC77E}" dt="2022-08-03T02:40:47.653" v="1762"/>
          <ac:spMkLst>
            <pc:docMk/>
            <pc:sldMk cId="1077288345" sldId="283"/>
            <ac:spMk id="3" creationId="{E91E3931-BD11-D379-750F-00A3E6CF2F6A}"/>
          </ac:spMkLst>
        </pc:spChg>
        <pc:picChg chg="add mod">
          <ac:chgData name="kauramanpreet12393@gmail.com" userId="f6b832dd3c9bcae8" providerId="LiveId" clId="{E92C688C-618F-46B0-83CD-159FBF9AC77E}" dt="2022-08-03T02:40:49.195" v="1764" actId="962"/>
          <ac:picMkLst>
            <pc:docMk/>
            <pc:sldMk cId="1077288345" sldId="283"/>
            <ac:picMk id="5" creationId="{770914E5-9F78-6041-1EFB-4CAF6C3E447C}"/>
          </ac:picMkLst>
        </pc:picChg>
      </pc:sldChg>
      <pc:sldChg chg="new del">
        <pc:chgData name="kauramanpreet12393@gmail.com" userId="f6b832dd3c9bcae8" providerId="LiveId" clId="{E92C688C-618F-46B0-83CD-159FBF9AC77E}" dt="2022-08-04T03:47:07.036" v="4268" actId="47"/>
        <pc:sldMkLst>
          <pc:docMk/>
          <pc:sldMk cId="1420523570" sldId="284"/>
        </pc:sldMkLst>
      </pc:sldChg>
      <pc:sldChg chg="addSp delSp modSp new mod ord setBg">
        <pc:chgData name="kauramanpreet12393@gmail.com" userId="f6b832dd3c9bcae8" providerId="LiveId" clId="{E92C688C-618F-46B0-83CD-159FBF9AC77E}" dt="2022-10-03T14:39:56.292" v="4491"/>
        <pc:sldMkLst>
          <pc:docMk/>
          <pc:sldMk cId="2320829086" sldId="285"/>
        </pc:sldMkLst>
        <pc:spChg chg="mod">
          <ac:chgData name="kauramanpreet12393@gmail.com" userId="f6b832dd3c9bcae8" providerId="LiveId" clId="{E92C688C-618F-46B0-83CD-159FBF9AC77E}" dt="2022-08-04T16:21:50.117" v="4375" actId="26606"/>
          <ac:spMkLst>
            <pc:docMk/>
            <pc:sldMk cId="2320829086" sldId="285"/>
            <ac:spMk id="2" creationId="{FE0C92F3-8437-A5F5-6F99-32EF651614B8}"/>
          </ac:spMkLst>
        </pc:spChg>
        <pc:spChg chg="del">
          <ac:chgData name="kauramanpreet12393@gmail.com" userId="f6b832dd3c9bcae8" providerId="LiveId" clId="{E92C688C-618F-46B0-83CD-159FBF9AC77E}" dt="2022-08-03T02:41:58.321" v="1786"/>
          <ac:spMkLst>
            <pc:docMk/>
            <pc:sldMk cId="2320829086" sldId="285"/>
            <ac:spMk id="3" creationId="{E22718BD-58FC-8216-035C-1869B59A5E74}"/>
          </ac:spMkLst>
        </pc:spChg>
        <pc:spChg chg="add mod">
          <ac:chgData name="kauramanpreet12393@gmail.com" userId="f6b832dd3c9bcae8" providerId="LiveId" clId="{E92C688C-618F-46B0-83CD-159FBF9AC77E}" dt="2022-08-04T16:21:50.117" v="4375" actId="26606"/>
          <ac:spMkLst>
            <pc:docMk/>
            <pc:sldMk cId="2320829086" sldId="285"/>
            <ac:spMk id="4" creationId="{E6ADAF34-25F6-6862-3512-5D67CD5145DE}"/>
          </ac:spMkLst>
        </pc:spChg>
        <pc:spChg chg="add del">
          <ac:chgData name="kauramanpreet12393@gmail.com" userId="f6b832dd3c9bcae8" providerId="LiveId" clId="{E92C688C-618F-46B0-83CD-159FBF9AC77E}" dt="2022-08-04T16:21:50.105" v="4374" actId="26606"/>
          <ac:spMkLst>
            <pc:docMk/>
            <pc:sldMk cId="2320829086" sldId="285"/>
            <ac:spMk id="9" creationId="{AC17DE74-01C9-4859-B65A-85CF999E8580}"/>
          </ac:spMkLst>
        </pc:spChg>
        <pc:spChg chg="add del">
          <ac:chgData name="kauramanpreet12393@gmail.com" userId="f6b832dd3c9bcae8" providerId="LiveId" clId="{E92C688C-618F-46B0-83CD-159FBF9AC77E}" dt="2022-08-04T16:21:50.105" v="4374" actId="26606"/>
          <ac:spMkLst>
            <pc:docMk/>
            <pc:sldMk cId="2320829086" sldId="285"/>
            <ac:spMk id="11" creationId="{068C0432-0E90-4CC1-8CD3-D44A90DF07EF}"/>
          </ac:spMkLst>
        </pc:spChg>
        <pc:spChg chg="add">
          <ac:chgData name="kauramanpreet12393@gmail.com" userId="f6b832dd3c9bcae8" providerId="LiveId" clId="{E92C688C-618F-46B0-83CD-159FBF9AC77E}" dt="2022-08-04T16:21:50.117" v="4375" actId="26606"/>
          <ac:spMkLst>
            <pc:docMk/>
            <pc:sldMk cId="2320829086" sldId="285"/>
            <ac:spMk id="13" creationId="{6D7E5B0F-5185-440A-8222-321C1D118ABE}"/>
          </ac:spMkLst>
        </pc:spChg>
        <pc:spChg chg="add">
          <ac:chgData name="kauramanpreet12393@gmail.com" userId="f6b832dd3c9bcae8" providerId="LiveId" clId="{E92C688C-618F-46B0-83CD-159FBF9AC77E}" dt="2022-08-04T16:21:50.117" v="4375" actId="26606"/>
          <ac:spMkLst>
            <pc:docMk/>
            <pc:sldMk cId="2320829086" sldId="285"/>
            <ac:spMk id="14" creationId="{3946F6A7-0B48-49A7-8E23-3C1F0993999F}"/>
          </ac:spMkLst>
        </pc:spChg>
        <pc:spChg chg="add">
          <ac:chgData name="kauramanpreet12393@gmail.com" userId="f6b832dd3c9bcae8" providerId="LiveId" clId="{E92C688C-618F-46B0-83CD-159FBF9AC77E}" dt="2022-08-04T16:21:50.117" v="4375" actId="26606"/>
          <ac:spMkLst>
            <pc:docMk/>
            <pc:sldMk cId="2320829086" sldId="285"/>
            <ac:spMk id="15" creationId="{F53AD421-C5C8-4C52-9DD0-6A594F21A5DB}"/>
          </ac:spMkLst>
        </pc:spChg>
      </pc:sldChg>
      <pc:sldChg chg="addSp delSp modSp new mod ord setBg">
        <pc:chgData name="kauramanpreet12393@gmail.com" userId="f6b832dd3c9bcae8" providerId="LiveId" clId="{E92C688C-618F-46B0-83CD-159FBF9AC77E}" dt="2022-10-03T14:39:59.111" v="4493"/>
        <pc:sldMkLst>
          <pc:docMk/>
          <pc:sldMk cId="2827708363" sldId="286"/>
        </pc:sldMkLst>
        <pc:spChg chg="mod">
          <ac:chgData name="kauramanpreet12393@gmail.com" userId="f6b832dd3c9bcae8" providerId="LiveId" clId="{E92C688C-618F-46B0-83CD-159FBF9AC77E}" dt="2022-08-04T16:21:57.605" v="4376" actId="26606"/>
          <ac:spMkLst>
            <pc:docMk/>
            <pc:sldMk cId="2827708363" sldId="286"/>
            <ac:spMk id="2" creationId="{F7CF2988-684E-E37C-B75C-948008078B02}"/>
          </ac:spMkLst>
        </pc:spChg>
        <pc:spChg chg="del">
          <ac:chgData name="kauramanpreet12393@gmail.com" userId="f6b832dd3c9bcae8" providerId="LiveId" clId="{E92C688C-618F-46B0-83CD-159FBF9AC77E}" dt="2022-08-03T02:42:57.912" v="1820"/>
          <ac:spMkLst>
            <pc:docMk/>
            <pc:sldMk cId="2827708363" sldId="286"/>
            <ac:spMk id="3" creationId="{B692ECB1-49F8-BA4C-9237-9F759FC08AF3}"/>
          </ac:spMkLst>
        </pc:spChg>
        <pc:spChg chg="add mod">
          <ac:chgData name="kauramanpreet12393@gmail.com" userId="f6b832dd3c9bcae8" providerId="LiveId" clId="{E92C688C-618F-46B0-83CD-159FBF9AC77E}" dt="2022-08-04T16:21:57.625" v="4377" actId="27636"/>
          <ac:spMkLst>
            <pc:docMk/>
            <pc:sldMk cId="2827708363" sldId="286"/>
            <ac:spMk id="4" creationId="{5F3FD524-9C03-684C-B71D-0D00754B446F}"/>
          </ac:spMkLst>
        </pc:spChg>
        <pc:spChg chg="add">
          <ac:chgData name="kauramanpreet12393@gmail.com" userId="f6b832dd3c9bcae8" providerId="LiveId" clId="{E92C688C-618F-46B0-83CD-159FBF9AC77E}" dt="2022-08-04T16:21:57.605" v="4376" actId="26606"/>
          <ac:spMkLst>
            <pc:docMk/>
            <pc:sldMk cId="2827708363" sldId="286"/>
            <ac:spMk id="9" creationId="{3946F6A7-0B48-49A7-8E23-3C1F0993999F}"/>
          </ac:spMkLst>
        </pc:spChg>
        <pc:spChg chg="add">
          <ac:chgData name="kauramanpreet12393@gmail.com" userId="f6b832dd3c9bcae8" providerId="LiveId" clId="{E92C688C-618F-46B0-83CD-159FBF9AC77E}" dt="2022-08-04T16:21:57.605" v="4376" actId="26606"/>
          <ac:spMkLst>
            <pc:docMk/>
            <pc:sldMk cId="2827708363" sldId="286"/>
            <ac:spMk id="11" creationId="{F53AD421-C5C8-4C52-9DD0-6A594F21A5DB}"/>
          </ac:spMkLst>
        </pc:spChg>
        <pc:spChg chg="add">
          <ac:chgData name="kauramanpreet12393@gmail.com" userId="f6b832dd3c9bcae8" providerId="LiveId" clId="{E92C688C-618F-46B0-83CD-159FBF9AC77E}" dt="2022-08-04T16:21:57.605" v="4376" actId="26606"/>
          <ac:spMkLst>
            <pc:docMk/>
            <pc:sldMk cId="2827708363" sldId="286"/>
            <ac:spMk id="13" creationId="{6D7E5B0F-5185-440A-8222-321C1D118ABE}"/>
          </ac:spMkLst>
        </pc:spChg>
      </pc:sldChg>
      <pc:sldChg chg="addSp delSp modSp new mod ord setBg">
        <pc:chgData name="kauramanpreet12393@gmail.com" userId="f6b832dd3c9bcae8" providerId="LiveId" clId="{E92C688C-618F-46B0-83CD-159FBF9AC77E}" dt="2022-10-03T14:40:03.978" v="4495"/>
        <pc:sldMkLst>
          <pc:docMk/>
          <pc:sldMk cId="3028344052" sldId="287"/>
        </pc:sldMkLst>
        <pc:spChg chg="mod">
          <ac:chgData name="kauramanpreet12393@gmail.com" userId="f6b832dd3c9bcae8" providerId="LiveId" clId="{E92C688C-618F-46B0-83CD-159FBF9AC77E}" dt="2022-08-04T16:22:27.149" v="4379" actId="26606"/>
          <ac:spMkLst>
            <pc:docMk/>
            <pc:sldMk cId="3028344052" sldId="287"/>
            <ac:spMk id="2" creationId="{30262942-3216-B34B-8E32-0899948463F1}"/>
          </ac:spMkLst>
        </pc:spChg>
        <pc:spChg chg="del">
          <ac:chgData name="kauramanpreet12393@gmail.com" userId="f6b832dd3c9bcae8" providerId="LiveId" clId="{E92C688C-618F-46B0-83CD-159FBF9AC77E}" dt="2022-08-03T02:44:22.760" v="1826"/>
          <ac:spMkLst>
            <pc:docMk/>
            <pc:sldMk cId="3028344052" sldId="287"/>
            <ac:spMk id="3" creationId="{F82FDA6C-DBB1-DA36-AD72-3DE819C0C9EF}"/>
          </ac:spMkLst>
        </pc:spChg>
        <pc:spChg chg="add mod">
          <ac:chgData name="kauramanpreet12393@gmail.com" userId="f6b832dd3c9bcae8" providerId="LiveId" clId="{E92C688C-618F-46B0-83CD-159FBF9AC77E}" dt="2022-08-04T16:22:27.149" v="4379" actId="26606"/>
          <ac:spMkLst>
            <pc:docMk/>
            <pc:sldMk cId="3028344052" sldId="287"/>
            <ac:spMk id="4" creationId="{66407A47-9CE1-D836-8787-EE47305B6AF1}"/>
          </ac:spMkLst>
        </pc:spChg>
        <pc:spChg chg="add">
          <ac:chgData name="kauramanpreet12393@gmail.com" userId="f6b832dd3c9bcae8" providerId="LiveId" clId="{E92C688C-618F-46B0-83CD-159FBF9AC77E}" dt="2022-08-04T16:22:27.149" v="4379" actId="26606"/>
          <ac:spMkLst>
            <pc:docMk/>
            <pc:sldMk cId="3028344052" sldId="287"/>
            <ac:spMk id="9" creationId="{EAD3AEB8-FFD0-4560-A42B-D0A33E1D6450}"/>
          </ac:spMkLst>
        </pc:spChg>
        <pc:spChg chg="add">
          <ac:chgData name="kauramanpreet12393@gmail.com" userId="f6b832dd3c9bcae8" providerId="LiveId" clId="{E92C688C-618F-46B0-83CD-159FBF9AC77E}" dt="2022-08-04T16:22:27.149" v="4379" actId="26606"/>
          <ac:spMkLst>
            <pc:docMk/>
            <pc:sldMk cId="3028344052" sldId="287"/>
            <ac:spMk id="11" creationId="{F53AD421-C5C8-4C52-9DD0-6A594F21A5DB}"/>
          </ac:spMkLst>
        </pc:spChg>
        <pc:spChg chg="add">
          <ac:chgData name="kauramanpreet12393@gmail.com" userId="f6b832dd3c9bcae8" providerId="LiveId" clId="{E92C688C-618F-46B0-83CD-159FBF9AC77E}" dt="2022-08-04T16:22:27.149" v="4379" actId="26606"/>
          <ac:spMkLst>
            <pc:docMk/>
            <pc:sldMk cId="3028344052" sldId="287"/>
            <ac:spMk id="13" creationId="{6D7E5B0F-5185-440A-8222-321C1D118ABE}"/>
          </ac:spMkLst>
        </pc:spChg>
      </pc:sldChg>
      <pc:sldChg chg="new del">
        <pc:chgData name="kauramanpreet12393@gmail.com" userId="f6b832dd3c9bcae8" providerId="LiveId" clId="{E92C688C-618F-46B0-83CD-159FBF9AC77E}" dt="2022-08-04T03:47:14.085" v="4271" actId="47"/>
        <pc:sldMkLst>
          <pc:docMk/>
          <pc:sldMk cId="764301732" sldId="288"/>
        </pc:sldMkLst>
      </pc:sldChg>
      <pc:sldChg chg="addSp modSp new del mod setBg">
        <pc:chgData name="kauramanpreet12393@gmail.com" userId="f6b832dd3c9bcae8" providerId="LiveId" clId="{E92C688C-618F-46B0-83CD-159FBF9AC77E}" dt="2022-08-04T16:22:39.966" v="4381" actId="2696"/>
        <pc:sldMkLst>
          <pc:docMk/>
          <pc:sldMk cId="223075291" sldId="289"/>
        </pc:sldMkLst>
        <pc:spChg chg="mod">
          <ac:chgData name="kauramanpreet12393@gmail.com" userId="f6b832dd3c9bcae8" providerId="LiveId" clId="{E92C688C-618F-46B0-83CD-159FBF9AC77E}" dt="2022-08-04T16:22:33.533" v="4380" actId="26606"/>
          <ac:spMkLst>
            <pc:docMk/>
            <pc:sldMk cId="223075291" sldId="289"/>
            <ac:spMk id="2" creationId="{AE877722-57FE-AEF7-475B-908E35E24E37}"/>
          </ac:spMkLst>
        </pc:spChg>
        <pc:spChg chg="mod">
          <ac:chgData name="kauramanpreet12393@gmail.com" userId="f6b832dd3c9bcae8" providerId="LiveId" clId="{E92C688C-618F-46B0-83CD-159FBF9AC77E}" dt="2022-08-04T16:22:33.533" v="4380" actId="26606"/>
          <ac:spMkLst>
            <pc:docMk/>
            <pc:sldMk cId="223075291" sldId="289"/>
            <ac:spMk id="3" creationId="{86CF6796-FD68-2DAA-078F-18B75512C2FD}"/>
          </ac:spMkLst>
        </pc:spChg>
        <pc:spChg chg="add">
          <ac:chgData name="kauramanpreet12393@gmail.com" userId="f6b832dd3c9bcae8" providerId="LiveId" clId="{E92C688C-618F-46B0-83CD-159FBF9AC77E}" dt="2022-08-04T16:22:33.533" v="4380" actId="26606"/>
          <ac:spMkLst>
            <pc:docMk/>
            <pc:sldMk cId="223075291" sldId="289"/>
            <ac:spMk id="8" creationId="{3946F6A7-0B48-49A7-8E23-3C1F0993999F}"/>
          </ac:spMkLst>
        </pc:spChg>
        <pc:spChg chg="add">
          <ac:chgData name="kauramanpreet12393@gmail.com" userId="f6b832dd3c9bcae8" providerId="LiveId" clId="{E92C688C-618F-46B0-83CD-159FBF9AC77E}" dt="2022-08-04T16:22:33.533" v="4380" actId="26606"/>
          <ac:spMkLst>
            <pc:docMk/>
            <pc:sldMk cId="223075291" sldId="289"/>
            <ac:spMk id="10" creationId="{F53AD421-C5C8-4C52-9DD0-6A594F21A5DB}"/>
          </ac:spMkLst>
        </pc:spChg>
        <pc:spChg chg="add">
          <ac:chgData name="kauramanpreet12393@gmail.com" userId="f6b832dd3c9bcae8" providerId="LiveId" clId="{E92C688C-618F-46B0-83CD-159FBF9AC77E}" dt="2022-08-04T16:22:33.533" v="4380" actId="26606"/>
          <ac:spMkLst>
            <pc:docMk/>
            <pc:sldMk cId="223075291" sldId="289"/>
            <ac:spMk id="12" creationId="{6D7E5B0F-5185-440A-8222-321C1D118ABE}"/>
          </ac:spMkLst>
        </pc:spChg>
      </pc:sldChg>
      <pc:sldChg chg="addSp delSp modSp new mod setBg">
        <pc:chgData name="kauramanpreet12393@gmail.com" userId="f6b832dd3c9bcae8" providerId="LiveId" clId="{E92C688C-618F-46B0-83CD-159FBF9AC77E}" dt="2022-08-04T03:15:52.975" v="4266"/>
        <pc:sldMkLst>
          <pc:docMk/>
          <pc:sldMk cId="263451608" sldId="290"/>
        </pc:sldMkLst>
        <pc:spChg chg="mod">
          <ac:chgData name="kauramanpreet12393@gmail.com" userId="f6b832dd3c9bcae8" providerId="LiveId" clId="{E92C688C-618F-46B0-83CD-159FBF9AC77E}" dt="2022-08-04T03:13:42.718" v="4254" actId="26606"/>
          <ac:spMkLst>
            <pc:docMk/>
            <pc:sldMk cId="263451608" sldId="290"/>
            <ac:spMk id="2" creationId="{7034EDF2-49F9-080E-ED55-1FDC4D224E57}"/>
          </ac:spMkLst>
        </pc:spChg>
        <pc:spChg chg="mod">
          <ac:chgData name="kauramanpreet12393@gmail.com" userId="f6b832dd3c9bcae8" providerId="LiveId" clId="{E92C688C-618F-46B0-83CD-159FBF9AC77E}" dt="2022-08-04T03:13:42.718" v="4254" actId="26606"/>
          <ac:spMkLst>
            <pc:docMk/>
            <pc:sldMk cId="263451608" sldId="290"/>
            <ac:spMk id="3" creationId="{E0EE1D16-718D-1FFD-5213-9EAD7E38AAFB}"/>
          </ac:spMkLst>
        </pc:spChg>
        <pc:spChg chg="add del">
          <ac:chgData name="kauramanpreet12393@gmail.com" userId="f6b832dd3c9bcae8" providerId="LiveId" clId="{E92C688C-618F-46B0-83CD-159FBF9AC77E}" dt="2022-08-04T03:15:23.982" v="4262" actId="26606"/>
          <ac:spMkLst>
            <pc:docMk/>
            <pc:sldMk cId="263451608" sldId="290"/>
            <ac:spMk id="10" creationId="{743AA782-23D1-4521-8CAD-47662984AA08}"/>
          </ac:spMkLst>
        </pc:spChg>
        <pc:spChg chg="add del">
          <ac:chgData name="kauramanpreet12393@gmail.com" userId="f6b832dd3c9bcae8" providerId="LiveId" clId="{E92C688C-618F-46B0-83CD-159FBF9AC77E}" dt="2022-08-04T03:15:23.982" v="4262" actId="26606"/>
          <ac:spMkLst>
            <pc:docMk/>
            <pc:sldMk cId="263451608" sldId="290"/>
            <ac:spMk id="12" creationId="{3CE8AF5E-D374-4CF1-90CC-35CF73B81C3E}"/>
          </ac:spMkLst>
        </pc:spChg>
        <pc:spChg chg="add">
          <ac:chgData name="kauramanpreet12393@gmail.com" userId="f6b832dd3c9bcae8" providerId="LiveId" clId="{E92C688C-618F-46B0-83CD-159FBF9AC77E}" dt="2022-08-04T03:15:23.982" v="4262" actId="26606"/>
          <ac:spMkLst>
            <pc:docMk/>
            <pc:sldMk cId="263451608" sldId="290"/>
            <ac:spMk id="19" creationId="{743AA782-23D1-4521-8CAD-47662984AA08}"/>
          </ac:spMkLst>
        </pc:spChg>
        <pc:spChg chg="add">
          <ac:chgData name="kauramanpreet12393@gmail.com" userId="f6b832dd3c9bcae8" providerId="LiveId" clId="{E92C688C-618F-46B0-83CD-159FBF9AC77E}" dt="2022-08-04T03:15:23.982" v="4262" actId="26606"/>
          <ac:spMkLst>
            <pc:docMk/>
            <pc:sldMk cId="263451608" sldId="290"/>
            <ac:spMk id="21" creationId="{3CE8AF5E-D374-4CF1-90CC-35CF73B81C3E}"/>
          </ac:spMkLst>
        </pc:spChg>
        <pc:picChg chg="add del mod">
          <ac:chgData name="kauramanpreet12393@gmail.com" userId="f6b832dd3c9bcae8" providerId="LiveId" clId="{E92C688C-618F-46B0-83CD-159FBF9AC77E}" dt="2022-08-04T03:15:13.215" v="4257" actId="478"/>
          <ac:picMkLst>
            <pc:docMk/>
            <pc:sldMk cId="263451608" sldId="290"/>
            <ac:picMk id="5" creationId="{995DE854-0AE4-3845-AA42-009C65D14B6F}"/>
          </ac:picMkLst>
        </pc:picChg>
        <pc:picChg chg="add mod">
          <ac:chgData name="kauramanpreet12393@gmail.com" userId="f6b832dd3c9bcae8" providerId="LiveId" clId="{E92C688C-618F-46B0-83CD-159FBF9AC77E}" dt="2022-08-04T03:15:32.839" v="4265" actId="14100"/>
          <ac:picMkLst>
            <pc:docMk/>
            <pc:sldMk cId="263451608" sldId="290"/>
            <ac:picMk id="7" creationId="{C69755A6-A4FA-49C0-CDAD-6897F277398C}"/>
          </ac:picMkLst>
        </pc:picChg>
        <pc:inkChg chg="add del">
          <ac:chgData name="kauramanpreet12393@gmail.com" userId="f6b832dd3c9bcae8" providerId="LiveId" clId="{E92C688C-618F-46B0-83CD-159FBF9AC77E}" dt="2022-08-04T03:15:23.982" v="4262" actId="26606"/>
          <ac:inkMkLst>
            <pc:docMk/>
            <pc:sldMk cId="263451608" sldId="290"/>
            <ac:inkMk id="14" creationId="{070477C5-0410-4E4F-97A1-F84C2465C187}"/>
          </ac:inkMkLst>
        </pc:inkChg>
        <pc:inkChg chg="add">
          <ac:chgData name="kauramanpreet12393@gmail.com" userId="f6b832dd3c9bcae8" providerId="LiveId" clId="{E92C688C-618F-46B0-83CD-159FBF9AC77E}" dt="2022-08-04T03:15:23.982" v="4262" actId="26606"/>
          <ac:inkMkLst>
            <pc:docMk/>
            <pc:sldMk cId="263451608" sldId="290"/>
            <ac:inkMk id="23" creationId="{070477C5-0410-4E4F-97A1-F84C2465C187}"/>
          </ac:inkMkLst>
        </pc:inkChg>
      </pc:sldChg>
      <pc:sldChg chg="addSp delSp modSp new add del mod setBg">
        <pc:chgData name="kauramanpreet12393@gmail.com" userId="f6b832dd3c9bcae8" providerId="LiveId" clId="{E92C688C-618F-46B0-83CD-159FBF9AC77E}" dt="2022-10-03T14:16:41.679" v="4446" actId="47"/>
        <pc:sldMkLst>
          <pc:docMk/>
          <pc:sldMk cId="781273987" sldId="291"/>
        </pc:sldMkLst>
        <pc:spChg chg="mod">
          <ac:chgData name="kauramanpreet12393@gmail.com" userId="f6b832dd3c9bcae8" providerId="LiveId" clId="{E92C688C-618F-46B0-83CD-159FBF9AC77E}" dt="2022-08-04T16:20:32.104" v="4327" actId="20577"/>
          <ac:spMkLst>
            <pc:docMk/>
            <pc:sldMk cId="781273987" sldId="291"/>
            <ac:spMk id="2" creationId="{799500FE-3AB0-9BCC-F708-D4BE9B524F86}"/>
          </ac:spMkLst>
        </pc:spChg>
        <pc:spChg chg="del">
          <ac:chgData name="kauramanpreet12393@gmail.com" userId="f6b832dd3c9bcae8" providerId="LiveId" clId="{E92C688C-618F-46B0-83CD-159FBF9AC77E}" dt="2022-08-04T16:20:23.949" v="4299"/>
          <ac:spMkLst>
            <pc:docMk/>
            <pc:sldMk cId="781273987" sldId="291"/>
            <ac:spMk id="3" creationId="{E7BA5971-F108-B880-C4D7-1325C2690A9C}"/>
          </ac:spMkLst>
        </pc:spChg>
        <pc:spChg chg="add del mod">
          <ac:chgData name="kauramanpreet12393@gmail.com" userId="f6b832dd3c9bcae8" providerId="LiveId" clId="{E92C688C-618F-46B0-83CD-159FBF9AC77E}" dt="2022-08-04T18:31:57.641" v="4411"/>
          <ac:spMkLst>
            <pc:docMk/>
            <pc:sldMk cId="781273987" sldId="291"/>
            <ac:spMk id="4" creationId="{AEBE32D0-AB04-69FE-AF99-DBACAC48F613}"/>
          </ac:spMkLst>
        </pc:spChg>
        <pc:picChg chg="add del mod">
          <ac:chgData name="kauramanpreet12393@gmail.com" userId="f6b832dd3c9bcae8" providerId="LiveId" clId="{E92C688C-618F-46B0-83CD-159FBF9AC77E}" dt="2022-08-04T18:31:55.188" v="4410" actId="478"/>
          <ac:picMkLst>
            <pc:docMk/>
            <pc:sldMk cId="781273987" sldId="291"/>
            <ac:picMk id="5" creationId="{A9B5E67E-3599-EC3D-CCAE-0313F50E5B17}"/>
          </ac:picMkLst>
        </pc:picChg>
        <pc:picChg chg="add mod">
          <ac:chgData name="kauramanpreet12393@gmail.com" userId="f6b832dd3c9bcae8" providerId="LiveId" clId="{E92C688C-618F-46B0-83CD-159FBF9AC77E}" dt="2022-08-04T18:32:00.739" v="4413" actId="962"/>
          <ac:picMkLst>
            <pc:docMk/>
            <pc:sldMk cId="781273987" sldId="291"/>
            <ac:picMk id="7" creationId="{7DA7BCB6-9F20-2CB5-021D-4DB54A22BCBF}"/>
          </ac:picMkLst>
        </pc:picChg>
      </pc:sldChg>
      <pc:sldChg chg="addSp delSp modSp new del mod setBg">
        <pc:chgData name="kauramanpreet12393@gmail.com" userId="f6b832dd3c9bcae8" providerId="LiveId" clId="{E92C688C-618F-46B0-83CD-159FBF9AC77E}" dt="2022-10-03T14:16:20.349" v="4443" actId="47"/>
        <pc:sldMkLst>
          <pc:docMk/>
          <pc:sldMk cId="2285128135" sldId="292"/>
        </pc:sldMkLst>
        <pc:spChg chg="mod">
          <ac:chgData name="kauramanpreet12393@gmail.com" userId="f6b832dd3c9bcae8" providerId="LiveId" clId="{E92C688C-618F-46B0-83CD-159FBF9AC77E}" dt="2022-08-04T18:32:25.664" v="4436" actId="20577"/>
          <ac:spMkLst>
            <pc:docMk/>
            <pc:sldMk cId="2285128135" sldId="292"/>
            <ac:spMk id="2" creationId="{D0DF3B34-D40C-558C-382A-1E5D9823ABC0}"/>
          </ac:spMkLst>
        </pc:spChg>
        <pc:spChg chg="del">
          <ac:chgData name="kauramanpreet12393@gmail.com" userId="f6b832dd3c9bcae8" providerId="LiveId" clId="{E92C688C-618F-46B0-83CD-159FBF9AC77E}" dt="2022-08-04T16:20:57.268" v="4329"/>
          <ac:spMkLst>
            <pc:docMk/>
            <pc:sldMk cId="2285128135" sldId="292"/>
            <ac:spMk id="3" creationId="{22C936C1-F8E5-EF6F-0055-47BD59441987}"/>
          </ac:spMkLst>
        </pc:spChg>
        <pc:picChg chg="add mod">
          <ac:chgData name="kauramanpreet12393@gmail.com" userId="f6b832dd3c9bcae8" providerId="LiveId" clId="{E92C688C-618F-46B0-83CD-159FBF9AC77E}" dt="2022-08-04T16:21:01.173" v="4338" actId="27614"/>
          <ac:picMkLst>
            <pc:docMk/>
            <pc:sldMk cId="2285128135" sldId="292"/>
            <ac:picMk id="5" creationId="{67164C16-A9A7-A57D-F045-3DC78E804EFF}"/>
          </ac:picMkLst>
        </pc:picChg>
      </pc:sldChg>
      <pc:sldChg chg="addSp delSp modSp new del mod setBg">
        <pc:chgData name="kauramanpreet12393@gmail.com" userId="f6b832dd3c9bcae8" providerId="LiveId" clId="{E92C688C-618F-46B0-83CD-159FBF9AC77E}" dt="2022-10-03T14:40:10.200" v="4496" actId="47"/>
        <pc:sldMkLst>
          <pc:docMk/>
          <pc:sldMk cId="3337238285" sldId="293"/>
        </pc:sldMkLst>
        <pc:spChg chg="mod">
          <ac:chgData name="kauramanpreet12393@gmail.com" userId="f6b832dd3c9bcae8" providerId="LiveId" clId="{E92C688C-618F-46B0-83CD-159FBF9AC77E}" dt="2022-08-04T16:23:43.727" v="4393" actId="26606"/>
          <ac:spMkLst>
            <pc:docMk/>
            <pc:sldMk cId="3337238285" sldId="293"/>
            <ac:spMk id="2" creationId="{71FAF222-968F-3D39-1453-B98B37CF7578}"/>
          </ac:spMkLst>
        </pc:spChg>
        <pc:spChg chg="del">
          <ac:chgData name="kauramanpreet12393@gmail.com" userId="f6b832dd3c9bcae8" providerId="LiveId" clId="{E92C688C-618F-46B0-83CD-159FBF9AC77E}" dt="2022-08-04T16:23:41.820" v="4392"/>
          <ac:spMkLst>
            <pc:docMk/>
            <pc:sldMk cId="3337238285" sldId="293"/>
            <ac:spMk id="3" creationId="{80845806-5CE8-2059-8A15-9B7D8B0F99A7}"/>
          </ac:spMkLst>
        </pc:spChg>
        <pc:spChg chg="add mod">
          <ac:chgData name="kauramanpreet12393@gmail.com" userId="f6b832dd3c9bcae8" providerId="LiveId" clId="{E92C688C-618F-46B0-83CD-159FBF9AC77E}" dt="2022-08-04T16:23:43.743" v="4394" actId="27636"/>
          <ac:spMkLst>
            <pc:docMk/>
            <pc:sldMk cId="3337238285" sldId="293"/>
            <ac:spMk id="4" creationId="{F1A8F9B5-2780-7BFF-6B33-26D87FE5EF87}"/>
          </ac:spMkLst>
        </pc:spChg>
        <pc:spChg chg="add">
          <ac:chgData name="kauramanpreet12393@gmail.com" userId="f6b832dd3c9bcae8" providerId="LiveId" clId="{E92C688C-618F-46B0-83CD-159FBF9AC77E}" dt="2022-08-04T16:23:43.727" v="4393" actId="26606"/>
          <ac:spMkLst>
            <pc:docMk/>
            <pc:sldMk cId="3337238285" sldId="293"/>
            <ac:spMk id="9" creationId="{3946F6A7-0B48-49A7-8E23-3C1F0993999F}"/>
          </ac:spMkLst>
        </pc:spChg>
        <pc:spChg chg="add">
          <ac:chgData name="kauramanpreet12393@gmail.com" userId="f6b832dd3c9bcae8" providerId="LiveId" clId="{E92C688C-618F-46B0-83CD-159FBF9AC77E}" dt="2022-08-04T16:23:43.727" v="4393" actId="26606"/>
          <ac:spMkLst>
            <pc:docMk/>
            <pc:sldMk cId="3337238285" sldId="293"/>
            <ac:spMk id="11" creationId="{F53AD421-C5C8-4C52-9DD0-6A594F21A5DB}"/>
          </ac:spMkLst>
        </pc:spChg>
        <pc:spChg chg="add">
          <ac:chgData name="kauramanpreet12393@gmail.com" userId="f6b832dd3c9bcae8" providerId="LiveId" clId="{E92C688C-618F-46B0-83CD-159FBF9AC77E}" dt="2022-08-04T16:23:43.727" v="4393" actId="26606"/>
          <ac:spMkLst>
            <pc:docMk/>
            <pc:sldMk cId="3337238285" sldId="293"/>
            <ac:spMk id="13" creationId="{6D7E5B0F-5185-440A-8222-321C1D118ABE}"/>
          </ac:spMkLst>
        </pc:spChg>
      </pc:sldChg>
      <pc:sldChg chg="addSp delSp modSp new del mod">
        <pc:chgData name="kauramanpreet12393@gmail.com" userId="f6b832dd3c9bcae8" providerId="LiveId" clId="{E92C688C-618F-46B0-83CD-159FBF9AC77E}" dt="2022-10-03T14:16:16.337" v="4442" actId="47"/>
        <pc:sldMkLst>
          <pc:docMk/>
          <pc:sldMk cId="341250030" sldId="294"/>
        </pc:sldMkLst>
        <pc:spChg chg="mod">
          <ac:chgData name="kauramanpreet12393@gmail.com" userId="f6b832dd3c9bcae8" providerId="LiveId" clId="{E92C688C-618F-46B0-83CD-159FBF9AC77E}" dt="2022-08-04T18:23:22.739" v="4407" actId="20577"/>
          <ac:spMkLst>
            <pc:docMk/>
            <pc:sldMk cId="341250030" sldId="294"/>
            <ac:spMk id="2" creationId="{ECF4A5A9-973C-217C-B867-C17701384740}"/>
          </ac:spMkLst>
        </pc:spChg>
        <pc:spChg chg="del">
          <ac:chgData name="kauramanpreet12393@gmail.com" userId="f6b832dd3c9bcae8" providerId="LiveId" clId="{E92C688C-618F-46B0-83CD-159FBF9AC77E}" dt="2022-08-04T18:23:06.117" v="4396"/>
          <ac:spMkLst>
            <pc:docMk/>
            <pc:sldMk cId="341250030" sldId="294"/>
            <ac:spMk id="3" creationId="{B801F449-D31C-CAF2-CC62-493FF0D290A8}"/>
          </ac:spMkLst>
        </pc:spChg>
        <pc:picChg chg="add mod">
          <ac:chgData name="kauramanpreet12393@gmail.com" userId="f6b832dd3c9bcae8" providerId="LiveId" clId="{E92C688C-618F-46B0-83CD-159FBF9AC77E}" dt="2022-08-04T18:23:08.163" v="4397" actId="27614"/>
          <ac:picMkLst>
            <pc:docMk/>
            <pc:sldMk cId="341250030" sldId="294"/>
            <ac:picMk id="5" creationId="{C7DFF254-7392-F6A1-E7B4-827D0F6B54F4}"/>
          </ac:picMkLst>
        </pc:picChg>
      </pc:sldChg>
      <pc:sldChg chg="modSp new mod">
        <pc:chgData name="kauramanpreet12393@gmail.com" userId="f6b832dd3c9bcae8" providerId="LiveId" clId="{E92C688C-618F-46B0-83CD-159FBF9AC77E}" dt="2022-10-03T14:25:57.795" v="4487" actId="5793"/>
        <pc:sldMkLst>
          <pc:docMk/>
          <pc:sldMk cId="1261935135" sldId="294"/>
        </pc:sldMkLst>
        <pc:spChg chg="mod">
          <ac:chgData name="kauramanpreet12393@gmail.com" userId="f6b832dd3c9bcae8" providerId="LiveId" clId="{E92C688C-618F-46B0-83CD-159FBF9AC77E}" dt="2022-10-03T14:25:57.795" v="4487" actId="5793"/>
          <ac:spMkLst>
            <pc:docMk/>
            <pc:sldMk cId="1261935135" sldId="294"/>
            <ac:spMk id="2" creationId="{85C9247E-36DE-7624-81B1-36C4E7F80322}"/>
          </ac:spMkLst>
        </pc:spChg>
        <pc:spChg chg="mod">
          <ac:chgData name="kauramanpreet12393@gmail.com" userId="f6b832dd3c9bcae8" providerId="LiveId" clId="{E92C688C-618F-46B0-83CD-159FBF9AC77E}" dt="2022-10-03T14:25:54.043" v="4481"/>
          <ac:spMkLst>
            <pc:docMk/>
            <pc:sldMk cId="1261935135" sldId="294"/>
            <ac:spMk id="3" creationId="{601FE7CB-6EDC-A2B7-AF8A-15A1BF6BEAA9}"/>
          </ac:spMkLst>
        </pc:spChg>
      </pc:sldChg>
      <pc:sldChg chg="addSp delSp modSp new mod ord">
        <pc:chgData name="kauramanpreet12393@gmail.com" userId="f6b832dd3c9bcae8" providerId="LiveId" clId="{E92C688C-618F-46B0-83CD-159FBF9AC77E}" dt="2022-11-14T03:50:30.645" v="4534" actId="20577"/>
        <pc:sldMkLst>
          <pc:docMk/>
          <pc:sldMk cId="2557888197" sldId="295"/>
        </pc:sldMkLst>
        <pc:spChg chg="mod">
          <ac:chgData name="kauramanpreet12393@gmail.com" userId="f6b832dd3c9bcae8" providerId="LiveId" clId="{E92C688C-618F-46B0-83CD-159FBF9AC77E}" dt="2022-11-14T03:50:30.645" v="4534" actId="20577"/>
          <ac:spMkLst>
            <pc:docMk/>
            <pc:sldMk cId="2557888197" sldId="295"/>
            <ac:spMk id="2" creationId="{6E1EA0CE-518B-62A5-037E-19CAC6CE9C75}"/>
          </ac:spMkLst>
        </pc:spChg>
        <pc:spChg chg="del">
          <ac:chgData name="kauramanpreet12393@gmail.com" userId="f6b832dd3c9bcae8" providerId="LiveId" clId="{E92C688C-618F-46B0-83CD-159FBF9AC77E}" dt="2022-11-14T03:50:19.748" v="4503"/>
          <ac:spMkLst>
            <pc:docMk/>
            <pc:sldMk cId="2557888197" sldId="295"/>
            <ac:spMk id="3" creationId="{4CB2AFB0-9504-A591-EFF6-69CAD7657ED0}"/>
          </ac:spMkLst>
        </pc:spChg>
        <pc:picChg chg="add mod">
          <ac:chgData name="kauramanpreet12393@gmail.com" userId="f6b832dd3c9bcae8" providerId="LiveId" clId="{E92C688C-618F-46B0-83CD-159FBF9AC77E}" dt="2022-11-14T03:50:21.871" v="4504" actId="27614"/>
          <ac:picMkLst>
            <pc:docMk/>
            <pc:sldMk cId="2557888197" sldId="295"/>
            <ac:picMk id="5" creationId="{DB984ED7-84DF-8AE7-B6DB-0773E3BA2C84}"/>
          </ac:picMkLst>
        </pc:picChg>
      </pc:sldChg>
      <pc:sldChg chg="addSp delSp modSp new mod">
        <pc:chgData name="kauramanpreet12393@gmail.com" userId="f6b832dd3c9bcae8" providerId="LiveId" clId="{E92C688C-618F-46B0-83CD-159FBF9AC77E}" dt="2022-11-14T03:51:07.911" v="4552" actId="20577"/>
        <pc:sldMkLst>
          <pc:docMk/>
          <pc:sldMk cId="1572447868" sldId="296"/>
        </pc:sldMkLst>
        <pc:spChg chg="mod">
          <ac:chgData name="kauramanpreet12393@gmail.com" userId="f6b832dd3c9bcae8" providerId="LiveId" clId="{E92C688C-618F-46B0-83CD-159FBF9AC77E}" dt="2022-11-14T03:51:07.911" v="4552" actId="20577"/>
          <ac:spMkLst>
            <pc:docMk/>
            <pc:sldMk cId="1572447868" sldId="296"/>
            <ac:spMk id="2" creationId="{EFE39643-34B8-F71A-9C5C-FD0E0214AB93}"/>
          </ac:spMkLst>
        </pc:spChg>
        <pc:spChg chg="del">
          <ac:chgData name="kauramanpreet12393@gmail.com" userId="f6b832dd3c9bcae8" providerId="LiveId" clId="{E92C688C-618F-46B0-83CD-159FBF9AC77E}" dt="2022-11-14T03:51:02.212" v="4536"/>
          <ac:spMkLst>
            <pc:docMk/>
            <pc:sldMk cId="1572447868" sldId="296"/>
            <ac:spMk id="3" creationId="{46B9788B-92F6-5CE7-8CB5-B0EB9D4E8C22}"/>
          </ac:spMkLst>
        </pc:spChg>
        <pc:picChg chg="add mod">
          <ac:chgData name="kauramanpreet12393@gmail.com" userId="f6b832dd3c9bcae8" providerId="LiveId" clId="{E92C688C-618F-46B0-83CD-159FBF9AC77E}" dt="2022-11-14T03:51:03.473" v="4538" actId="962"/>
          <ac:picMkLst>
            <pc:docMk/>
            <pc:sldMk cId="1572447868" sldId="296"/>
            <ac:picMk id="5" creationId="{9D71ED0B-B5D6-E861-786A-465F7DBB0758}"/>
          </ac:picMkLst>
        </pc:picChg>
      </pc:sldChg>
      <pc:sldChg chg="addSp delSp modSp new mod">
        <pc:chgData name="kauramanpreet12393@gmail.com" userId="f6b832dd3c9bcae8" providerId="LiveId" clId="{E92C688C-618F-46B0-83CD-159FBF9AC77E}" dt="2022-11-14T03:53:21.584" v="4583" actId="20577"/>
        <pc:sldMkLst>
          <pc:docMk/>
          <pc:sldMk cId="658325838" sldId="297"/>
        </pc:sldMkLst>
        <pc:spChg chg="mod">
          <ac:chgData name="kauramanpreet12393@gmail.com" userId="f6b832dd3c9bcae8" providerId="LiveId" clId="{E92C688C-618F-46B0-83CD-159FBF9AC77E}" dt="2022-11-14T03:53:21.584" v="4583" actId="20577"/>
          <ac:spMkLst>
            <pc:docMk/>
            <pc:sldMk cId="658325838" sldId="297"/>
            <ac:spMk id="2" creationId="{4A0AB8EB-54CF-64DF-1CDD-74CC60447111}"/>
          </ac:spMkLst>
        </pc:spChg>
        <pc:spChg chg="del">
          <ac:chgData name="kauramanpreet12393@gmail.com" userId="f6b832dd3c9bcae8" providerId="LiveId" clId="{E92C688C-618F-46B0-83CD-159FBF9AC77E}" dt="2022-11-14T03:53:07.781" v="4555"/>
          <ac:spMkLst>
            <pc:docMk/>
            <pc:sldMk cId="658325838" sldId="297"/>
            <ac:spMk id="3" creationId="{EFCD524E-FB30-E9C1-A6C1-BF587B931799}"/>
          </ac:spMkLst>
        </pc:spChg>
        <pc:picChg chg="add mod">
          <ac:chgData name="kauramanpreet12393@gmail.com" userId="f6b832dd3c9bcae8" providerId="LiveId" clId="{E92C688C-618F-46B0-83CD-159FBF9AC77E}" dt="2022-11-14T03:53:09.481" v="4557" actId="962"/>
          <ac:picMkLst>
            <pc:docMk/>
            <pc:sldMk cId="658325838" sldId="297"/>
            <ac:picMk id="5" creationId="{A8B5A4E1-5398-E03C-9F7C-6ABB3A7F45F1}"/>
          </ac:picMkLst>
        </pc:picChg>
      </pc:sldChg>
      <pc:sldChg chg="addSp delSp modSp new mod">
        <pc:chgData name="kauramanpreet12393@gmail.com" userId="f6b832dd3c9bcae8" providerId="LiveId" clId="{E92C688C-618F-46B0-83CD-159FBF9AC77E}" dt="2022-11-14T03:53:39.789" v="4605" actId="20577"/>
        <pc:sldMkLst>
          <pc:docMk/>
          <pc:sldMk cId="1878888326" sldId="298"/>
        </pc:sldMkLst>
        <pc:spChg chg="mod">
          <ac:chgData name="kauramanpreet12393@gmail.com" userId="f6b832dd3c9bcae8" providerId="LiveId" clId="{E92C688C-618F-46B0-83CD-159FBF9AC77E}" dt="2022-11-14T03:53:39.789" v="4605" actId="20577"/>
          <ac:spMkLst>
            <pc:docMk/>
            <pc:sldMk cId="1878888326" sldId="298"/>
            <ac:spMk id="2" creationId="{EA28C656-A7D9-F658-0D15-942D6A91B287}"/>
          </ac:spMkLst>
        </pc:spChg>
        <pc:spChg chg="del">
          <ac:chgData name="kauramanpreet12393@gmail.com" userId="f6b832dd3c9bcae8" providerId="LiveId" clId="{E92C688C-618F-46B0-83CD-159FBF9AC77E}" dt="2022-11-14T03:53:34.046" v="4585"/>
          <ac:spMkLst>
            <pc:docMk/>
            <pc:sldMk cId="1878888326" sldId="298"/>
            <ac:spMk id="3" creationId="{82F6870A-A564-C5A5-3234-CF24DA0CD237}"/>
          </ac:spMkLst>
        </pc:spChg>
        <pc:picChg chg="add mod">
          <ac:chgData name="kauramanpreet12393@gmail.com" userId="f6b832dd3c9bcae8" providerId="LiveId" clId="{E92C688C-618F-46B0-83CD-159FBF9AC77E}" dt="2022-11-14T03:53:34.948" v="4587" actId="962"/>
          <ac:picMkLst>
            <pc:docMk/>
            <pc:sldMk cId="1878888326" sldId="298"/>
            <ac:picMk id="5" creationId="{E4151CF8-4247-95D9-1D03-757124FC4A0F}"/>
          </ac:picMkLst>
        </pc:picChg>
      </pc:sldChg>
      <pc:sldMasterChg chg="setBg modSldLayout">
        <pc:chgData name="kauramanpreet12393@gmail.com" userId="f6b832dd3c9bcae8" providerId="LiveId" clId="{E92C688C-618F-46B0-83CD-159FBF9AC77E}" dt="2022-06-23T01:27:18.040" v="273"/>
        <pc:sldMasterMkLst>
          <pc:docMk/>
          <pc:sldMasterMk cId="3560098226" sldId="2147483888"/>
        </pc:sldMasterMkLst>
        <pc:sldLayoutChg chg="setBg">
          <pc:chgData name="kauramanpreet12393@gmail.com" userId="f6b832dd3c9bcae8" providerId="LiveId" clId="{E92C688C-618F-46B0-83CD-159FBF9AC77E}" dt="2022-06-23T01:27:18.040" v="273"/>
          <pc:sldLayoutMkLst>
            <pc:docMk/>
            <pc:sldMasterMk cId="3560098226" sldId="2147483888"/>
            <pc:sldLayoutMk cId="2025023111" sldId="2147483877"/>
          </pc:sldLayoutMkLst>
        </pc:sldLayoutChg>
        <pc:sldLayoutChg chg="setBg">
          <pc:chgData name="kauramanpreet12393@gmail.com" userId="f6b832dd3c9bcae8" providerId="LiveId" clId="{E92C688C-618F-46B0-83CD-159FBF9AC77E}" dt="2022-06-23T01:27:18.040" v="273"/>
          <pc:sldLayoutMkLst>
            <pc:docMk/>
            <pc:sldMasterMk cId="3560098226" sldId="2147483888"/>
            <pc:sldLayoutMk cId="2766973186" sldId="2147483878"/>
          </pc:sldLayoutMkLst>
        </pc:sldLayoutChg>
        <pc:sldLayoutChg chg="setBg">
          <pc:chgData name="kauramanpreet12393@gmail.com" userId="f6b832dd3c9bcae8" providerId="LiveId" clId="{E92C688C-618F-46B0-83CD-159FBF9AC77E}" dt="2022-06-23T01:27:18.040" v="273"/>
          <pc:sldLayoutMkLst>
            <pc:docMk/>
            <pc:sldMasterMk cId="3560098226" sldId="2147483888"/>
            <pc:sldLayoutMk cId="228110684" sldId="2147483879"/>
          </pc:sldLayoutMkLst>
        </pc:sldLayoutChg>
        <pc:sldLayoutChg chg="setBg">
          <pc:chgData name="kauramanpreet12393@gmail.com" userId="f6b832dd3c9bcae8" providerId="LiveId" clId="{E92C688C-618F-46B0-83CD-159FBF9AC77E}" dt="2022-06-23T01:27:18.040" v="273"/>
          <pc:sldLayoutMkLst>
            <pc:docMk/>
            <pc:sldMasterMk cId="3560098226" sldId="2147483888"/>
            <pc:sldLayoutMk cId="3077238541" sldId="2147483880"/>
          </pc:sldLayoutMkLst>
        </pc:sldLayoutChg>
        <pc:sldLayoutChg chg="setBg">
          <pc:chgData name="kauramanpreet12393@gmail.com" userId="f6b832dd3c9bcae8" providerId="LiveId" clId="{E92C688C-618F-46B0-83CD-159FBF9AC77E}" dt="2022-06-23T01:27:18.040" v="273"/>
          <pc:sldLayoutMkLst>
            <pc:docMk/>
            <pc:sldMasterMk cId="3560098226" sldId="2147483888"/>
            <pc:sldLayoutMk cId="1774719450" sldId="2147483881"/>
          </pc:sldLayoutMkLst>
        </pc:sldLayoutChg>
        <pc:sldLayoutChg chg="setBg">
          <pc:chgData name="kauramanpreet12393@gmail.com" userId="f6b832dd3c9bcae8" providerId="LiveId" clId="{E92C688C-618F-46B0-83CD-159FBF9AC77E}" dt="2022-06-23T01:27:18.040" v="273"/>
          <pc:sldLayoutMkLst>
            <pc:docMk/>
            <pc:sldMasterMk cId="3560098226" sldId="2147483888"/>
            <pc:sldLayoutMk cId="866916013" sldId="2147483882"/>
          </pc:sldLayoutMkLst>
        </pc:sldLayoutChg>
        <pc:sldLayoutChg chg="setBg">
          <pc:chgData name="kauramanpreet12393@gmail.com" userId="f6b832dd3c9bcae8" providerId="LiveId" clId="{E92C688C-618F-46B0-83CD-159FBF9AC77E}" dt="2022-06-23T01:27:18.040" v="273"/>
          <pc:sldLayoutMkLst>
            <pc:docMk/>
            <pc:sldMasterMk cId="3560098226" sldId="2147483888"/>
            <pc:sldLayoutMk cId="4254690855" sldId="2147483883"/>
          </pc:sldLayoutMkLst>
        </pc:sldLayoutChg>
        <pc:sldLayoutChg chg="setBg">
          <pc:chgData name="kauramanpreet12393@gmail.com" userId="f6b832dd3c9bcae8" providerId="LiveId" clId="{E92C688C-618F-46B0-83CD-159FBF9AC77E}" dt="2022-06-23T01:27:18.040" v="273"/>
          <pc:sldLayoutMkLst>
            <pc:docMk/>
            <pc:sldMasterMk cId="3560098226" sldId="2147483888"/>
            <pc:sldLayoutMk cId="1721411997" sldId="2147483884"/>
          </pc:sldLayoutMkLst>
        </pc:sldLayoutChg>
        <pc:sldLayoutChg chg="setBg">
          <pc:chgData name="kauramanpreet12393@gmail.com" userId="f6b832dd3c9bcae8" providerId="LiveId" clId="{E92C688C-618F-46B0-83CD-159FBF9AC77E}" dt="2022-06-23T01:27:18.040" v="273"/>
          <pc:sldLayoutMkLst>
            <pc:docMk/>
            <pc:sldMasterMk cId="3560098226" sldId="2147483888"/>
            <pc:sldLayoutMk cId="3837317351" sldId="2147483885"/>
          </pc:sldLayoutMkLst>
        </pc:sldLayoutChg>
        <pc:sldLayoutChg chg="setBg">
          <pc:chgData name="kauramanpreet12393@gmail.com" userId="f6b832dd3c9bcae8" providerId="LiveId" clId="{E92C688C-618F-46B0-83CD-159FBF9AC77E}" dt="2022-06-23T01:27:18.040" v="273"/>
          <pc:sldLayoutMkLst>
            <pc:docMk/>
            <pc:sldMasterMk cId="3560098226" sldId="2147483888"/>
            <pc:sldLayoutMk cId="2583603799" sldId="2147483886"/>
          </pc:sldLayoutMkLst>
        </pc:sldLayoutChg>
        <pc:sldLayoutChg chg="setBg">
          <pc:chgData name="kauramanpreet12393@gmail.com" userId="f6b832dd3c9bcae8" providerId="LiveId" clId="{E92C688C-618F-46B0-83CD-159FBF9AC77E}" dt="2022-06-23T01:27:18.040" v="273"/>
          <pc:sldLayoutMkLst>
            <pc:docMk/>
            <pc:sldMasterMk cId="3560098226" sldId="2147483888"/>
            <pc:sldLayoutMk cId="2306212009" sldId="2147483887"/>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B126FC-9A52-42E5-994A-2717570C7D08}" type="doc">
      <dgm:prSet loTypeId="urn:microsoft.com/office/officeart/2005/8/layout/vList2" loCatId="list" qsTypeId="urn:microsoft.com/office/officeart/2005/8/quickstyle/simple2" qsCatId="simple" csTypeId="urn:microsoft.com/office/officeart/2005/8/colors/accent1_2" csCatId="accent1" phldr="1"/>
      <dgm:spPr/>
      <dgm:t>
        <a:bodyPr/>
        <a:lstStyle/>
        <a:p>
          <a:endParaRPr lang="en-US"/>
        </a:p>
      </dgm:t>
    </dgm:pt>
    <dgm:pt modelId="{DB85E340-51F6-4AA1-B770-E525B7A371FE}">
      <dgm:prSet/>
      <dgm:spPr/>
      <dgm:t>
        <a:bodyPr/>
        <a:lstStyle/>
        <a:p>
          <a:r>
            <a:rPr lang="en-US" dirty="0" err="1"/>
            <a:t>Amanpreet</a:t>
          </a:r>
          <a:r>
            <a:rPr lang="en-US" dirty="0"/>
            <a:t> </a:t>
          </a:r>
          <a:r>
            <a:rPr lang="en-US" dirty="0" err="1"/>
            <a:t>kaur</a:t>
          </a:r>
          <a:r>
            <a:rPr lang="en-US" dirty="0"/>
            <a:t> </a:t>
          </a:r>
        </a:p>
      </dgm:t>
    </dgm:pt>
    <dgm:pt modelId="{0D3A15D7-F229-4A4F-A6BD-7390BC2DF66D}" type="parTrans" cxnId="{9F6C500A-F23B-44EF-A06C-A7D558D55034}">
      <dgm:prSet/>
      <dgm:spPr/>
      <dgm:t>
        <a:bodyPr/>
        <a:lstStyle/>
        <a:p>
          <a:endParaRPr lang="en-US"/>
        </a:p>
      </dgm:t>
    </dgm:pt>
    <dgm:pt modelId="{4E69B636-874C-4613-9512-C87ED6BEDC4C}" type="sibTrans" cxnId="{9F6C500A-F23B-44EF-A06C-A7D558D55034}">
      <dgm:prSet/>
      <dgm:spPr/>
      <dgm:t>
        <a:bodyPr/>
        <a:lstStyle/>
        <a:p>
          <a:endParaRPr lang="en-US"/>
        </a:p>
      </dgm:t>
    </dgm:pt>
    <dgm:pt modelId="{1878F6E6-7F09-403C-8882-8EC0F684DC70}">
      <dgm:prSet/>
      <dgm:spPr/>
      <dgm:t>
        <a:bodyPr/>
        <a:lstStyle/>
        <a:p>
          <a:r>
            <a:rPr lang="en-US" dirty="0"/>
            <a:t>Ramandeep </a:t>
          </a:r>
          <a:r>
            <a:rPr lang="en-US" dirty="0" err="1"/>
            <a:t>kaur</a:t>
          </a:r>
          <a:endParaRPr lang="en-US" dirty="0"/>
        </a:p>
      </dgm:t>
    </dgm:pt>
    <dgm:pt modelId="{3EA12336-193C-483E-ADDC-E732A99C2FF4}" type="parTrans" cxnId="{B5C2F0D9-77A8-4B80-96A4-9B0556F8194B}">
      <dgm:prSet/>
      <dgm:spPr/>
      <dgm:t>
        <a:bodyPr/>
        <a:lstStyle/>
        <a:p>
          <a:endParaRPr lang="en-US"/>
        </a:p>
      </dgm:t>
    </dgm:pt>
    <dgm:pt modelId="{BA181409-30DF-4EF3-8D3E-637488C54870}" type="sibTrans" cxnId="{B5C2F0D9-77A8-4B80-96A4-9B0556F8194B}">
      <dgm:prSet/>
      <dgm:spPr/>
      <dgm:t>
        <a:bodyPr/>
        <a:lstStyle/>
        <a:p>
          <a:endParaRPr lang="en-US"/>
        </a:p>
      </dgm:t>
    </dgm:pt>
    <dgm:pt modelId="{471D705F-92B7-4089-A8BA-2276333BA529}">
      <dgm:prSet/>
      <dgm:spPr/>
      <dgm:t>
        <a:bodyPr/>
        <a:lstStyle/>
        <a:p>
          <a:r>
            <a:rPr lang="en-US"/>
            <a:t>prabhkirat  singh</a:t>
          </a:r>
        </a:p>
      </dgm:t>
    </dgm:pt>
    <dgm:pt modelId="{72BDA4C7-A76D-46FD-B205-F399975AE72B}" type="parTrans" cxnId="{133AD003-6513-40CF-82AD-DF482DCEE406}">
      <dgm:prSet/>
      <dgm:spPr/>
      <dgm:t>
        <a:bodyPr/>
        <a:lstStyle/>
        <a:p>
          <a:endParaRPr lang="en-US"/>
        </a:p>
      </dgm:t>
    </dgm:pt>
    <dgm:pt modelId="{AB356E16-7D7E-4B08-8370-7B0A6B0E3B71}" type="sibTrans" cxnId="{133AD003-6513-40CF-82AD-DF482DCEE406}">
      <dgm:prSet/>
      <dgm:spPr/>
      <dgm:t>
        <a:bodyPr/>
        <a:lstStyle/>
        <a:p>
          <a:endParaRPr lang="en-US"/>
        </a:p>
      </dgm:t>
    </dgm:pt>
    <dgm:pt modelId="{8F21FF8D-14BA-474D-A3FF-D351D4223D70}" type="pres">
      <dgm:prSet presAssocID="{B8B126FC-9A52-42E5-994A-2717570C7D08}" presName="linear" presStyleCnt="0">
        <dgm:presLayoutVars>
          <dgm:animLvl val="lvl"/>
          <dgm:resizeHandles val="exact"/>
        </dgm:presLayoutVars>
      </dgm:prSet>
      <dgm:spPr/>
    </dgm:pt>
    <dgm:pt modelId="{AA95EB93-CF1E-4C53-99C0-009711E31CD1}" type="pres">
      <dgm:prSet presAssocID="{DB85E340-51F6-4AA1-B770-E525B7A371FE}" presName="parentText" presStyleLbl="node1" presStyleIdx="0" presStyleCnt="3">
        <dgm:presLayoutVars>
          <dgm:chMax val="0"/>
          <dgm:bulletEnabled val="1"/>
        </dgm:presLayoutVars>
      </dgm:prSet>
      <dgm:spPr/>
    </dgm:pt>
    <dgm:pt modelId="{96A57108-25ED-4E67-9CA8-F3E7D662F345}" type="pres">
      <dgm:prSet presAssocID="{4E69B636-874C-4613-9512-C87ED6BEDC4C}" presName="spacer" presStyleCnt="0"/>
      <dgm:spPr/>
    </dgm:pt>
    <dgm:pt modelId="{92A5A60D-4CDE-4E70-83A3-49C341757B78}" type="pres">
      <dgm:prSet presAssocID="{1878F6E6-7F09-403C-8882-8EC0F684DC70}" presName="parentText" presStyleLbl="node1" presStyleIdx="1" presStyleCnt="3">
        <dgm:presLayoutVars>
          <dgm:chMax val="0"/>
          <dgm:bulletEnabled val="1"/>
        </dgm:presLayoutVars>
      </dgm:prSet>
      <dgm:spPr/>
    </dgm:pt>
    <dgm:pt modelId="{9D7D99F3-A8EA-4C00-AC03-5FEB38BFA5CB}" type="pres">
      <dgm:prSet presAssocID="{BA181409-30DF-4EF3-8D3E-637488C54870}" presName="spacer" presStyleCnt="0"/>
      <dgm:spPr/>
    </dgm:pt>
    <dgm:pt modelId="{F5E2DB51-91D4-4E17-B54E-92E3652A276F}" type="pres">
      <dgm:prSet presAssocID="{471D705F-92B7-4089-A8BA-2276333BA529}" presName="parentText" presStyleLbl="node1" presStyleIdx="2" presStyleCnt="3">
        <dgm:presLayoutVars>
          <dgm:chMax val="0"/>
          <dgm:bulletEnabled val="1"/>
        </dgm:presLayoutVars>
      </dgm:prSet>
      <dgm:spPr/>
    </dgm:pt>
  </dgm:ptLst>
  <dgm:cxnLst>
    <dgm:cxn modelId="{133AD003-6513-40CF-82AD-DF482DCEE406}" srcId="{B8B126FC-9A52-42E5-994A-2717570C7D08}" destId="{471D705F-92B7-4089-A8BA-2276333BA529}" srcOrd="2" destOrd="0" parTransId="{72BDA4C7-A76D-46FD-B205-F399975AE72B}" sibTransId="{AB356E16-7D7E-4B08-8370-7B0A6B0E3B71}"/>
    <dgm:cxn modelId="{9F6C500A-F23B-44EF-A06C-A7D558D55034}" srcId="{B8B126FC-9A52-42E5-994A-2717570C7D08}" destId="{DB85E340-51F6-4AA1-B770-E525B7A371FE}" srcOrd="0" destOrd="0" parTransId="{0D3A15D7-F229-4A4F-A6BD-7390BC2DF66D}" sibTransId="{4E69B636-874C-4613-9512-C87ED6BEDC4C}"/>
    <dgm:cxn modelId="{C935AB50-54CC-4966-ADDF-30F2DD48AFF1}" type="presOf" srcId="{471D705F-92B7-4089-A8BA-2276333BA529}" destId="{F5E2DB51-91D4-4E17-B54E-92E3652A276F}" srcOrd="0" destOrd="0" presId="urn:microsoft.com/office/officeart/2005/8/layout/vList2"/>
    <dgm:cxn modelId="{C072B88E-32EE-485C-B287-41D0BD80E1D2}" type="presOf" srcId="{DB85E340-51F6-4AA1-B770-E525B7A371FE}" destId="{AA95EB93-CF1E-4C53-99C0-009711E31CD1}" srcOrd="0" destOrd="0" presId="urn:microsoft.com/office/officeart/2005/8/layout/vList2"/>
    <dgm:cxn modelId="{64B602BC-FE65-4D55-B094-85DBBE69BACC}" type="presOf" srcId="{B8B126FC-9A52-42E5-994A-2717570C7D08}" destId="{8F21FF8D-14BA-474D-A3FF-D351D4223D70}" srcOrd="0" destOrd="0" presId="urn:microsoft.com/office/officeart/2005/8/layout/vList2"/>
    <dgm:cxn modelId="{2A2833D2-4277-4A47-B3BF-D319525B5E2B}" type="presOf" srcId="{1878F6E6-7F09-403C-8882-8EC0F684DC70}" destId="{92A5A60D-4CDE-4E70-83A3-49C341757B78}" srcOrd="0" destOrd="0" presId="urn:microsoft.com/office/officeart/2005/8/layout/vList2"/>
    <dgm:cxn modelId="{B5C2F0D9-77A8-4B80-96A4-9B0556F8194B}" srcId="{B8B126FC-9A52-42E5-994A-2717570C7D08}" destId="{1878F6E6-7F09-403C-8882-8EC0F684DC70}" srcOrd="1" destOrd="0" parTransId="{3EA12336-193C-483E-ADDC-E732A99C2FF4}" sibTransId="{BA181409-30DF-4EF3-8D3E-637488C54870}"/>
    <dgm:cxn modelId="{55B45113-E18B-4B57-B336-AE71C904BADB}" type="presParOf" srcId="{8F21FF8D-14BA-474D-A3FF-D351D4223D70}" destId="{AA95EB93-CF1E-4C53-99C0-009711E31CD1}" srcOrd="0" destOrd="0" presId="urn:microsoft.com/office/officeart/2005/8/layout/vList2"/>
    <dgm:cxn modelId="{4253E779-5FE8-4688-8F27-8EC507650E39}" type="presParOf" srcId="{8F21FF8D-14BA-474D-A3FF-D351D4223D70}" destId="{96A57108-25ED-4E67-9CA8-F3E7D662F345}" srcOrd="1" destOrd="0" presId="urn:microsoft.com/office/officeart/2005/8/layout/vList2"/>
    <dgm:cxn modelId="{D245A9BF-15EB-4235-98A7-EDA86B79A808}" type="presParOf" srcId="{8F21FF8D-14BA-474D-A3FF-D351D4223D70}" destId="{92A5A60D-4CDE-4E70-83A3-49C341757B78}" srcOrd="2" destOrd="0" presId="urn:microsoft.com/office/officeart/2005/8/layout/vList2"/>
    <dgm:cxn modelId="{44244C2F-3D13-42AD-B3F5-67CBFDE7CFC1}" type="presParOf" srcId="{8F21FF8D-14BA-474D-A3FF-D351D4223D70}" destId="{9D7D99F3-A8EA-4C00-AC03-5FEB38BFA5CB}" srcOrd="3" destOrd="0" presId="urn:microsoft.com/office/officeart/2005/8/layout/vList2"/>
    <dgm:cxn modelId="{D52F98F4-B971-4395-A497-99F814B409FF}" type="presParOf" srcId="{8F21FF8D-14BA-474D-A3FF-D351D4223D70}" destId="{F5E2DB51-91D4-4E17-B54E-92E3652A276F}"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DB21592-00A8-4E5E-99F0-F416F7DE49F9}"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D334A260-25B4-4608-A2D9-FA84D7634372}">
      <dgm:prSet/>
      <dgm:spPr/>
      <dgm:t>
        <a:bodyPr/>
        <a:lstStyle/>
        <a:p>
          <a:r>
            <a:rPr lang="en-US" dirty="0"/>
            <a:t>Traditionally, students’ attendance records are taken manually by teachers through roll calling in the class, or the students are required to physically sign the attendance sheet each time for the attendance of each class, in order to replace traditional attendance, we propose a more convenient and intelligent attendance system which is implemented using facial recognition.</a:t>
          </a:r>
        </a:p>
      </dgm:t>
    </dgm:pt>
    <dgm:pt modelId="{20F082AD-8DD5-4AA4-BDC3-209FD047068D}" type="parTrans" cxnId="{7CC8B4AD-9859-44B5-A5FF-9A803354A215}">
      <dgm:prSet/>
      <dgm:spPr/>
      <dgm:t>
        <a:bodyPr/>
        <a:lstStyle/>
        <a:p>
          <a:endParaRPr lang="en-US"/>
        </a:p>
      </dgm:t>
    </dgm:pt>
    <dgm:pt modelId="{767700F3-8122-49C8-9DC4-3C36DEBF4B13}" type="sibTrans" cxnId="{7CC8B4AD-9859-44B5-A5FF-9A803354A215}">
      <dgm:prSet/>
      <dgm:spPr/>
      <dgm:t>
        <a:bodyPr/>
        <a:lstStyle/>
        <a:p>
          <a:endParaRPr lang="en-US"/>
        </a:p>
      </dgm:t>
    </dgm:pt>
    <dgm:pt modelId="{6FE3D0B8-E35B-4E63-B1FA-DFF35E02E3F5}">
      <dgm:prSet/>
      <dgm:spPr/>
      <dgm:t>
        <a:bodyPr/>
        <a:lstStyle/>
        <a:p>
          <a:r>
            <a:rPr lang="en-US" b="1" i="0" dirty="0"/>
            <a:t>Along with the rapid development of technology, it needs to be balanced with appropriate security enhancements so that users are comfortable with the personal information on the technology. Face is one of the most popular types of biometrics at the moment. The face dominates as biometrics which is most increase in the next few years, which is 38%, followed by multimodal (22%), iris (11%), and fingerprint 9% [1]. </a:t>
          </a:r>
          <a:endParaRPr lang="en-US" dirty="0"/>
        </a:p>
      </dgm:t>
    </dgm:pt>
    <dgm:pt modelId="{E97E7665-5447-4D78-9423-B0A3A6126450}" type="parTrans" cxnId="{52DEF988-F683-4501-84FE-5002C69E00AC}">
      <dgm:prSet/>
      <dgm:spPr/>
      <dgm:t>
        <a:bodyPr/>
        <a:lstStyle/>
        <a:p>
          <a:endParaRPr lang="en-US"/>
        </a:p>
      </dgm:t>
    </dgm:pt>
    <dgm:pt modelId="{25811B5F-41D7-4D3C-9141-01882ACBD67A}" type="sibTrans" cxnId="{52DEF988-F683-4501-84FE-5002C69E00AC}">
      <dgm:prSet/>
      <dgm:spPr/>
      <dgm:t>
        <a:bodyPr/>
        <a:lstStyle/>
        <a:p>
          <a:endParaRPr lang="en-US"/>
        </a:p>
      </dgm:t>
    </dgm:pt>
    <dgm:pt modelId="{39210394-144C-40D8-AF98-2B7550FCAC0B}" type="pres">
      <dgm:prSet presAssocID="{BDB21592-00A8-4E5E-99F0-F416F7DE49F9}" presName="linear" presStyleCnt="0">
        <dgm:presLayoutVars>
          <dgm:animLvl val="lvl"/>
          <dgm:resizeHandles val="exact"/>
        </dgm:presLayoutVars>
      </dgm:prSet>
      <dgm:spPr/>
    </dgm:pt>
    <dgm:pt modelId="{EABCF924-4A7B-4EAA-AB0C-3B94A31CC2FB}" type="pres">
      <dgm:prSet presAssocID="{D334A260-25B4-4608-A2D9-FA84D7634372}" presName="parentText" presStyleLbl="node1" presStyleIdx="0" presStyleCnt="2" custLinFactY="-2540" custLinFactNeighborX="-887" custLinFactNeighborY="-100000">
        <dgm:presLayoutVars>
          <dgm:chMax val="0"/>
          <dgm:bulletEnabled val="1"/>
        </dgm:presLayoutVars>
      </dgm:prSet>
      <dgm:spPr/>
    </dgm:pt>
    <dgm:pt modelId="{B50A61B8-51FD-47DD-9105-0E7701C11652}" type="pres">
      <dgm:prSet presAssocID="{767700F3-8122-49C8-9DC4-3C36DEBF4B13}" presName="spacer" presStyleCnt="0"/>
      <dgm:spPr/>
    </dgm:pt>
    <dgm:pt modelId="{3B5CF1A6-2A7F-4205-8EE6-FBCADCB2FEF4}" type="pres">
      <dgm:prSet presAssocID="{6FE3D0B8-E35B-4E63-B1FA-DFF35E02E3F5}" presName="parentText" presStyleLbl="node1" presStyleIdx="1" presStyleCnt="2">
        <dgm:presLayoutVars>
          <dgm:chMax val="0"/>
          <dgm:bulletEnabled val="1"/>
        </dgm:presLayoutVars>
      </dgm:prSet>
      <dgm:spPr/>
    </dgm:pt>
  </dgm:ptLst>
  <dgm:cxnLst>
    <dgm:cxn modelId="{D3A2E222-3630-475B-A863-A69865F406DA}" type="presOf" srcId="{BDB21592-00A8-4E5E-99F0-F416F7DE49F9}" destId="{39210394-144C-40D8-AF98-2B7550FCAC0B}" srcOrd="0" destOrd="0" presId="urn:microsoft.com/office/officeart/2005/8/layout/vList2"/>
    <dgm:cxn modelId="{52DEF988-F683-4501-84FE-5002C69E00AC}" srcId="{BDB21592-00A8-4E5E-99F0-F416F7DE49F9}" destId="{6FE3D0B8-E35B-4E63-B1FA-DFF35E02E3F5}" srcOrd="1" destOrd="0" parTransId="{E97E7665-5447-4D78-9423-B0A3A6126450}" sibTransId="{25811B5F-41D7-4D3C-9141-01882ACBD67A}"/>
    <dgm:cxn modelId="{7CC8B4AD-9859-44B5-A5FF-9A803354A215}" srcId="{BDB21592-00A8-4E5E-99F0-F416F7DE49F9}" destId="{D334A260-25B4-4608-A2D9-FA84D7634372}" srcOrd="0" destOrd="0" parTransId="{20F082AD-8DD5-4AA4-BDC3-209FD047068D}" sibTransId="{767700F3-8122-49C8-9DC4-3C36DEBF4B13}"/>
    <dgm:cxn modelId="{5FB300DF-46AA-45A1-BC3A-9D8DE10E64E8}" type="presOf" srcId="{6FE3D0B8-E35B-4E63-B1FA-DFF35E02E3F5}" destId="{3B5CF1A6-2A7F-4205-8EE6-FBCADCB2FEF4}" srcOrd="0" destOrd="0" presId="urn:microsoft.com/office/officeart/2005/8/layout/vList2"/>
    <dgm:cxn modelId="{E78242F1-C41F-4D4D-8A98-365A37CCAD48}" type="presOf" srcId="{D334A260-25B4-4608-A2D9-FA84D7634372}" destId="{EABCF924-4A7B-4EAA-AB0C-3B94A31CC2FB}" srcOrd="0" destOrd="0" presId="urn:microsoft.com/office/officeart/2005/8/layout/vList2"/>
    <dgm:cxn modelId="{55C27E41-0D1D-4E47-8B32-D3203C720B52}" type="presParOf" srcId="{39210394-144C-40D8-AF98-2B7550FCAC0B}" destId="{EABCF924-4A7B-4EAA-AB0C-3B94A31CC2FB}" srcOrd="0" destOrd="0" presId="urn:microsoft.com/office/officeart/2005/8/layout/vList2"/>
    <dgm:cxn modelId="{C80461DF-4F49-434A-9D39-F4748F5F55E2}" type="presParOf" srcId="{39210394-144C-40D8-AF98-2B7550FCAC0B}" destId="{B50A61B8-51FD-47DD-9105-0E7701C11652}" srcOrd="1" destOrd="0" presId="urn:microsoft.com/office/officeart/2005/8/layout/vList2"/>
    <dgm:cxn modelId="{48CF38F0-9EE9-4379-A0D0-0B1DF7A564BA}" type="presParOf" srcId="{39210394-144C-40D8-AF98-2B7550FCAC0B}" destId="{3B5CF1A6-2A7F-4205-8EE6-FBCADCB2FEF4}"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95EB93-CF1E-4C53-99C0-009711E31CD1}">
      <dsp:nvSpPr>
        <dsp:cNvPr id="0" name=""/>
        <dsp:cNvSpPr/>
      </dsp:nvSpPr>
      <dsp:spPr>
        <a:xfrm>
          <a:off x="0" y="29000"/>
          <a:ext cx="10515600" cy="127120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l" defTabSz="2355850">
            <a:lnSpc>
              <a:spcPct val="90000"/>
            </a:lnSpc>
            <a:spcBef>
              <a:spcPct val="0"/>
            </a:spcBef>
            <a:spcAft>
              <a:spcPct val="35000"/>
            </a:spcAft>
            <a:buNone/>
          </a:pPr>
          <a:r>
            <a:rPr lang="en-US" sz="5300" kern="1200" dirty="0" err="1"/>
            <a:t>Amanpreet</a:t>
          </a:r>
          <a:r>
            <a:rPr lang="en-US" sz="5300" kern="1200" dirty="0"/>
            <a:t> </a:t>
          </a:r>
          <a:r>
            <a:rPr lang="en-US" sz="5300" kern="1200" dirty="0" err="1"/>
            <a:t>kaur</a:t>
          </a:r>
          <a:r>
            <a:rPr lang="en-US" sz="5300" kern="1200" dirty="0"/>
            <a:t> </a:t>
          </a:r>
        </a:p>
      </dsp:txBody>
      <dsp:txXfrm>
        <a:off x="62055" y="91055"/>
        <a:ext cx="10391490" cy="1147095"/>
      </dsp:txXfrm>
    </dsp:sp>
    <dsp:sp modelId="{92A5A60D-4CDE-4E70-83A3-49C341757B78}">
      <dsp:nvSpPr>
        <dsp:cNvPr id="0" name=""/>
        <dsp:cNvSpPr/>
      </dsp:nvSpPr>
      <dsp:spPr>
        <a:xfrm>
          <a:off x="0" y="1452846"/>
          <a:ext cx="10515600" cy="127120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l" defTabSz="2355850">
            <a:lnSpc>
              <a:spcPct val="90000"/>
            </a:lnSpc>
            <a:spcBef>
              <a:spcPct val="0"/>
            </a:spcBef>
            <a:spcAft>
              <a:spcPct val="35000"/>
            </a:spcAft>
            <a:buNone/>
          </a:pPr>
          <a:r>
            <a:rPr lang="en-US" sz="5300" kern="1200" dirty="0"/>
            <a:t>Ramandeep </a:t>
          </a:r>
          <a:r>
            <a:rPr lang="en-US" sz="5300" kern="1200" dirty="0" err="1"/>
            <a:t>kaur</a:t>
          </a:r>
          <a:endParaRPr lang="en-US" sz="5300" kern="1200" dirty="0"/>
        </a:p>
      </dsp:txBody>
      <dsp:txXfrm>
        <a:off x="62055" y="1514901"/>
        <a:ext cx="10391490" cy="1147095"/>
      </dsp:txXfrm>
    </dsp:sp>
    <dsp:sp modelId="{F5E2DB51-91D4-4E17-B54E-92E3652A276F}">
      <dsp:nvSpPr>
        <dsp:cNvPr id="0" name=""/>
        <dsp:cNvSpPr/>
      </dsp:nvSpPr>
      <dsp:spPr>
        <a:xfrm>
          <a:off x="0" y="2876691"/>
          <a:ext cx="10515600" cy="127120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l" defTabSz="2355850">
            <a:lnSpc>
              <a:spcPct val="90000"/>
            </a:lnSpc>
            <a:spcBef>
              <a:spcPct val="0"/>
            </a:spcBef>
            <a:spcAft>
              <a:spcPct val="35000"/>
            </a:spcAft>
            <a:buNone/>
          </a:pPr>
          <a:r>
            <a:rPr lang="en-US" sz="5300" kern="1200"/>
            <a:t>prabhkirat  singh</a:t>
          </a:r>
        </a:p>
      </dsp:txBody>
      <dsp:txXfrm>
        <a:off x="62055" y="2938746"/>
        <a:ext cx="10391490" cy="11470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BCF924-4A7B-4EAA-AB0C-3B94A31CC2FB}">
      <dsp:nvSpPr>
        <dsp:cNvPr id="0" name=""/>
        <dsp:cNvSpPr/>
      </dsp:nvSpPr>
      <dsp:spPr>
        <a:xfrm>
          <a:off x="0" y="161622"/>
          <a:ext cx="10515600" cy="1319759"/>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Traditionally, students’ attendance records are taken manually by teachers through roll calling in the class, or the students are required to physically sign the attendance sheet each time for the attendance of each class, in order to replace traditional attendance, we propose a more convenient and intelligent attendance system which is implemented using facial recognition.</a:t>
          </a:r>
        </a:p>
      </dsp:txBody>
      <dsp:txXfrm>
        <a:off x="64425" y="226047"/>
        <a:ext cx="10386750" cy="1190909"/>
      </dsp:txXfrm>
    </dsp:sp>
    <dsp:sp modelId="{3B5CF1A6-2A7F-4205-8EE6-FBCADCB2FEF4}">
      <dsp:nvSpPr>
        <dsp:cNvPr id="0" name=""/>
        <dsp:cNvSpPr/>
      </dsp:nvSpPr>
      <dsp:spPr>
        <a:xfrm>
          <a:off x="0" y="1653144"/>
          <a:ext cx="10515600" cy="1319759"/>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i="0" kern="1200" dirty="0"/>
            <a:t>Along with the rapid development of technology, it needs to be balanced with appropriate security enhancements so that users are comfortable with the personal information on the technology. Face is one of the most popular types of biometrics at the moment. The face dominates as biometrics which is most increase in the next few years, which is 38%, followed by multimodal (22%), iris (11%), and fingerprint 9% [1]. </a:t>
          </a:r>
          <a:endParaRPr lang="en-US" sz="2400" kern="1200" dirty="0"/>
        </a:p>
      </dsp:txBody>
      <dsp:txXfrm>
        <a:off x="64425" y="1717569"/>
        <a:ext cx="10386750" cy="119090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02:50:19.214"/>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02:50:07.150"/>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03:15:22.235"/>
    </inkml:context>
    <inkml:brush xml:id="br0">
      <inkml:brushProperty name="width" value="0.1" units="cm"/>
      <inkml:brushProperty name="height" value="0.1" units="cm"/>
      <inkml:brushProperty name="color" value="#FFFFFF"/>
    </inkml:brush>
  </inkml:definitions>
  <inkml:trace contextRef="#ctx0" brushRef="#br0">1 0 128,'0'6'0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12/4/2022</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254690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12/4/2022</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077238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12/4/2022</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866916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12/4/2022</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721411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12/4/2022</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837317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12/4/2022</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583603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12/4/2022</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306212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12/4/2022</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774719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12/4/2022</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025023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12/4/2022</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6973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12/4/2022</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110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12/4/2022</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3560098226"/>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1" r:id="rId6"/>
    <p:sldLayoutId id="2147483877" r:id="rId7"/>
    <p:sldLayoutId id="2147483878" r:id="rId8"/>
    <p:sldLayoutId id="2147483879" r:id="rId9"/>
    <p:sldLayoutId id="2147483880" r:id="rId10"/>
    <p:sldLayoutId id="2147483882"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Manvityagi/Face-Recognition-using-KNN-openCV" TargetMode="External"/><Relationship Id="rId2" Type="http://schemas.openxmlformats.org/officeDocument/2006/relationships/hyperlink" Target="https://www.slideshare.net/NaomiKulkarni/face-recognition-attendance-system-85321885"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1" name="Rectangle 10">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8142D3-22AE-1E8F-412C-A738220B2B29}"/>
              </a:ext>
            </a:extLst>
          </p:cNvPr>
          <p:cNvSpPr>
            <a:spLocks noGrp="1"/>
          </p:cNvSpPr>
          <p:nvPr>
            <p:ph type="title"/>
          </p:nvPr>
        </p:nvSpPr>
        <p:spPr>
          <a:xfrm>
            <a:off x="890338" y="640080"/>
            <a:ext cx="3734014" cy="3566160"/>
          </a:xfrm>
        </p:spPr>
        <p:txBody>
          <a:bodyPr vert="horz" lIns="91440" tIns="45720" rIns="91440" bIns="45720" rtlCol="0" anchor="b">
            <a:normAutofit/>
          </a:bodyPr>
          <a:lstStyle/>
          <a:p>
            <a:pPr>
              <a:lnSpc>
                <a:spcPct val="90000"/>
              </a:lnSpc>
            </a:pPr>
            <a:r>
              <a:rPr lang="en-US" sz="6200" dirty="0"/>
              <a:t>Face recognition for attendance checking</a:t>
            </a:r>
          </a:p>
        </p:txBody>
      </p:sp>
      <p:sp>
        <p:nvSpPr>
          <p:cNvPr id="13" name="Rectangle 6">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27432"/>
          </a:xfrm>
          <a:custGeom>
            <a:avLst/>
            <a:gdLst>
              <a:gd name="connsiteX0" fmla="*/ 0 w 3474720"/>
              <a:gd name="connsiteY0" fmla="*/ 0 h 27432"/>
              <a:gd name="connsiteX1" fmla="*/ 660197 w 3474720"/>
              <a:gd name="connsiteY1" fmla="*/ 0 h 27432"/>
              <a:gd name="connsiteX2" fmla="*/ 1355141 w 3474720"/>
              <a:gd name="connsiteY2" fmla="*/ 0 h 27432"/>
              <a:gd name="connsiteX3" fmla="*/ 2084832 w 3474720"/>
              <a:gd name="connsiteY3" fmla="*/ 0 h 27432"/>
              <a:gd name="connsiteX4" fmla="*/ 2814523 w 3474720"/>
              <a:gd name="connsiteY4" fmla="*/ 0 h 27432"/>
              <a:gd name="connsiteX5" fmla="*/ 3474720 w 3474720"/>
              <a:gd name="connsiteY5" fmla="*/ 0 h 27432"/>
              <a:gd name="connsiteX6" fmla="*/ 3474720 w 3474720"/>
              <a:gd name="connsiteY6" fmla="*/ 27432 h 27432"/>
              <a:gd name="connsiteX7" fmla="*/ 2710282 w 3474720"/>
              <a:gd name="connsiteY7" fmla="*/ 27432 h 27432"/>
              <a:gd name="connsiteX8" fmla="*/ 1945843 w 3474720"/>
              <a:gd name="connsiteY8" fmla="*/ 27432 h 27432"/>
              <a:gd name="connsiteX9" fmla="*/ 1250899 w 3474720"/>
              <a:gd name="connsiteY9" fmla="*/ 27432 h 27432"/>
              <a:gd name="connsiteX10" fmla="*/ 0 w 3474720"/>
              <a:gd name="connsiteY10" fmla="*/ 27432 h 27432"/>
              <a:gd name="connsiteX11" fmla="*/ 0 w 3474720"/>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4720" h="27432" fill="none" extrusionOk="0">
                <a:moveTo>
                  <a:pt x="0" y="0"/>
                </a:moveTo>
                <a:cubicBezTo>
                  <a:pt x="307185" y="-8713"/>
                  <a:pt x="392307" y="-13121"/>
                  <a:pt x="660197" y="0"/>
                </a:cubicBezTo>
                <a:cubicBezTo>
                  <a:pt x="928087" y="13121"/>
                  <a:pt x="1167029" y="-2668"/>
                  <a:pt x="1355141" y="0"/>
                </a:cubicBezTo>
                <a:cubicBezTo>
                  <a:pt x="1543253" y="2668"/>
                  <a:pt x="1739408" y="-6709"/>
                  <a:pt x="2084832" y="0"/>
                </a:cubicBezTo>
                <a:cubicBezTo>
                  <a:pt x="2430256" y="6709"/>
                  <a:pt x="2538889" y="29706"/>
                  <a:pt x="2814523" y="0"/>
                </a:cubicBezTo>
                <a:cubicBezTo>
                  <a:pt x="3090157" y="-29706"/>
                  <a:pt x="3152920" y="-15446"/>
                  <a:pt x="3474720" y="0"/>
                </a:cubicBezTo>
                <a:cubicBezTo>
                  <a:pt x="3473554" y="7395"/>
                  <a:pt x="3474765" y="21864"/>
                  <a:pt x="3474720" y="27432"/>
                </a:cubicBezTo>
                <a:cubicBezTo>
                  <a:pt x="3275380" y="12730"/>
                  <a:pt x="2958934" y="10130"/>
                  <a:pt x="2710282" y="27432"/>
                </a:cubicBezTo>
                <a:cubicBezTo>
                  <a:pt x="2461630" y="44734"/>
                  <a:pt x="2131168" y="43757"/>
                  <a:pt x="1945843" y="27432"/>
                </a:cubicBezTo>
                <a:cubicBezTo>
                  <a:pt x="1760518" y="11107"/>
                  <a:pt x="1444829" y="-3738"/>
                  <a:pt x="1250899" y="27432"/>
                </a:cubicBezTo>
                <a:cubicBezTo>
                  <a:pt x="1056969" y="58602"/>
                  <a:pt x="444992" y="52761"/>
                  <a:pt x="0" y="27432"/>
                </a:cubicBezTo>
                <a:cubicBezTo>
                  <a:pt x="-503" y="20663"/>
                  <a:pt x="1168" y="5855"/>
                  <a:pt x="0" y="0"/>
                </a:cubicBezTo>
                <a:close/>
              </a:path>
              <a:path w="3474720" h="27432" stroke="0" extrusionOk="0">
                <a:moveTo>
                  <a:pt x="0" y="0"/>
                </a:moveTo>
                <a:cubicBezTo>
                  <a:pt x="300114" y="-5103"/>
                  <a:pt x="525093" y="-25284"/>
                  <a:pt x="660197" y="0"/>
                </a:cubicBezTo>
                <a:cubicBezTo>
                  <a:pt x="795301" y="25284"/>
                  <a:pt x="1023172" y="17955"/>
                  <a:pt x="1250899" y="0"/>
                </a:cubicBezTo>
                <a:cubicBezTo>
                  <a:pt x="1478626" y="-17955"/>
                  <a:pt x="1782079" y="-27844"/>
                  <a:pt x="2015338" y="0"/>
                </a:cubicBezTo>
                <a:cubicBezTo>
                  <a:pt x="2248597" y="27844"/>
                  <a:pt x="2491007" y="27648"/>
                  <a:pt x="2675534" y="0"/>
                </a:cubicBezTo>
                <a:cubicBezTo>
                  <a:pt x="2860061" y="-27648"/>
                  <a:pt x="3088679" y="-3661"/>
                  <a:pt x="3474720" y="0"/>
                </a:cubicBezTo>
                <a:cubicBezTo>
                  <a:pt x="3474913" y="12649"/>
                  <a:pt x="3473732" y="17989"/>
                  <a:pt x="3474720" y="27432"/>
                </a:cubicBezTo>
                <a:cubicBezTo>
                  <a:pt x="3317198" y="15714"/>
                  <a:pt x="2959205" y="52182"/>
                  <a:pt x="2779776" y="27432"/>
                </a:cubicBezTo>
                <a:cubicBezTo>
                  <a:pt x="2600347" y="2682"/>
                  <a:pt x="2382660" y="-684"/>
                  <a:pt x="2015338" y="27432"/>
                </a:cubicBezTo>
                <a:cubicBezTo>
                  <a:pt x="1648016" y="55548"/>
                  <a:pt x="1641073" y="39646"/>
                  <a:pt x="1424635" y="27432"/>
                </a:cubicBezTo>
                <a:cubicBezTo>
                  <a:pt x="1208197" y="15218"/>
                  <a:pt x="1021559" y="15893"/>
                  <a:pt x="729691" y="27432"/>
                </a:cubicBezTo>
                <a:cubicBezTo>
                  <a:pt x="437823" y="38971"/>
                  <a:pt x="153856" y="-2647"/>
                  <a:pt x="0" y="27432"/>
                </a:cubicBezTo>
                <a:cubicBezTo>
                  <a:pt x="1300" y="19678"/>
                  <a:pt x="-86" y="12044"/>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3D art of a person">
            <a:extLst>
              <a:ext uri="{FF2B5EF4-FFF2-40B4-BE49-F238E27FC236}">
                <a16:creationId xmlns:a16="http://schemas.microsoft.com/office/drawing/2014/main" id="{2FE02E33-D997-0C5F-6F68-3E9E4CB8D8CB}"/>
              </a:ext>
            </a:extLst>
          </p:cNvPr>
          <p:cNvPicPr>
            <a:picLocks noChangeAspect="1"/>
          </p:cNvPicPr>
          <p:nvPr/>
        </p:nvPicPr>
        <p:blipFill rotWithShape="1">
          <a:blip r:embed="rId2"/>
          <a:srcRect b="30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7423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9FF94-8806-3B5F-C68A-82BE1B97EC98}"/>
              </a:ext>
            </a:extLst>
          </p:cNvPr>
          <p:cNvSpPr>
            <a:spLocks noGrp="1"/>
          </p:cNvSpPr>
          <p:nvPr>
            <p:ph type="title"/>
          </p:nvPr>
        </p:nvSpPr>
        <p:spPr/>
        <p:txBody>
          <a:bodyPr/>
          <a:lstStyle/>
          <a:p>
            <a:r>
              <a:rPr lang="en-US" dirty="0"/>
              <a:t>Methodology </a:t>
            </a:r>
            <a:endParaRPr lang="en-CA" dirty="0"/>
          </a:p>
        </p:txBody>
      </p:sp>
      <p:sp>
        <p:nvSpPr>
          <p:cNvPr id="3" name="Content Placeholder 2">
            <a:extLst>
              <a:ext uri="{FF2B5EF4-FFF2-40B4-BE49-F238E27FC236}">
                <a16:creationId xmlns:a16="http://schemas.microsoft.com/office/drawing/2014/main" id="{3CC7D0DD-67CF-27A2-A9C6-93625415CCD9}"/>
              </a:ext>
            </a:extLst>
          </p:cNvPr>
          <p:cNvSpPr>
            <a:spLocks noGrp="1"/>
          </p:cNvSpPr>
          <p:nvPr>
            <p:ph idx="1"/>
          </p:nvPr>
        </p:nvSpPr>
        <p:spPr>
          <a:xfrm>
            <a:off x="838200" y="1929384"/>
            <a:ext cx="10515600" cy="3968496"/>
          </a:xfrm>
        </p:spPr>
        <p:txBody>
          <a:bodyPr>
            <a:normAutofit/>
          </a:bodyPr>
          <a:lstStyle/>
          <a:p>
            <a:r>
              <a:rPr lang="en-US" dirty="0"/>
              <a:t>Face detection: Pre-processing Images and making a training database with </a:t>
            </a:r>
            <a:r>
              <a:rPr lang="en-US" dirty="0" err="1"/>
              <a:t>Haar</a:t>
            </a:r>
            <a:r>
              <a:rPr lang="en-US" dirty="0"/>
              <a:t> Cascades.</a:t>
            </a:r>
          </a:p>
          <a:p>
            <a:r>
              <a:rPr lang="en-US" dirty="0"/>
              <a:t>Feature Extraction: </a:t>
            </a:r>
            <a:r>
              <a:rPr lang="en-US" dirty="0" err="1"/>
              <a:t>Haar</a:t>
            </a:r>
            <a:r>
              <a:rPr lang="en-US" dirty="0"/>
              <a:t> Features, Integral Images, Cascade Classifier, and Training model.</a:t>
            </a:r>
          </a:p>
          <a:p>
            <a:r>
              <a:rPr lang="en-US" dirty="0"/>
              <a:t>Face Recognition: Testing in Real-Time with local binary patterns histograms face recognizer.</a:t>
            </a:r>
          </a:p>
          <a:p>
            <a:pPr marL="0" indent="0">
              <a:buNone/>
            </a:pPr>
            <a:r>
              <a:rPr lang="en-US" b="1" dirty="0"/>
              <a:t>Tools used</a:t>
            </a:r>
          </a:p>
          <a:p>
            <a:pPr marL="0" indent="0">
              <a:buNone/>
            </a:pPr>
            <a:r>
              <a:rPr lang="en-US" b="1" dirty="0"/>
              <a:t>Python 3.9 Anaconda(</a:t>
            </a:r>
            <a:r>
              <a:rPr lang="en-US" b="1" dirty="0" err="1"/>
              <a:t>Pycharm</a:t>
            </a:r>
            <a:r>
              <a:rPr lang="en-US" b="1" dirty="0"/>
              <a:t>)</a:t>
            </a:r>
          </a:p>
          <a:p>
            <a:pPr marL="0" indent="0">
              <a:buNone/>
            </a:pPr>
            <a:r>
              <a:rPr lang="en-US" b="1" dirty="0" err="1"/>
              <a:t>opencv</a:t>
            </a:r>
            <a:endParaRPr lang="en-US" b="1" dirty="0"/>
          </a:p>
          <a:p>
            <a:pPr marL="0" indent="0">
              <a:buNone/>
            </a:pPr>
            <a:endParaRPr lang="en-US" sz="3200" dirty="0"/>
          </a:p>
        </p:txBody>
      </p:sp>
    </p:spTree>
    <p:extLst>
      <p:ext uri="{BB962C8B-B14F-4D97-AF65-F5344CB8AC3E}">
        <p14:creationId xmlns:p14="http://schemas.microsoft.com/office/powerpoint/2010/main" val="741879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51"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52" name="Rectangle 20">
            <a:extLst>
              <a:ext uri="{FF2B5EF4-FFF2-40B4-BE49-F238E27FC236}">
                <a16:creationId xmlns:a16="http://schemas.microsoft.com/office/drawing/2014/main" id="{B06D62A2-ECA3-4A1D-B1BB-F2659EAF0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EBCF9E-C67B-ECD0-E7B3-3B961A670F3A}"/>
              </a:ext>
            </a:extLst>
          </p:cNvPr>
          <p:cNvSpPr>
            <a:spLocks noGrp="1"/>
          </p:cNvSpPr>
          <p:nvPr>
            <p:ph type="title"/>
          </p:nvPr>
        </p:nvSpPr>
        <p:spPr>
          <a:xfrm>
            <a:off x="638881" y="4711903"/>
            <a:ext cx="10909640" cy="904970"/>
          </a:xfrm>
        </p:spPr>
        <p:txBody>
          <a:bodyPr vert="horz" lIns="91440" tIns="45720" rIns="91440" bIns="45720" rtlCol="0" anchor="ctr">
            <a:normAutofit fontScale="90000"/>
          </a:bodyPr>
          <a:lstStyle/>
          <a:p>
            <a:pPr algn="ctr"/>
            <a:endParaRPr lang="en-US" sz="6000"/>
          </a:p>
        </p:txBody>
      </p:sp>
      <p:pic>
        <p:nvPicPr>
          <p:cNvPr id="5" name="Picture 4" descr="Diagram&#10;&#10;Description automatically generated">
            <a:extLst>
              <a:ext uri="{FF2B5EF4-FFF2-40B4-BE49-F238E27FC236}">
                <a16:creationId xmlns:a16="http://schemas.microsoft.com/office/drawing/2014/main" id="{6E2B1D55-2825-40D4-26ED-A13363EB4D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950" y="185153"/>
            <a:ext cx="11372850" cy="6033136"/>
          </a:xfrm>
          <a:prstGeom prst="rect">
            <a:avLst/>
          </a:prstGeom>
        </p:spPr>
      </p:pic>
    </p:spTree>
    <p:extLst>
      <p:ext uri="{BB962C8B-B14F-4D97-AF65-F5344CB8AC3E}">
        <p14:creationId xmlns:p14="http://schemas.microsoft.com/office/powerpoint/2010/main" val="1124449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58995-6C60-A95C-54AF-D32FA11083DC}"/>
              </a:ext>
            </a:extLst>
          </p:cNvPr>
          <p:cNvSpPr>
            <a:spLocks noGrp="1"/>
          </p:cNvSpPr>
          <p:nvPr>
            <p:ph type="title"/>
          </p:nvPr>
        </p:nvSpPr>
        <p:spPr/>
        <p:txBody>
          <a:bodyPr/>
          <a:lstStyle/>
          <a:p>
            <a:r>
              <a:rPr lang="en-US" dirty="0"/>
              <a:t>main</a:t>
            </a:r>
            <a:endParaRPr lang="en-CA" dirty="0"/>
          </a:p>
        </p:txBody>
      </p:sp>
      <p:pic>
        <p:nvPicPr>
          <p:cNvPr id="9" name="Content Placeholder 8" descr="Graphical user interface, application&#10;&#10;Description automatically generated">
            <a:extLst>
              <a:ext uri="{FF2B5EF4-FFF2-40B4-BE49-F238E27FC236}">
                <a16:creationId xmlns:a16="http://schemas.microsoft.com/office/drawing/2014/main" id="{06A21347-F4F1-1738-95AC-565649D6FB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5634" y="1928813"/>
            <a:ext cx="7560732" cy="4252912"/>
          </a:xfrm>
        </p:spPr>
      </p:pic>
    </p:spTree>
    <p:extLst>
      <p:ext uri="{BB962C8B-B14F-4D97-AF65-F5344CB8AC3E}">
        <p14:creationId xmlns:p14="http://schemas.microsoft.com/office/powerpoint/2010/main" val="4084459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3946F6A7-0B48-49A7-8E23-3C1F09939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ketchy content container">
            <a:extLst>
              <a:ext uri="{FF2B5EF4-FFF2-40B4-BE49-F238E27FC236}">
                <a16:creationId xmlns:a16="http://schemas.microsoft.com/office/drawing/2014/main" id="{F53AD421-C5C8-4C52-9DD0-6A594F21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564" y="493776"/>
            <a:ext cx="11040872" cy="5722227"/>
          </a:xfrm>
          <a:custGeom>
            <a:avLst/>
            <a:gdLst>
              <a:gd name="connsiteX0" fmla="*/ 0 w 11040872"/>
              <a:gd name="connsiteY0" fmla="*/ 594482 h 5722227"/>
              <a:gd name="connsiteX1" fmla="*/ 594482 w 11040872"/>
              <a:gd name="connsiteY1" fmla="*/ 0 h 5722227"/>
              <a:gd name="connsiteX2" fmla="*/ 1448314 w 11040872"/>
              <a:gd name="connsiteY2" fmla="*/ 0 h 5722227"/>
              <a:gd name="connsiteX3" fmla="*/ 1908070 w 11040872"/>
              <a:gd name="connsiteY3" fmla="*/ 0 h 5722227"/>
              <a:gd name="connsiteX4" fmla="*/ 2564864 w 11040872"/>
              <a:gd name="connsiteY4" fmla="*/ 0 h 5722227"/>
              <a:gd name="connsiteX5" fmla="*/ 3320177 w 11040872"/>
              <a:gd name="connsiteY5" fmla="*/ 0 h 5722227"/>
              <a:gd name="connsiteX6" fmla="*/ 4174009 w 11040872"/>
              <a:gd name="connsiteY6" fmla="*/ 0 h 5722227"/>
              <a:gd name="connsiteX7" fmla="*/ 4929322 w 11040872"/>
              <a:gd name="connsiteY7" fmla="*/ 0 h 5722227"/>
              <a:gd name="connsiteX8" fmla="*/ 5783154 w 11040872"/>
              <a:gd name="connsiteY8" fmla="*/ 0 h 5722227"/>
              <a:gd name="connsiteX9" fmla="*/ 6538466 w 11040872"/>
              <a:gd name="connsiteY9" fmla="*/ 0 h 5722227"/>
              <a:gd name="connsiteX10" fmla="*/ 6998222 w 11040872"/>
              <a:gd name="connsiteY10" fmla="*/ 0 h 5722227"/>
              <a:gd name="connsiteX11" fmla="*/ 7753535 w 11040872"/>
              <a:gd name="connsiteY11" fmla="*/ 0 h 5722227"/>
              <a:gd name="connsiteX12" fmla="*/ 8311810 w 11040872"/>
              <a:gd name="connsiteY12" fmla="*/ 0 h 5722227"/>
              <a:gd name="connsiteX13" fmla="*/ 8771566 w 11040872"/>
              <a:gd name="connsiteY13" fmla="*/ 0 h 5722227"/>
              <a:gd name="connsiteX14" fmla="*/ 9132802 w 11040872"/>
              <a:gd name="connsiteY14" fmla="*/ 0 h 5722227"/>
              <a:gd name="connsiteX15" fmla="*/ 9592558 w 11040872"/>
              <a:gd name="connsiteY15" fmla="*/ 0 h 5722227"/>
              <a:gd name="connsiteX16" fmla="*/ 10446390 w 11040872"/>
              <a:gd name="connsiteY16" fmla="*/ 0 h 5722227"/>
              <a:gd name="connsiteX17" fmla="*/ 11040872 w 11040872"/>
              <a:gd name="connsiteY17" fmla="*/ 594482 h 5722227"/>
              <a:gd name="connsiteX18" fmla="*/ 11040872 w 11040872"/>
              <a:gd name="connsiteY18" fmla="*/ 1332756 h 5722227"/>
              <a:gd name="connsiteX19" fmla="*/ 11040872 w 11040872"/>
              <a:gd name="connsiteY19" fmla="*/ 2071031 h 5722227"/>
              <a:gd name="connsiteX20" fmla="*/ 11040872 w 11040872"/>
              <a:gd name="connsiteY20" fmla="*/ 2627974 h 5722227"/>
              <a:gd name="connsiteX21" fmla="*/ 11040872 w 11040872"/>
              <a:gd name="connsiteY21" fmla="*/ 3366249 h 5722227"/>
              <a:gd name="connsiteX22" fmla="*/ 11040872 w 11040872"/>
              <a:gd name="connsiteY22" fmla="*/ 3923192 h 5722227"/>
              <a:gd name="connsiteX23" fmla="*/ 11040872 w 11040872"/>
              <a:gd name="connsiteY23" fmla="*/ 5127745 h 5722227"/>
              <a:gd name="connsiteX24" fmla="*/ 10446390 w 11040872"/>
              <a:gd name="connsiteY24" fmla="*/ 5722227 h 5722227"/>
              <a:gd name="connsiteX25" fmla="*/ 9986634 w 11040872"/>
              <a:gd name="connsiteY25" fmla="*/ 5722227 h 5722227"/>
              <a:gd name="connsiteX26" fmla="*/ 9132802 w 11040872"/>
              <a:gd name="connsiteY26" fmla="*/ 5722227 h 5722227"/>
              <a:gd name="connsiteX27" fmla="*/ 8771566 w 11040872"/>
              <a:gd name="connsiteY27" fmla="*/ 5722227 h 5722227"/>
              <a:gd name="connsiteX28" fmla="*/ 8114772 w 11040872"/>
              <a:gd name="connsiteY28" fmla="*/ 5722227 h 5722227"/>
              <a:gd name="connsiteX29" fmla="*/ 7556497 w 11040872"/>
              <a:gd name="connsiteY29" fmla="*/ 5722227 h 5722227"/>
              <a:gd name="connsiteX30" fmla="*/ 6998222 w 11040872"/>
              <a:gd name="connsiteY30" fmla="*/ 5722227 h 5722227"/>
              <a:gd name="connsiteX31" fmla="*/ 6439947 w 11040872"/>
              <a:gd name="connsiteY31" fmla="*/ 5722227 h 5722227"/>
              <a:gd name="connsiteX32" fmla="*/ 6078711 w 11040872"/>
              <a:gd name="connsiteY32" fmla="*/ 5722227 h 5722227"/>
              <a:gd name="connsiteX33" fmla="*/ 5224879 w 11040872"/>
              <a:gd name="connsiteY33" fmla="*/ 5722227 h 5722227"/>
              <a:gd name="connsiteX34" fmla="*/ 4371047 w 11040872"/>
              <a:gd name="connsiteY34" fmla="*/ 5722227 h 5722227"/>
              <a:gd name="connsiteX35" fmla="*/ 4009810 w 11040872"/>
              <a:gd name="connsiteY35" fmla="*/ 5722227 h 5722227"/>
              <a:gd name="connsiteX36" fmla="*/ 3550054 w 11040872"/>
              <a:gd name="connsiteY36" fmla="*/ 5722227 h 5722227"/>
              <a:gd name="connsiteX37" fmla="*/ 2893261 w 11040872"/>
              <a:gd name="connsiteY37" fmla="*/ 5722227 h 5722227"/>
              <a:gd name="connsiteX38" fmla="*/ 2137948 w 11040872"/>
              <a:gd name="connsiteY38" fmla="*/ 5722227 h 5722227"/>
              <a:gd name="connsiteX39" fmla="*/ 1579673 w 11040872"/>
              <a:gd name="connsiteY39" fmla="*/ 5722227 h 5722227"/>
              <a:gd name="connsiteX40" fmla="*/ 594482 w 11040872"/>
              <a:gd name="connsiteY40" fmla="*/ 5722227 h 5722227"/>
              <a:gd name="connsiteX41" fmla="*/ 0 w 11040872"/>
              <a:gd name="connsiteY41" fmla="*/ 5127745 h 5722227"/>
              <a:gd name="connsiteX42" fmla="*/ 0 w 11040872"/>
              <a:gd name="connsiteY42" fmla="*/ 4389471 h 5722227"/>
              <a:gd name="connsiteX43" fmla="*/ 0 w 11040872"/>
              <a:gd name="connsiteY43" fmla="*/ 3787194 h 5722227"/>
              <a:gd name="connsiteX44" fmla="*/ 0 w 11040872"/>
              <a:gd name="connsiteY44" fmla="*/ 3139585 h 5722227"/>
              <a:gd name="connsiteX45" fmla="*/ 0 w 11040872"/>
              <a:gd name="connsiteY45" fmla="*/ 2582642 h 5722227"/>
              <a:gd name="connsiteX46" fmla="*/ 0 w 11040872"/>
              <a:gd name="connsiteY46" fmla="*/ 1844367 h 5722227"/>
              <a:gd name="connsiteX47" fmla="*/ 0 w 11040872"/>
              <a:gd name="connsiteY47" fmla="*/ 1332756 h 5722227"/>
              <a:gd name="connsiteX48" fmla="*/ 0 w 11040872"/>
              <a:gd name="connsiteY48" fmla="*/ 594482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1040872" h="5722227" fill="none" extrusionOk="0">
                <a:moveTo>
                  <a:pt x="0" y="594482"/>
                </a:moveTo>
                <a:cubicBezTo>
                  <a:pt x="15746" y="210853"/>
                  <a:pt x="238566" y="-49047"/>
                  <a:pt x="594482" y="0"/>
                </a:cubicBezTo>
                <a:cubicBezTo>
                  <a:pt x="794518" y="-29056"/>
                  <a:pt x="1056835" y="31998"/>
                  <a:pt x="1448314" y="0"/>
                </a:cubicBezTo>
                <a:cubicBezTo>
                  <a:pt x="1839793" y="-31998"/>
                  <a:pt x="1717857" y="10568"/>
                  <a:pt x="1908070" y="0"/>
                </a:cubicBezTo>
                <a:cubicBezTo>
                  <a:pt x="2098283" y="-10568"/>
                  <a:pt x="2377757" y="-10377"/>
                  <a:pt x="2564864" y="0"/>
                </a:cubicBezTo>
                <a:cubicBezTo>
                  <a:pt x="2751971" y="10377"/>
                  <a:pt x="3048766" y="25570"/>
                  <a:pt x="3320177" y="0"/>
                </a:cubicBezTo>
                <a:cubicBezTo>
                  <a:pt x="3591588" y="-25570"/>
                  <a:pt x="3890997" y="-35762"/>
                  <a:pt x="4174009" y="0"/>
                </a:cubicBezTo>
                <a:cubicBezTo>
                  <a:pt x="4457021" y="35762"/>
                  <a:pt x="4687341" y="20239"/>
                  <a:pt x="4929322" y="0"/>
                </a:cubicBezTo>
                <a:cubicBezTo>
                  <a:pt x="5171303" y="-20239"/>
                  <a:pt x="5520807" y="-10743"/>
                  <a:pt x="5783154" y="0"/>
                </a:cubicBezTo>
                <a:cubicBezTo>
                  <a:pt x="6045501" y="10743"/>
                  <a:pt x="6171473" y="-14245"/>
                  <a:pt x="6538466" y="0"/>
                </a:cubicBezTo>
                <a:cubicBezTo>
                  <a:pt x="6905459" y="14245"/>
                  <a:pt x="6859386" y="-15798"/>
                  <a:pt x="6998222" y="0"/>
                </a:cubicBezTo>
                <a:cubicBezTo>
                  <a:pt x="7137058" y="15798"/>
                  <a:pt x="7493034" y="17684"/>
                  <a:pt x="7753535" y="0"/>
                </a:cubicBezTo>
                <a:cubicBezTo>
                  <a:pt x="8014036" y="-17684"/>
                  <a:pt x="8093734" y="-5742"/>
                  <a:pt x="8311810" y="0"/>
                </a:cubicBezTo>
                <a:cubicBezTo>
                  <a:pt x="8529886" y="5742"/>
                  <a:pt x="8549001" y="8497"/>
                  <a:pt x="8771566" y="0"/>
                </a:cubicBezTo>
                <a:cubicBezTo>
                  <a:pt x="8994131" y="-8497"/>
                  <a:pt x="8987828" y="-849"/>
                  <a:pt x="9132802" y="0"/>
                </a:cubicBezTo>
                <a:cubicBezTo>
                  <a:pt x="9277776" y="849"/>
                  <a:pt x="9415114" y="-11551"/>
                  <a:pt x="9592558" y="0"/>
                </a:cubicBezTo>
                <a:cubicBezTo>
                  <a:pt x="9770002" y="11551"/>
                  <a:pt x="10181650" y="-41772"/>
                  <a:pt x="10446390" y="0"/>
                </a:cubicBezTo>
                <a:cubicBezTo>
                  <a:pt x="10835046" y="-41554"/>
                  <a:pt x="11056788" y="252696"/>
                  <a:pt x="11040872" y="594482"/>
                </a:cubicBezTo>
                <a:cubicBezTo>
                  <a:pt x="11043504" y="949757"/>
                  <a:pt x="11021866" y="1151453"/>
                  <a:pt x="11040872" y="1332756"/>
                </a:cubicBezTo>
                <a:cubicBezTo>
                  <a:pt x="11059878" y="1514059"/>
                  <a:pt x="11068100" y="1802860"/>
                  <a:pt x="11040872" y="2071031"/>
                </a:cubicBezTo>
                <a:cubicBezTo>
                  <a:pt x="11013644" y="2339203"/>
                  <a:pt x="11032418" y="2442705"/>
                  <a:pt x="11040872" y="2627974"/>
                </a:cubicBezTo>
                <a:cubicBezTo>
                  <a:pt x="11049326" y="2813243"/>
                  <a:pt x="11063609" y="3012513"/>
                  <a:pt x="11040872" y="3366249"/>
                </a:cubicBezTo>
                <a:cubicBezTo>
                  <a:pt x="11018135" y="3719985"/>
                  <a:pt x="11016901" y="3727349"/>
                  <a:pt x="11040872" y="3923192"/>
                </a:cubicBezTo>
                <a:cubicBezTo>
                  <a:pt x="11064843" y="4119035"/>
                  <a:pt x="11006950" y="4790605"/>
                  <a:pt x="11040872" y="5127745"/>
                </a:cubicBezTo>
                <a:cubicBezTo>
                  <a:pt x="11056495" y="5431543"/>
                  <a:pt x="10805033" y="5712114"/>
                  <a:pt x="10446390" y="5722227"/>
                </a:cubicBezTo>
                <a:cubicBezTo>
                  <a:pt x="10354097" y="5715080"/>
                  <a:pt x="10214750" y="5743729"/>
                  <a:pt x="9986634" y="5722227"/>
                </a:cubicBezTo>
                <a:cubicBezTo>
                  <a:pt x="9758518" y="5700725"/>
                  <a:pt x="9314174" y="5689111"/>
                  <a:pt x="9132802" y="5722227"/>
                </a:cubicBezTo>
                <a:cubicBezTo>
                  <a:pt x="8951430" y="5755343"/>
                  <a:pt x="8857182" y="5714580"/>
                  <a:pt x="8771566" y="5722227"/>
                </a:cubicBezTo>
                <a:cubicBezTo>
                  <a:pt x="8685950" y="5729874"/>
                  <a:pt x="8346042" y="5748953"/>
                  <a:pt x="8114772" y="5722227"/>
                </a:cubicBezTo>
                <a:cubicBezTo>
                  <a:pt x="7883502" y="5695501"/>
                  <a:pt x="7746868" y="5746487"/>
                  <a:pt x="7556497" y="5722227"/>
                </a:cubicBezTo>
                <a:cubicBezTo>
                  <a:pt x="7366127" y="5697967"/>
                  <a:pt x="7202924" y="5748709"/>
                  <a:pt x="6998222" y="5722227"/>
                </a:cubicBezTo>
                <a:cubicBezTo>
                  <a:pt x="6793521" y="5695745"/>
                  <a:pt x="6669169" y="5749243"/>
                  <a:pt x="6439947" y="5722227"/>
                </a:cubicBezTo>
                <a:cubicBezTo>
                  <a:pt x="6210725" y="5695211"/>
                  <a:pt x="6188382" y="5721246"/>
                  <a:pt x="6078711" y="5722227"/>
                </a:cubicBezTo>
                <a:cubicBezTo>
                  <a:pt x="5969040" y="5723208"/>
                  <a:pt x="5527862" y="5683728"/>
                  <a:pt x="5224879" y="5722227"/>
                </a:cubicBezTo>
                <a:cubicBezTo>
                  <a:pt x="4921896" y="5760726"/>
                  <a:pt x="4729422" y="5692801"/>
                  <a:pt x="4371047" y="5722227"/>
                </a:cubicBezTo>
                <a:cubicBezTo>
                  <a:pt x="4012672" y="5751653"/>
                  <a:pt x="4105017" y="5723347"/>
                  <a:pt x="4009810" y="5722227"/>
                </a:cubicBezTo>
                <a:cubicBezTo>
                  <a:pt x="3914603" y="5721107"/>
                  <a:pt x="3645009" y="5723324"/>
                  <a:pt x="3550054" y="5722227"/>
                </a:cubicBezTo>
                <a:cubicBezTo>
                  <a:pt x="3455099" y="5721130"/>
                  <a:pt x="3124597" y="5727159"/>
                  <a:pt x="2893261" y="5722227"/>
                </a:cubicBezTo>
                <a:cubicBezTo>
                  <a:pt x="2661925" y="5717295"/>
                  <a:pt x="2343077" y="5701539"/>
                  <a:pt x="2137948" y="5722227"/>
                </a:cubicBezTo>
                <a:cubicBezTo>
                  <a:pt x="1932819" y="5742915"/>
                  <a:pt x="1693233" y="5733214"/>
                  <a:pt x="1579673" y="5722227"/>
                </a:cubicBezTo>
                <a:cubicBezTo>
                  <a:pt x="1466114" y="5711240"/>
                  <a:pt x="1044435" y="5724184"/>
                  <a:pt x="594482" y="5722227"/>
                </a:cubicBezTo>
                <a:cubicBezTo>
                  <a:pt x="328734" y="5686479"/>
                  <a:pt x="-66657" y="5424823"/>
                  <a:pt x="0" y="5127745"/>
                </a:cubicBezTo>
                <a:cubicBezTo>
                  <a:pt x="-35087" y="4972394"/>
                  <a:pt x="-19370" y="4652638"/>
                  <a:pt x="0" y="4389471"/>
                </a:cubicBezTo>
                <a:cubicBezTo>
                  <a:pt x="19370" y="4126304"/>
                  <a:pt x="-21113" y="3933106"/>
                  <a:pt x="0" y="3787194"/>
                </a:cubicBezTo>
                <a:cubicBezTo>
                  <a:pt x="21113" y="3641282"/>
                  <a:pt x="19216" y="3402544"/>
                  <a:pt x="0" y="3139585"/>
                </a:cubicBezTo>
                <a:cubicBezTo>
                  <a:pt x="-19216" y="2876626"/>
                  <a:pt x="-14413" y="2787638"/>
                  <a:pt x="0" y="2582642"/>
                </a:cubicBezTo>
                <a:cubicBezTo>
                  <a:pt x="14413" y="2377646"/>
                  <a:pt x="33464" y="2134599"/>
                  <a:pt x="0" y="1844367"/>
                </a:cubicBezTo>
                <a:cubicBezTo>
                  <a:pt x="-33464" y="1554136"/>
                  <a:pt x="25477" y="1493251"/>
                  <a:pt x="0" y="1332756"/>
                </a:cubicBezTo>
                <a:cubicBezTo>
                  <a:pt x="-25477" y="1172261"/>
                  <a:pt x="17540" y="876667"/>
                  <a:pt x="0" y="594482"/>
                </a:cubicBezTo>
                <a:close/>
              </a:path>
              <a:path w="11040872" h="5722227" stroke="0" extrusionOk="0">
                <a:moveTo>
                  <a:pt x="0" y="594482"/>
                </a:moveTo>
                <a:cubicBezTo>
                  <a:pt x="-37935" y="242760"/>
                  <a:pt x="194077" y="27054"/>
                  <a:pt x="594482" y="0"/>
                </a:cubicBezTo>
                <a:cubicBezTo>
                  <a:pt x="773932" y="-24550"/>
                  <a:pt x="1057890" y="25913"/>
                  <a:pt x="1448314" y="0"/>
                </a:cubicBezTo>
                <a:cubicBezTo>
                  <a:pt x="1838738" y="-25913"/>
                  <a:pt x="1797328" y="9502"/>
                  <a:pt x="2006589" y="0"/>
                </a:cubicBezTo>
                <a:cubicBezTo>
                  <a:pt x="2215851" y="-9502"/>
                  <a:pt x="2305839" y="-2636"/>
                  <a:pt x="2466345" y="0"/>
                </a:cubicBezTo>
                <a:cubicBezTo>
                  <a:pt x="2626851" y="2636"/>
                  <a:pt x="3037147" y="20740"/>
                  <a:pt x="3221657" y="0"/>
                </a:cubicBezTo>
                <a:cubicBezTo>
                  <a:pt x="3406167" y="-20740"/>
                  <a:pt x="3611889" y="-6653"/>
                  <a:pt x="3779932" y="0"/>
                </a:cubicBezTo>
                <a:cubicBezTo>
                  <a:pt x="3947975" y="6653"/>
                  <a:pt x="4422439" y="33567"/>
                  <a:pt x="4633764" y="0"/>
                </a:cubicBezTo>
                <a:cubicBezTo>
                  <a:pt x="4845089" y="-33567"/>
                  <a:pt x="4901367" y="-8717"/>
                  <a:pt x="5093520" y="0"/>
                </a:cubicBezTo>
                <a:cubicBezTo>
                  <a:pt x="5285673" y="8717"/>
                  <a:pt x="5570621" y="653"/>
                  <a:pt x="5947352" y="0"/>
                </a:cubicBezTo>
                <a:cubicBezTo>
                  <a:pt x="6324083" y="-653"/>
                  <a:pt x="6209930" y="13850"/>
                  <a:pt x="6308589" y="0"/>
                </a:cubicBezTo>
                <a:cubicBezTo>
                  <a:pt x="6407248" y="-13850"/>
                  <a:pt x="6752695" y="30990"/>
                  <a:pt x="6965383" y="0"/>
                </a:cubicBezTo>
                <a:cubicBezTo>
                  <a:pt x="7178071" y="-30990"/>
                  <a:pt x="7443480" y="-17327"/>
                  <a:pt x="7622176" y="0"/>
                </a:cubicBezTo>
                <a:cubicBezTo>
                  <a:pt x="7800872" y="17327"/>
                  <a:pt x="7990906" y="27729"/>
                  <a:pt x="8180451" y="0"/>
                </a:cubicBezTo>
                <a:cubicBezTo>
                  <a:pt x="8369996" y="-27729"/>
                  <a:pt x="8845868" y="-13192"/>
                  <a:pt x="9034283" y="0"/>
                </a:cubicBezTo>
                <a:cubicBezTo>
                  <a:pt x="9222698" y="13192"/>
                  <a:pt x="9517603" y="-10499"/>
                  <a:pt x="9888115" y="0"/>
                </a:cubicBezTo>
                <a:cubicBezTo>
                  <a:pt x="10258627" y="10499"/>
                  <a:pt x="10316781" y="14930"/>
                  <a:pt x="10446390" y="0"/>
                </a:cubicBezTo>
                <a:cubicBezTo>
                  <a:pt x="10718440" y="-53019"/>
                  <a:pt x="11013962" y="225931"/>
                  <a:pt x="11040872" y="594482"/>
                </a:cubicBezTo>
                <a:cubicBezTo>
                  <a:pt x="11043451" y="904574"/>
                  <a:pt x="11020776" y="1089158"/>
                  <a:pt x="11040872" y="1287424"/>
                </a:cubicBezTo>
                <a:cubicBezTo>
                  <a:pt x="11060968" y="1485690"/>
                  <a:pt x="11051926" y="1673788"/>
                  <a:pt x="11040872" y="1799035"/>
                </a:cubicBezTo>
                <a:cubicBezTo>
                  <a:pt x="11029818" y="1924282"/>
                  <a:pt x="11054623" y="2135970"/>
                  <a:pt x="11040872" y="2355978"/>
                </a:cubicBezTo>
                <a:cubicBezTo>
                  <a:pt x="11027121" y="2575986"/>
                  <a:pt x="11013030" y="2749477"/>
                  <a:pt x="11040872" y="3094253"/>
                </a:cubicBezTo>
                <a:cubicBezTo>
                  <a:pt x="11068714" y="3439030"/>
                  <a:pt x="11029506" y="3525085"/>
                  <a:pt x="11040872" y="3741862"/>
                </a:cubicBezTo>
                <a:cubicBezTo>
                  <a:pt x="11052238" y="3958639"/>
                  <a:pt x="11021397" y="4116679"/>
                  <a:pt x="11040872" y="4298805"/>
                </a:cubicBezTo>
                <a:cubicBezTo>
                  <a:pt x="11060347" y="4480931"/>
                  <a:pt x="11022539" y="4900124"/>
                  <a:pt x="11040872" y="5127745"/>
                </a:cubicBezTo>
                <a:cubicBezTo>
                  <a:pt x="10974688" y="5452322"/>
                  <a:pt x="10793932" y="5738773"/>
                  <a:pt x="10446390" y="5722227"/>
                </a:cubicBezTo>
                <a:cubicBezTo>
                  <a:pt x="10272062" y="5749271"/>
                  <a:pt x="10063650" y="5719054"/>
                  <a:pt x="9789596" y="5722227"/>
                </a:cubicBezTo>
                <a:cubicBezTo>
                  <a:pt x="9515542" y="5725400"/>
                  <a:pt x="9521222" y="5705365"/>
                  <a:pt x="9329840" y="5722227"/>
                </a:cubicBezTo>
                <a:cubicBezTo>
                  <a:pt x="9138458" y="5739089"/>
                  <a:pt x="8905417" y="5705714"/>
                  <a:pt x="8574527" y="5722227"/>
                </a:cubicBezTo>
                <a:cubicBezTo>
                  <a:pt x="8243637" y="5738740"/>
                  <a:pt x="8277624" y="5741955"/>
                  <a:pt x="8114772" y="5722227"/>
                </a:cubicBezTo>
                <a:cubicBezTo>
                  <a:pt x="7951921" y="5702499"/>
                  <a:pt x="7640420" y="5738357"/>
                  <a:pt x="7359459" y="5722227"/>
                </a:cubicBezTo>
                <a:cubicBezTo>
                  <a:pt x="7078498" y="5706097"/>
                  <a:pt x="7122500" y="5736206"/>
                  <a:pt x="6998222" y="5722227"/>
                </a:cubicBezTo>
                <a:cubicBezTo>
                  <a:pt x="6873944" y="5708248"/>
                  <a:pt x="6584762" y="5737766"/>
                  <a:pt x="6242909" y="5722227"/>
                </a:cubicBezTo>
                <a:cubicBezTo>
                  <a:pt x="5901056" y="5706688"/>
                  <a:pt x="5911118" y="5710812"/>
                  <a:pt x="5783154" y="5722227"/>
                </a:cubicBezTo>
                <a:cubicBezTo>
                  <a:pt x="5655191" y="5733642"/>
                  <a:pt x="5585023" y="5732166"/>
                  <a:pt x="5421917" y="5722227"/>
                </a:cubicBezTo>
                <a:cubicBezTo>
                  <a:pt x="5258811" y="5712288"/>
                  <a:pt x="5178725" y="5705468"/>
                  <a:pt x="4962161" y="5722227"/>
                </a:cubicBezTo>
                <a:cubicBezTo>
                  <a:pt x="4745597" y="5738986"/>
                  <a:pt x="4430318" y="5744224"/>
                  <a:pt x="4206848" y="5722227"/>
                </a:cubicBezTo>
                <a:cubicBezTo>
                  <a:pt x="3983378" y="5700230"/>
                  <a:pt x="3911697" y="5735058"/>
                  <a:pt x="3747093" y="5722227"/>
                </a:cubicBezTo>
                <a:cubicBezTo>
                  <a:pt x="3582489" y="5709396"/>
                  <a:pt x="3545682" y="5704593"/>
                  <a:pt x="3385856" y="5722227"/>
                </a:cubicBezTo>
                <a:cubicBezTo>
                  <a:pt x="3226030" y="5739861"/>
                  <a:pt x="3029507" y="5730116"/>
                  <a:pt x="2926100" y="5722227"/>
                </a:cubicBezTo>
                <a:cubicBezTo>
                  <a:pt x="2822693" y="5714338"/>
                  <a:pt x="2554822" y="5699610"/>
                  <a:pt x="2367825" y="5722227"/>
                </a:cubicBezTo>
                <a:cubicBezTo>
                  <a:pt x="2180829" y="5744844"/>
                  <a:pt x="2002855" y="5738254"/>
                  <a:pt x="1711032" y="5722227"/>
                </a:cubicBezTo>
                <a:cubicBezTo>
                  <a:pt x="1419209" y="5706200"/>
                  <a:pt x="1407274" y="5738383"/>
                  <a:pt x="1251276" y="5722227"/>
                </a:cubicBezTo>
                <a:cubicBezTo>
                  <a:pt x="1095278" y="5706071"/>
                  <a:pt x="872658" y="5717760"/>
                  <a:pt x="594482" y="5722227"/>
                </a:cubicBezTo>
                <a:cubicBezTo>
                  <a:pt x="253293" y="5699246"/>
                  <a:pt x="-22323" y="5466443"/>
                  <a:pt x="0" y="5127745"/>
                </a:cubicBezTo>
                <a:cubicBezTo>
                  <a:pt x="-23138" y="4892853"/>
                  <a:pt x="-21399" y="4758867"/>
                  <a:pt x="0" y="4616134"/>
                </a:cubicBezTo>
                <a:cubicBezTo>
                  <a:pt x="21399" y="4473401"/>
                  <a:pt x="-2392" y="4140718"/>
                  <a:pt x="0" y="4013858"/>
                </a:cubicBezTo>
                <a:cubicBezTo>
                  <a:pt x="2392" y="3886998"/>
                  <a:pt x="-9073" y="3524231"/>
                  <a:pt x="0" y="3320916"/>
                </a:cubicBezTo>
                <a:cubicBezTo>
                  <a:pt x="9073" y="3117601"/>
                  <a:pt x="-20614" y="2922972"/>
                  <a:pt x="0" y="2763972"/>
                </a:cubicBezTo>
                <a:cubicBezTo>
                  <a:pt x="20614" y="2604972"/>
                  <a:pt x="5751" y="2418545"/>
                  <a:pt x="0" y="2116363"/>
                </a:cubicBezTo>
                <a:cubicBezTo>
                  <a:pt x="-5751" y="1814181"/>
                  <a:pt x="-23336" y="1771268"/>
                  <a:pt x="0" y="1604752"/>
                </a:cubicBezTo>
                <a:cubicBezTo>
                  <a:pt x="23336" y="1438236"/>
                  <a:pt x="-35446" y="1063211"/>
                  <a:pt x="0" y="594482"/>
                </a:cubicBezTo>
                <a:close/>
              </a:path>
            </a:pathLst>
          </a:custGeom>
          <a:solidFill>
            <a:schemeClr val="accent1"/>
          </a:solidFill>
          <a:ln w="25400">
            <a:solidFill>
              <a:schemeClr val="accent1"/>
            </a:solidFill>
            <a:round/>
            <a:extLst>
              <a:ext uri="{C807C97D-BFC1-408E-A445-0C87EB9F89A2}">
                <ask:lineSketchStyleProps xmlns:ask="http://schemas.microsoft.com/office/drawing/2018/sketchyshapes" sd="1219033472">
                  <a:prstGeom prst="roundRect">
                    <a:avLst>
                      <a:gd name="adj" fmla="val 10389"/>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0C92F3-8437-A5F5-6F99-32EF651614B8}"/>
              </a:ext>
            </a:extLst>
          </p:cNvPr>
          <p:cNvSpPr>
            <a:spLocks noGrp="1"/>
          </p:cNvSpPr>
          <p:nvPr>
            <p:ph type="title"/>
          </p:nvPr>
        </p:nvSpPr>
        <p:spPr>
          <a:xfrm>
            <a:off x="1151467" y="887973"/>
            <a:ext cx="9889067" cy="1325563"/>
          </a:xfrm>
        </p:spPr>
        <p:txBody>
          <a:bodyPr>
            <a:normAutofit/>
          </a:bodyPr>
          <a:lstStyle/>
          <a:p>
            <a:r>
              <a:rPr lang="en-US" sz="6600">
                <a:solidFill>
                  <a:schemeClr val="bg1"/>
                </a:solidFill>
              </a:rPr>
              <a:t>Coding for main</a:t>
            </a:r>
            <a:endParaRPr lang="en-CA" sz="6600">
              <a:solidFill>
                <a:schemeClr val="bg1"/>
              </a:solidFill>
            </a:endParaRPr>
          </a:p>
        </p:txBody>
      </p:sp>
      <p:sp>
        <p:nvSpPr>
          <p:cNvPr id="13" name="Rectangle 6">
            <a:extLst>
              <a:ext uri="{FF2B5EF4-FFF2-40B4-BE49-F238E27FC236}">
                <a16:creationId xmlns:a16="http://schemas.microsoft.com/office/drawing/2014/main" id="{6D7E5B0F-5185-440A-8222-321C1D118A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092" y="2325880"/>
            <a:ext cx="9957816" cy="18288"/>
          </a:xfrm>
          <a:custGeom>
            <a:avLst/>
            <a:gdLst>
              <a:gd name="connsiteX0" fmla="*/ 0 w 9957816"/>
              <a:gd name="connsiteY0" fmla="*/ 0 h 18288"/>
              <a:gd name="connsiteX1" fmla="*/ 863011 w 9957816"/>
              <a:gd name="connsiteY1" fmla="*/ 0 h 18288"/>
              <a:gd name="connsiteX2" fmla="*/ 1327709 w 9957816"/>
              <a:gd name="connsiteY2" fmla="*/ 0 h 18288"/>
              <a:gd name="connsiteX3" fmla="*/ 2091141 w 9957816"/>
              <a:gd name="connsiteY3" fmla="*/ 0 h 18288"/>
              <a:gd name="connsiteX4" fmla="*/ 2555839 w 9957816"/>
              <a:gd name="connsiteY4" fmla="*/ 0 h 18288"/>
              <a:gd name="connsiteX5" fmla="*/ 3219694 w 9957816"/>
              <a:gd name="connsiteY5" fmla="*/ 0 h 18288"/>
              <a:gd name="connsiteX6" fmla="*/ 3983126 w 9957816"/>
              <a:gd name="connsiteY6" fmla="*/ 0 h 18288"/>
              <a:gd name="connsiteX7" fmla="*/ 4348246 w 9957816"/>
              <a:gd name="connsiteY7" fmla="*/ 0 h 18288"/>
              <a:gd name="connsiteX8" fmla="*/ 4713366 w 9957816"/>
              <a:gd name="connsiteY8" fmla="*/ 0 h 18288"/>
              <a:gd name="connsiteX9" fmla="*/ 5576377 w 9957816"/>
              <a:gd name="connsiteY9" fmla="*/ 0 h 18288"/>
              <a:gd name="connsiteX10" fmla="*/ 6240231 w 9957816"/>
              <a:gd name="connsiteY10" fmla="*/ 0 h 18288"/>
              <a:gd name="connsiteX11" fmla="*/ 6605351 w 9957816"/>
              <a:gd name="connsiteY11" fmla="*/ 0 h 18288"/>
              <a:gd name="connsiteX12" fmla="*/ 7269206 w 9957816"/>
              <a:gd name="connsiteY12" fmla="*/ 0 h 18288"/>
              <a:gd name="connsiteX13" fmla="*/ 8132216 w 9957816"/>
              <a:gd name="connsiteY13" fmla="*/ 0 h 18288"/>
              <a:gd name="connsiteX14" fmla="*/ 8696493 w 9957816"/>
              <a:gd name="connsiteY14" fmla="*/ 0 h 18288"/>
              <a:gd name="connsiteX15" fmla="*/ 9260769 w 9957816"/>
              <a:gd name="connsiteY15" fmla="*/ 0 h 18288"/>
              <a:gd name="connsiteX16" fmla="*/ 9957816 w 9957816"/>
              <a:gd name="connsiteY16" fmla="*/ 0 h 18288"/>
              <a:gd name="connsiteX17" fmla="*/ 9957816 w 9957816"/>
              <a:gd name="connsiteY17" fmla="*/ 18288 h 18288"/>
              <a:gd name="connsiteX18" fmla="*/ 9293962 w 9957816"/>
              <a:gd name="connsiteY18" fmla="*/ 18288 h 18288"/>
              <a:gd name="connsiteX19" fmla="*/ 8530529 w 9957816"/>
              <a:gd name="connsiteY19" fmla="*/ 18288 h 18288"/>
              <a:gd name="connsiteX20" fmla="*/ 7767096 w 9957816"/>
              <a:gd name="connsiteY20" fmla="*/ 18288 h 18288"/>
              <a:gd name="connsiteX21" fmla="*/ 7302398 w 9957816"/>
              <a:gd name="connsiteY21" fmla="*/ 18288 h 18288"/>
              <a:gd name="connsiteX22" fmla="*/ 6439388 w 9957816"/>
              <a:gd name="connsiteY22" fmla="*/ 18288 h 18288"/>
              <a:gd name="connsiteX23" fmla="*/ 5775533 w 9957816"/>
              <a:gd name="connsiteY23" fmla="*/ 18288 h 18288"/>
              <a:gd name="connsiteX24" fmla="*/ 5410413 w 9957816"/>
              <a:gd name="connsiteY24" fmla="*/ 18288 h 18288"/>
              <a:gd name="connsiteX25" fmla="*/ 4746559 w 9957816"/>
              <a:gd name="connsiteY25" fmla="*/ 18288 h 18288"/>
              <a:gd name="connsiteX26" fmla="*/ 4182283 w 9957816"/>
              <a:gd name="connsiteY26" fmla="*/ 18288 h 18288"/>
              <a:gd name="connsiteX27" fmla="*/ 3618006 w 9957816"/>
              <a:gd name="connsiteY27" fmla="*/ 18288 h 18288"/>
              <a:gd name="connsiteX28" fmla="*/ 3053730 w 9957816"/>
              <a:gd name="connsiteY28" fmla="*/ 18288 h 18288"/>
              <a:gd name="connsiteX29" fmla="*/ 2489454 w 9957816"/>
              <a:gd name="connsiteY29" fmla="*/ 18288 h 18288"/>
              <a:gd name="connsiteX30" fmla="*/ 1726021 w 9957816"/>
              <a:gd name="connsiteY30" fmla="*/ 18288 h 18288"/>
              <a:gd name="connsiteX31" fmla="*/ 1062167 w 9957816"/>
              <a:gd name="connsiteY31" fmla="*/ 18288 h 18288"/>
              <a:gd name="connsiteX32" fmla="*/ 697047 w 9957816"/>
              <a:gd name="connsiteY32" fmla="*/ 18288 h 18288"/>
              <a:gd name="connsiteX33" fmla="*/ 0 w 9957816"/>
              <a:gd name="connsiteY33" fmla="*/ 18288 h 18288"/>
              <a:gd name="connsiteX34" fmla="*/ 0 w 9957816"/>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957816" h="18288" fill="none" extrusionOk="0">
                <a:moveTo>
                  <a:pt x="0" y="0"/>
                </a:moveTo>
                <a:cubicBezTo>
                  <a:pt x="258912" y="4528"/>
                  <a:pt x="602792" y="35413"/>
                  <a:pt x="863011" y="0"/>
                </a:cubicBezTo>
                <a:cubicBezTo>
                  <a:pt x="1123230" y="-35413"/>
                  <a:pt x="1110743" y="8950"/>
                  <a:pt x="1327709" y="0"/>
                </a:cubicBezTo>
                <a:cubicBezTo>
                  <a:pt x="1544675" y="-8950"/>
                  <a:pt x="1720121" y="-30004"/>
                  <a:pt x="2091141" y="0"/>
                </a:cubicBezTo>
                <a:cubicBezTo>
                  <a:pt x="2462161" y="30004"/>
                  <a:pt x="2325710" y="-22120"/>
                  <a:pt x="2555839" y="0"/>
                </a:cubicBezTo>
                <a:cubicBezTo>
                  <a:pt x="2785968" y="22120"/>
                  <a:pt x="2943172" y="14890"/>
                  <a:pt x="3219694" y="0"/>
                </a:cubicBezTo>
                <a:cubicBezTo>
                  <a:pt x="3496216" y="-14890"/>
                  <a:pt x="3789247" y="-1477"/>
                  <a:pt x="3983126" y="0"/>
                </a:cubicBezTo>
                <a:cubicBezTo>
                  <a:pt x="4177005" y="1477"/>
                  <a:pt x="4180112" y="16397"/>
                  <a:pt x="4348246" y="0"/>
                </a:cubicBezTo>
                <a:cubicBezTo>
                  <a:pt x="4516380" y="-16397"/>
                  <a:pt x="4601818" y="4117"/>
                  <a:pt x="4713366" y="0"/>
                </a:cubicBezTo>
                <a:cubicBezTo>
                  <a:pt x="4824914" y="-4117"/>
                  <a:pt x="5400642" y="663"/>
                  <a:pt x="5576377" y="0"/>
                </a:cubicBezTo>
                <a:cubicBezTo>
                  <a:pt x="5752112" y="-663"/>
                  <a:pt x="6036350" y="11452"/>
                  <a:pt x="6240231" y="0"/>
                </a:cubicBezTo>
                <a:cubicBezTo>
                  <a:pt x="6444112" y="-11452"/>
                  <a:pt x="6508667" y="-15154"/>
                  <a:pt x="6605351" y="0"/>
                </a:cubicBezTo>
                <a:cubicBezTo>
                  <a:pt x="6702035" y="15154"/>
                  <a:pt x="7096186" y="19291"/>
                  <a:pt x="7269206" y="0"/>
                </a:cubicBezTo>
                <a:cubicBezTo>
                  <a:pt x="7442227" y="-19291"/>
                  <a:pt x="7802902" y="39720"/>
                  <a:pt x="8132216" y="0"/>
                </a:cubicBezTo>
                <a:cubicBezTo>
                  <a:pt x="8461530" y="-39720"/>
                  <a:pt x="8551221" y="24341"/>
                  <a:pt x="8696493" y="0"/>
                </a:cubicBezTo>
                <a:cubicBezTo>
                  <a:pt x="8841765" y="-24341"/>
                  <a:pt x="9091257" y="15574"/>
                  <a:pt x="9260769" y="0"/>
                </a:cubicBezTo>
                <a:cubicBezTo>
                  <a:pt x="9430281" y="-15574"/>
                  <a:pt x="9809458" y="-15806"/>
                  <a:pt x="9957816" y="0"/>
                </a:cubicBezTo>
                <a:cubicBezTo>
                  <a:pt x="9958154" y="7640"/>
                  <a:pt x="9957366" y="11289"/>
                  <a:pt x="9957816" y="18288"/>
                </a:cubicBezTo>
                <a:cubicBezTo>
                  <a:pt x="9789958" y="23645"/>
                  <a:pt x="9437684" y="-10787"/>
                  <a:pt x="9293962" y="18288"/>
                </a:cubicBezTo>
                <a:cubicBezTo>
                  <a:pt x="9150240" y="47363"/>
                  <a:pt x="8858466" y="6899"/>
                  <a:pt x="8530529" y="18288"/>
                </a:cubicBezTo>
                <a:cubicBezTo>
                  <a:pt x="8202592" y="29677"/>
                  <a:pt x="8042036" y="-12845"/>
                  <a:pt x="7767096" y="18288"/>
                </a:cubicBezTo>
                <a:cubicBezTo>
                  <a:pt x="7492156" y="49421"/>
                  <a:pt x="7464764" y="38557"/>
                  <a:pt x="7302398" y="18288"/>
                </a:cubicBezTo>
                <a:cubicBezTo>
                  <a:pt x="7140032" y="-1981"/>
                  <a:pt x="6674139" y="-20177"/>
                  <a:pt x="6439388" y="18288"/>
                </a:cubicBezTo>
                <a:cubicBezTo>
                  <a:pt x="6204637" y="56753"/>
                  <a:pt x="6044763" y="2398"/>
                  <a:pt x="5775533" y="18288"/>
                </a:cubicBezTo>
                <a:cubicBezTo>
                  <a:pt x="5506303" y="34178"/>
                  <a:pt x="5528640" y="8636"/>
                  <a:pt x="5410413" y="18288"/>
                </a:cubicBezTo>
                <a:cubicBezTo>
                  <a:pt x="5292186" y="27940"/>
                  <a:pt x="4880771" y="-3659"/>
                  <a:pt x="4746559" y="18288"/>
                </a:cubicBezTo>
                <a:cubicBezTo>
                  <a:pt x="4612347" y="40235"/>
                  <a:pt x="4346390" y="46329"/>
                  <a:pt x="4182283" y="18288"/>
                </a:cubicBezTo>
                <a:cubicBezTo>
                  <a:pt x="4018176" y="-9753"/>
                  <a:pt x="3743247" y="40654"/>
                  <a:pt x="3618006" y="18288"/>
                </a:cubicBezTo>
                <a:cubicBezTo>
                  <a:pt x="3492765" y="-4078"/>
                  <a:pt x="3201495" y="15624"/>
                  <a:pt x="3053730" y="18288"/>
                </a:cubicBezTo>
                <a:cubicBezTo>
                  <a:pt x="2905965" y="20952"/>
                  <a:pt x="2770855" y="10382"/>
                  <a:pt x="2489454" y="18288"/>
                </a:cubicBezTo>
                <a:cubicBezTo>
                  <a:pt x="2208053" y="26194"/>
                  <a:pt x="1999579" y="12705"/>
                  <a:pt x="1726021" y="18288"/>
                </a:cubicBezTo>
                <a:cubicBezTo>
                  <a:pt x="1452463" y="23871"/>
                  <a:pt x="1261725" y="2423"/>
                  <a:pt x="1062167" y="18288"/>
                </a:cubicBezTo>
                <a:cubicBezTo>
                  <a:pt x="862609" y="34153"/>
                  <a:pt x="828837" y="34680"/>
                  <a:pt x="697047" y="18288"/>
                </a:cubicBezTo>
                <a:cubicBezTo>
                  <a:pt x="565257" y="1896"/>
                  <a:pt x="290333" y="-12656"/>
                  <a:pt x="0" y="18288"/>
                </a:cubicBezTo>
                <a:cubicBezTo>
                  <a:pt x="-82" y="11708"/>
                  <a:pt x="-178" y="8956"/>
                  <a:pt x="0" y="0"/>
                </a:cubicBezTo>
                <a:close/>
              </a:path>
              <a:path w="9957816" h="18288" stroke="0" extrusionOk="0">
                <a:moveTo>
                  <a:pt x="0" y="0"/>
                </a:moveTo>
                <a:cubicBezTo>
                  <a:pt x="239894" y="-13568"/>
                  <a:pt x="444306" y="20490"/>
                  <a:pt x="564276" y="0"/>
                </a:cubicBezTo>
                <a:cubicBezTo>
                  <a:pt x="684246" y="-20490"/>
                  <a:pt x="829702" y="-16311"/>
                  <a:pt x="929396" y="0"/>
                </a:cubicBezTo>
                <a:cubicBezTo>
                  <a:pt x="1029090" y="16311"/>
                  <a:pt x="1434080" y="4599"/>
                  <a:pt x="1792407" y="0"/>
                </a:cubicBezTo>
                <a:cubicBezTo>
                  <a:pt x="2150734" y="-4599"/>
                  <a:pt x="2230922" y="-3217"/>
                  <a:pt x="2356683" y="0"/>
                </a:cubicBezTo>
                <a:cubicBezTo>
                  <a:pt x="2482444" y="3217"/>
                  <a:pt x="2727176" y="10118"/>
                  <a:pt x="2920959" y="0"/>
                </a:cubicBezTo>
                <a:cubicBezTo>
                  <a:pt x="3114742" y="-10118"/>
                  <a:pt x="3583268" y="6126"/>
                  <a:pt x="3783970" y="0"/>
                </a:cubicBezTo>
                <a:cubicBezTo>
                  <a:pt x="3984672" y="-6126"/>
                  <a:pt x="4119530" y="12121"/>
                  <a:pt x="4248668" y="0"/>
                </a:cubicBezTo>
                <a:cubicBezTo>
                  <a:pt x="4377806" y="-12121"/>
                  <a:pt x="4830370" y="39306"/>
                  <a:pt x="5111679" y="0"/>
                </a:cubicBezTo>
                <a:cubicBezTo>
                  <a:pt x="5392988" y="-39306"/>
                  <a:pt x="5595981" y="-37432"/>
                  <a:pt x="5974690" y="0"/>
                </a:cubicBezTo>
                <a:cubicBezTo>
                  <a:pt x="6353399" y="37432"/>
                  <a:pt x="6382398" y="-32218"/>
                  <a:pt x="6638544" y="0"/>
                </a:cubicBezTo>
                <a:cubicBezTo>
                  <a:pt x="6894690" y="32218"/>
                  <a:pt x="7107197" y="-8479"/>
                  <a:pt x="7501555" y="0"/>
                </a:cubicBezTo>
                <a:cubicBezTo>
                  <a:pt x="7895913" y="8479"/>
                  <a:pt x="7913370" y="-2556"/>
                  <a:pt x="8065831" y="0"/>
                </a:cubicBezTo>
                <a:cubicBezTo>
                  <a:pt x="8218292" y="2556"/>
                  <a:pt x="8391465" y="4509"/>
                  <a:pt x="8630107" y="0"/>
                </a:cubicBezTo>
                <a:cubicBezTo>
                  <a:pt x="8868749" y="-4509"/>
                  <a:pt x="9078381" y="-9348"/>
                  <a:pt x="9393540" y="0"/>
                </a:cubicBezTo>
                <a:cubicBezTo>
                  <a:pt x="9708699" y="9348"/>
                  <a:pt x="9789190" y="-16759"/>
                  <a:pt x="9957816" y="0"/>
                </a:cubicBezTo>
                <a:cubicBezTo>
                  <a:pt x="9957941" y="4395"/>
                  <a:pt x="9957741" y="9776"/>
                  <a:pt x="9957816" y="18288"/>
                </a:cubicBezTo>
                <a:cubicBezTo>
                  <a:pt x="9649812" y="40651"/>
                  <a:pt x="9486007" y="41594"/>
                  <a:pt x="9194383" y="18288"/>
                </a:cubicBezTo>
                <a:cubicBezTo>
                  <a:pt x="8902759" y="-5018"/>
                  <a:pt x="8744094" y="43814"/>
                  <a:pt x="8530529" y="18288"/>
                </a:cubicBezTo>
                <a:cubicBezTo>
                  <a:pt x="8316964" y="-7238"/>
                  <a:pt x="8282371" y="24093"/>
                  <a:pt x="8165409" y="18288"/>
                </a:cubicBezTo>
                <a:cubicBezTo>
                  <a:pt x="8048447" y="12483"/>
                  <a:pt x="7851788" y="12040"/>
                  <a:pt x="7700711" y="18288"/>
                </a:cubicBezTo>
                <a:cubicBezTo>
                  <a:pt x="7549634" y="24536"/>
                  <a:pt x="7127225" y="27915"/>
                  <a:pt x="6837700" y="18288"/>
                </a:cubicBezTo>
                <a:cubicBezTo>
                  <a:pt x="6548175" y="8661"/>
                  <a:pt x="6330711" y="50037"/>
                  <a:pt x="6173846" y="18288"/>
                </a:cubicBezTo>
                <a:cubicBezTo>
                  <a:pt x="6016981" y="-13461"/>
                  <a:pt x="5930031" y="15985"/>
                  <a:pt x="5709148" y="18288"/>
                </a:cubicBezTo>
                <a:cubicBezTo>
                  <a:pt x="5488265" y="20591"/>
                  <a:pt x="5372997" y="43097"/>
                  <a:pt x="5045293" y="18288"/>
                </a:cubicBezTo>
                <a:cubicBezTo>
                  <a:pt x="4717590" y="-6521"/>
                  <a:pt x="4829875" y="6803"/>
                  <a:pt x="4680174" y="18288"/>
                </a:cubicBezTo>
                <a:cubicBezTo>
                  <a:pt x="4530473" y="29773"/>
                  <a:pt x="4441300" y="27030"/>
                  <a:pt x="4315054" y="18288"/>
                </a:cubicBezTo>
                <a:cubicBezTo>
                  <a:pt x="4188808" y="9546"/>
                  <a:pt x="3846162" y="4446"/>
                  <a:pt x="3651199" y="18288"/>
                </a:cubicBezTo>
                <a:cubicBezTo>
                  <a:pt x="3456236" y="32130"/>
                  <a:pt x="3412656" y="-1324"/>
                  <a:pt x="3186501" y="18288"/>
                </a:cubicBezTo>
                <a:cubicBezTo>
                  <a:pt x="2960346" y="37900"/>
                  <a:pt x="2783091" y="19872"/>
                  <a:pt x="2423069" y="18288"/>
                </a:cubicBezTo>
                <a:cubicBezTo>
                  <a:pt x="2063047" y="16704"/>
                  <a:pt x="2066062" y="18692"/>
                  <a:pt x="1958370" y="18288"/>
                </a:cubicBezTo>
                <a:cubicBezTo>
                  <a:pt x="1850678" y="17884"/>
                  <a:pt x="1403255" y="47471"/>
                  <a:pt x="1194938" y="18288"/>
                </a:cubicBezTo>
                <a:cubicBezTo>
                  <a:pt x="986621" y="-10895"/>
                  <a:pt x="986435" y="4670"/>
                  <a:pt x="829818" y="18288"/>
                </a:cubicBezTo>
                <a:cubicBezTo>
                  <a:pt x="673201" y="31906"/>
                  <a:pt x="178831" y="-2639"/>
                  <a:pt x="0" y="18288"/>
                </a:cubicBezTo>
                <a:cubicBezTo>
                  <a:pt x="-504" y="12101"/>
                  <a:pt x="-591" y="7719"/>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E6ADAF34-25F6-6862-3512-5D67CD5145DE}"/>
              </a:ext>
            </a:extLst>
          </p:cNvPr>
          <p:cNvSpPr>
            <a:spLocks noGrp="1" noChangeArrowheads="1"/>
          </p:cNvSpPr>
          <p:nvPr>
            <p:ph idx="1"/>
          </p:nvPr>
        </p:nvSpPr>
        <p:spPr bwMode="auto">
          <a:xfrm>
            <a:off x="1151467" y="2607733"/>
            <a:ext cx="9889067" cy="3285067"/>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lnSpc>
                <a:spcPct val="100000"/>
              </a:lnSpc>
              <a:spcBef>
                <a:spcPct val="0"/>
              </a:spcBef>
              <a:spcAft>
                <a:spcPts val="600"/>
              </a:spcAft>
              <a:buClrTx/>
              <a:buSzTx/>
              <a:buFontTx/>
              <a:buNone/>
              <a:tabLst/>
            </a:pPr>
            <a:r>
              <a:rPr kumimoji="0" lang="en-US" altLang="en-US" sz="900" b="0" i="0" u="none" strike="noStrike" cap="none" normalizeH="0" baseline="0">
                <a:ln>
                  <a:noFill/>
                </a:ln>
                <a:solidFill>
                  <a:schemeClr val="bg1"/>
                </a:solidFill>
                <a:effectLst/>
                <a:latin typeface="JetBrains Mono"/>
              </a:rPr>
              <a:t>import tkinter as tk</a:t>
            </a:r>
            <a:br>
              <a:rPr kumimoji="0" lang="en-US" altLang="en-US" sz="900" b="0" i="0" u="none" strike="noStrike" cap="none" normalizeH="0" baseline="0">
                <a:ln>
                  <a:noFill/>
                </a:ln>
                <a:solidFill>
                  <a:schemeClr val="bg1"/>
                </a:solidFill>
                <a:effectLst/>
                <a:latin typeface="JetBrains Mono"/>
              </a:rPr>
            </a:br>
            <a:r>
              <a:rPr kumimoji="0" lang="en-US" altLang="en-US" sz="900" b="0" i="0" u="none" strike="noStrike" cap="none" normalizeH="0" baseline="0">
                <a:ln>
                  <a:noFill/>
                </a:ln>
                <a:solidFill>
                  <a:schemeClr val="bg1"/>
                </a:solidFill>
                <a:effectLst/>
                <a:latin typeface="JetBrains Mono"/>
              </a:rPr>
              <a:t>from tkinter import *</a:t>
            </a:r>
            <a:br>
              <a:rPr kumimoji="0" lang="en-US" altLang="en-US" sz="900" b="0" i="0" u="none" strike="noStrike" cap="none" normalizeH="0" baseline="0">
                <a:ln>
                  <a:noFill/>
                </a:ln>
                <a:solidFill>
                  <a:schemeClr val="bg1"/>
                </a:solidFill>
                <a:effectLst/>
                <a:latin typeface="JetBrains Mono"/>
              </a:rPr>
            </a:br>
            <a:r>
              <a:rPr kumimoji="0" lang="en-US" altLang="en-US" sz="900" b="0" i="0" u="none" strike="noStrike" cap="none" normalizeH="0" baseline="0">
                <a:ln>
                  <a:noFill/>
                </a:ln>
                <a:solidFill>
                  <a:schemeClr val="bg1"/>
                </a:solidFill>
                <a:effectLst/>
                <a:latin typeface="JetBrains Mono"/>
              </a:rPr>
              <a:t>from tkinter import Label</a:t>
            </a:r>
            <a:br>
              <a:rPr kumimoji="0" lang="en-US" altLang="en-US" sz="900" b="0" i="0" u="none" strike="noStrike" cap="none" normalizeH="0" baseline="0">
                <a:ln>
                  <a:noFill/>
                </a:ln>
                <a:solidFill>
                  <a:schemeClr val="bg1"/>
                </a:solidFill>
                <a:effectLst/>
                <a:latin typeface="JetBrains Mono"/>
              </a:rPr>
            </a:br>
            <a:br>
              <a:rPr kumimoji="0" lang="en-US" altLang="en-US" sz="900" b="0" i="0" u="none" strike="noStrike" cap="none" normalizeH="0" baseline="0">
                <a:ln>
                  <a:noFill/>
                </a:ln>
                <a:solidFill>
                  <a:schemeClr val="bg1"/>
                </a:solidFill>
                <a:effectLst/>
                <a:latin typeface="JetBrains Mono"/>
              </a:rPr>
            </a:br>
            <a:r>
              <a:rPr kumimoji="0" lang="en-US" altLang="en-US" sz="900" b="0" i="0" u="none" strike="noStrike" cap="none" normalizeH="0" baseline="0">
                <a:ln>
                  <a:noFill/>
                </a:ln>
                <a:solidFill>
                  <a:schemeClr val="bg1"/>
                </a:solidFill>
                <a:effectLst/>
                <a:latin typeface="JetBrains Mono"/>
              </a:rPr>
              <a:t>import cv2</a:t>
            </a:r>
            <a:br>
              <a:rPr kumimoji="0" lang="en-US" altLang="en-US" sz="900" b="0" i="0" u="none" strike="noStrike" cap="none" normalizeH="0" baseline="0">
                <a:ln>
                  <a:noFill/>
                </a:ln>
                <a:solidFill>
                  <a:schemeClr val="bg1"/>
                </a:solidFill>
                <a:effectLst/>
                <a:latin typeface="JetBrains Mono"/>
              </a:rPr>
            </a:br>
            <a:r>
              <a:rPr kumimoji="0" lang="en-US" altLang="en-US" sz="900" b="0" i="0" u="none" strike="noStrike" cap="none" normalizeH="0" baseline="0">
                <a:ln>
                  <a:noFill/>
                </a:ln>
                <a:solidFill>
                  <a:schemeClr val="bg1"/>
                </a:solidFill>
                <a:effectLst/>
                <a:latin typeface="JetBrains Mono"/>
              </a:rPr>
              <a:t>import csv</a:t>
            </a:r>
            <a:br>
              <a:rPr kumimoji="0" lang="en-US" altLang="en-US" sz="900" b="0" i="0" u="none" strike="noStrike" cap="none" normalizeH="0" baseline="0">
                <a:ln>
                  <a:noFill/>
                </a:ln>
                <a:solidFill>
                  <a:schemeClr val="bg1"/>
                </a:solidFill>
                <a:effectLst/>
                <a:latin typeface="JetBrains Mono"/>
              </a:rPr>
            </a:br>
            <a:r>
              <a:rPr kumimoji="0" lang="en-US" altLang="en-US" sz="900" b="0" i="0" u="none" strike="noStrike" cap="none" normalizeH="0" baseline="0">
                <a:ln>
                  <a:noFill/>
                </a:ln>
                <a:solidFill>
                  <a:schemeClr val="bg1"/>
                </a:solidFill>
                <a:effectLst/>
                <a:latin typeface="JetBrains Mono"/>
              </a:rPr>
              <a:t>import os</a:t>
            </a:r>
            <a:br>
              <a:rPr kumimoji="0" lang="en-US" altLang="en-US" sz="900" b="0" i="0" u="none" strike="noStrike" cap="none" normalizeH="0" baseline="0">
                <a:ln>
                  <a:noFill/>
                </a:ln>
                <a:solidFill>
                  <a:schemeClr val="bg1"/>
                </a:solidFill>
                <a:effectLst/>
                <a:latin typeface="JetBrains Mono"/>
              </a:rPr>
            </a:br>
            <a:br>
              <a:rPr kumimoji="0" lang="en-US" altLang="en-US" sz="900" b="0" i="0" u="none" strike="noStrike" cap="none" normalizeH="0" baseline="0">
                <a:ln>
                  <a:noFill/>
                </a:ln>
                <a:solidFill>
                  <a:schemeClr val="bg1"/>
                </a:solidFill>
                <a:effectLst/>
                <a:latin typeface="JetBrains Mono"/>
              </a:rPr>
            </a:br>
            <a:r>
              <a:rPr kumimoji="0" lang="en-US" altLang="en-US" sz="900" b="0" i="0" u="none" strike="noStrike" cap="none" normalizeH="0" baseline="0">
                <a:ln>
                  <a:noFill/>
                </a:ln>
                <a:solidFill>
                  <a:schemeClr val="bg1"/>
                </a:solidFill>
                <a:effectLst/>
                <a:latin typeface="JetBrains Mono"/>
              </a:rPr>
              <a:t>from PIL import Image, ImageTk</a:t>
            </a:r>
            <a:br>
              <a:rPr kumimoji="0" lang="en-US" altLang="en-US" sz="900" b="0" i="0" u="none" strike="noStrike" cap="none" normalizeH="0" baseline="0">
                <a:ln>
                  <a:noFill/>
                </a:ln>
                <a:solidFill>
                  <a:schemeClr val="bg1"/>
                </a:solidFill>
                <a:effectLst/>
                <a:latin typeface="JetBrains Mono"/>
              </a:rPr>
            </a:br>
            <a:r>
              <a:rPr kumimoji="0" lang="en-US" altLang="en-US" sz="900" b="0" i="0" u="none" strike="noStrike" cap="none" normalizeH="0" baseline="0">
                <a:ln>
                  <a:noFill/>
                </a:ln>
                <a:solidFill>
                  <a:schemeClr val="bg1"/>
                </a:solidFill>
                <a:effectLst/>
                <a:latin typeface="JetBrains Mono"/>
              </a:rPr>
              <a:t>import pandas as pd</a:t>
            </a:r>
            <a:br>
              <a:rPr kumimoji="0" lang="en-US" altLang="en-US" sz="900" b="0" i="0" u="none" strike="noStrike" cap="none" normalizeH="0" baseline="0">
                <a:ln>
                  <a:noFill/>
                </a:ln>
                <a:solidFill>
                  <a:schemeClr val="bg1"/>
                </a:solidFill>
                <a:effectLst/>
                <a:latin typeface="JetBrains Mono"/>
              </a:rPr>
            </a:br>
            <a:r>
              <a:rPr kumimoji="0" lang="en-US" altLang="en-US" sz="900" b="0" i="0" u="none" strike="noStrike" cap="none" normalizeH="0" baseline="0">
                <a:ln>
                  <a:noFill/>
                </a:ln>
                <a:solidFill>
                  <a:schemeClr val="bg1"/>
                </a:solidFill>
                <a:effectLst/>
                <a:latin typeface="JetBrains Mono"/>
              </a:rPr>
              <a:t>import datetime</a:t>
            </a:r>
            <a:br>
              <a:rPr kumimoji="0" lang="en-US" altLang="en-US" sz="900" b="0" i="0" u="none" strike="noStrike" cap="none" normalizeH="0" baseline="0">
                <a:ln>
                  <a:noFill/>
                </a:ln>
                <a:solidFill>
                  <a:schemeClr val="bg1"/>
                </a:solidFill>
                <a:effectLst/>
                <a:latin typeface="JetBrains Mono"/>
              </a:rPr>
            </a:br>
            <a:r>
              <a:rPr kumimoji="0" lang="en-US" altLang="en-US" sz="900" b="0" i="0" u="none" strike="noStrike" cap="none" normalizeH="0" baseline="0">
                <a:ln>
                  <a:noFill/>
                </a:ln>
                <a:solidFill>
                  <a:schemeClr val="bg1"/>
                </a:solidFill>
                <a:effectLst/>
                <a:latin typeface="JetBrains Mono"/>
              </a:rPr>
              <a:t>import time</a:t>
            </a:r>
            <a:br>
              <a:rPr kumimoji="0" lang="en-US" altLang="en-US" sz="900" b="0" i="0" u="none" strike="noStrike" cap="none" normalizeH="0" baseline="0">
                <a:ln>
                  <a:noFill/>
                </a:ln>
                <a:solidFill>
                  <a:schemeClr val="bg1"/>
                </a:solidFill>
                <a:effectLst/>
                <a:latin typeface="JetBrains Mono"/>
              </a:rPr>
            </a:br>
            <a:r>
              <a:rPr kumimoji="0" lang="en-US" altLang="en-US" sz="900" b="0" i="0" u="none" strike="noStrike" cap="none" normalizeH="0" baseline="0">
                <a:ln>
                  <a:noFill/>
                </a:ln>
                <a:solidFill>
                  <a:schemeClr val="bg1"/>
                </a:solidFill>
                <a:effectLst/>
                <a:latin typeface="JetBrains Mono"/>
              </a:rPr>
              <a:t>import numpy as np</a:t>
            </a:r>
            <a:br>
              <a:rPr kumimoji="0" lang="en-US" altLang="en-US" sz="900" b="0" i="0" u="none" strike="noStrike" cap="none" normalizeH="0" baseline="0">
                <a:ln>
                  <a:noFill/>
                </a:ln>
                <a:solidFill>
                  <a:schemeClr val="bg1"/>
                </a:solidFill>
                <a:effectLst/>
                <a:latin typeface="JetBrains Mono"/>
              </a:rPr>
            </a:br>
            <a:br>
              <a:rPr kumimoji="0" lang="en-US" altLang="en-US" sz="900" b="0" i="0" u="none" strike="noStrike" cap="none" normalizeH="0" baseline="0">
                <a:ln>
                  <a:noFill/>
                </a:ln>
                <a:solidFill>
                  <a:schemeClr val="bg1"/>
                </a:solidFill>
                <a:effectLst/>
                <a:latin typeface="JetBrains Mono"/>
              </a:rPr>
            </a:br>
            <a:br>
              <a:rPr kumimoji="0" lang="en-US" altLang="en-US" sz="900" b="0" i="0" u="none" strike="noStrike" cap="none" normalizeH="0" baseline="0">
                <a:ln>
                  <a:noFill/>
                </a:ln>
                <a:solidFill>
                  <a:schemeClr val="bg1"/>
                </a:solidFill>
                <a:effectLst/>
                <a:latin typeface="JetBrains Mono"/>
              </a:rPr>
            </a:br>
            <a:br>
              <a:rPr kumimoji="0" lang="en-US" altLang="en-US" sz="900" b="0" i="0" u="none" strike="noStrike" cap="none" normalizeH="0" baseline="0">
                <a:ln>
                  <a:noFill/>
                </a:ln>
                <a:solidFill>
                  <a:schemeClr val="bg1"/>
                </a:solidFill>
                <a:effectLst/>
                <a:latin typeface="JetBrains Mono"/>
              </a:rPr>
            </a:br>
            <a:br>
              <a:rPr kumimoji="0" lang="en-US" altLang="en-US" sz="900" b="0" i="0" u="none" strike="noStrike" cap="none" normalizeH="0" baseline="0">
                <a:ln>
                  <a:noFill/>
                </a:ln>
                <a:solidFill>
                  <a:schemeClr val="bg1"/>
                </a:solidFill>
                <a:effectLst/>
                <a:latin typeface="JetBrains Mono"/>
              </a:rPr>
            </a:br>
            <a:r>
              <a:rPr kumimoji="0" lang="en-US" altLang="en-US" sz="900" b="0" i="0" u="none" strike="noStrike" cap="none" normalizeH="0" baseline="0">
                <a:ln>
                  <a:noFill/>
                </a:ln>
                <a:solidFill>
                  <a:schemeClr val="bg1"/>
                </a:solidFill>
                <a:effectLst/>
                <a:latin typeface="JetBrains Mono"/>
              </a:rPr>
              <a:t># Window is our Main frame of system</a:t>
            </a:r>
            <a:br>
              <a:rPr kumimoji="0" lang="en-US" altLang="en-US" sz="900" b="0" i="0" u="none" strike="noStrike" cap="none" normalizeH="0" baseline="0">
                <a:ln>
                  <a:noFill/>
                </a:ln>
                <a:solidFill>
                  <a:schemeClr val="bg1"/>
                </a:solidFill>
                <a:effectLst/>
                <a:latin typeface="JetBrains Mono"/>
              </a:rPr>
            </a:br>
            <a:r>
              <a:rPr kumimoji="0" lang="en-US" altLang="en-US" sz="900" b="0" i="0" u="none" strike="noStrike" cap="none" normalizeH="0" baseline="0">
                <a:ln>
                  <a:noFill/>
                </a:ln>
                <a:solidFill>
                  <a:schemeClr val="bg1"/>
                </a:solidFill>
                <a:effectLst/>
                <a:latin typeface="JetBrains Mono"/>
              </a:rPr>
              <a:t>window = tk.Tk()</a:t>
            </a:r>
            <a:br>
              <a:rPr kumimoji="0" lang="en-US" altLang="en-US" sz="900" b="0" i="0" u="none" strike="noStrike" cap="none" normalizeH="0" baseline="0">
                <a:ln>
                  <a:noFill/>
                </a:ln>
                <a:solidFill>
                  <a:schemeClr val="bg1"/>
                </a:solidFill>
                <a:effectLst/>
                <a:latin typeface="JetBrains Mono"/>
              </a:rPr>
            </a:br>
            <a:r>
              <a:rPr kumimoji="0" lang="en-US" altLang="en-US" sz="900" b="0" i="0" u="none" strike="noStrike" cap="none" normalizeH="0" baseline="0">
                <a:ln>
                  <a:noFill/>
                </a:ln>
                <a:solidFill>
                  <a:schemeClr val="bg1"/>
                </a:solidFill>
                <a:effectLst/>
                <a:latin typeface="JetBrains Mono"/>
              </a:rPr>
              <a:t>window.title("Aman-Face Recognition Based Attendance Management System")</a:t>
            </a:r>
            <a:br>
              <a:rPr kumimoji="0" lang="en-US" altLang="en-US" sz="900" b="0" i="0" u="none" strike="noStrike" cap="none" normalizeH="0" baseline="0">
                <a:ln>
                  <a:noFill/>
                </a:ln>
                <a:solidFill>
                  <a:schemeClr val="bg1"/>
                </a:solidFill>
                <a:effectLst/>
                <a:latin typeface="JetBrains Mono"/>
              </a:rPr>
            </a:br>
            <a:br>
              <a:rPr kumimoji="0" lang="en-US" altLang="en-US" sz="900" b="0" i="0" u="none" strike="noStrike" cap="none" normalizeH="0" baseline="0">
                <a:ln>
                  <a:noFill/>
                </a:ln>
                <a:solidFill>
                  <a:schemeClr val="bg1"/>
                </a:solidFill>
                <a:effectLst/>
                <a:latin typeface="JetBrains Mono"/>
              </a:rPr>
            </a:br>
            <a:r>
              <a:rPr kumimoji="0" lang="en-US" altLang="en-US" sz="900" b="0" i="0" u="none" strike="noStrike" cap="none" normalizeH="0" baseline="0">
                <a:ln>
                  <a:noFill/>
                </a:ln>
                <a:solidFill>
                  <a:schemeClr val="bg1"/>
                </a:solidFill>
                <a:effectLst/>
                <a:latin typeface="JetBrains Mono"/>
              </a:rPr>
              <a:t>window.geometry('1280x720')</a:t>
            </a:r>
            <a:br>
              <a:rPr kumimoji="0" lang="en-US" altLang="en-US" sz="900" b="0" i="0" u="none" strike="noStrike" cap="none" normalizeH="0" baseline="0">
                <a:ln>
                  <a:noFill/>
                </a:ln>
                <a:solidFill>
                  <a:schemeClr val="bg1"/>
                </a:solidFill>
                <a:effectLst/>
                <a:latin typeface="JetBrains Mono"/>
              </a:rPr>
            </a:br>
            <a:r>
              <a:rPr kumimoji="0" lang="en-US" altLang="en-US" sz="900" b="0" i="0" u="none" strike="noStrike" cap="none" normalizeH="0" baseline="0">
                <a:ln>
                  <a:noFill/>
                </a:ln>
                <a:solidFill>
                  <a:schemeClr val="bg1"/>
                </a:solidFill>
                <a:effectLst/>
                <a:latin typeface="JetBrains Mono"/>
              </a:rPr>
              <a:t>window.configure(background='deep pink')</a:t>
            </a:r>
            <a:endParaRPr kumimoji="0" lang="en-US" altLang="en-US" sz="900" b="0" i="0" u="none" strike="noStrike" cap="none" normalizeH="0" baseline="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2320829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946F6A7-0B48-49A7-8E23-3C1F09939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y content container">
            <a:extLst>
              <a:ext uri="{FF2B5EF4-FFF2-40B4-BE49-F238E27FC236}">
                <a16:creationId xmlns:a16="http://schemas.microsoft.com/office/drawing/2014/main" id="{F53AD421-C5C8-4C52-9DD0-6A594F21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564" y="493776"/>
            <a:ext cx="11040872" cy="5722227"/>
          </a:xfrm>
          <a:custGeom>
            <a:avLst/>
            <a:gdLst>
              <a:gd name="connsiteX0" fmla="*/ 0 w 11040872"/>
              <a:gd name="connsiteY0" fmla="*/ 594482 h 5722227"/>
              <a:gd name="connsiteX1" fmla="*/ 594482 w 11040872"/>
              <a:gd name="connsiteY1" fmla="*/ 0 h 5722227"/>
              <a:gd name="connsiteX2" fmla="*/ 1448314 w 11040872"/>
              <a:gd name="connsiteY2" fmla="*/ 0 h 5722227"/>
              <a:gd name="connsiteX3" fmla="*/ 1908070 w 11040872"/>
              <a:gd name="connsiteY3" fmla="*/ 0 h 5722227"/>
              <a:gd name="connsiteX4" fmla="*/ 2564864 w 11040872"/>
              <a:gd name="connsiteY4" fmla="*/ 0 h 5722227"/>
              <a:gd name="connsiteX5" fmla="*/ 3320177 w 11040872"/>
              <a:gd name="connsiteY5" fmla="*/ 0 h 5722227"/>
              <a:gd name="connsiteX6" fmla="*/ 4174009 w 11040872"/>
              <a:gd name="connsiteY6" fmla="*/ 0 h 5722227"/>
              <a:gd name="connsiteX7" fmla="*/ 4929322 w 11040872"/>
              <a:gd name="connsiteY7" fmla="*/ 0 h 5722227"/>
              <a:gd name="connsiteX8" fmla="*/ 5783154 w 11040872"/>
              <a:gd name="connsiteY8" fmla="*/ 0 h 5722227"/>
              <a:gd name="connsiteX9" fmla="*/ 6538466 w 11040872"/>
              <a:gd name="connsiteY9" fmla="*/ 0 h 5722227"/>
              <a:gd name="connsiteX10" fmla="*/ 6998222 w 11040872"/>
              <a:gd name="connsiteY10" fmla="*/ 0 h 5722227"/>
              <a:gd name="connsiteX11" fmla="*/ 7753535 w 11040872"/>
              <a:gd name="connsiteY11" fmla="*/ 0 h 5722227"/>
              <a:gd name="connsiteX12" fmla="*/ 8311810 w 11040872"/>
              <a:gd name="connsiteY12" fmla="*/ 0 h 5722227"/>
              <a:gd name="connsiteX13" fmla="*/ 8771566 w 11040872"/>
              <a:gd name="connsiteY13" fmla="*/ 0 h 5722227"/>
              <a:gd name="connsiteX14" fmla="*/ 9132802 w 11040872"/>
              <a:gd name="connsiteY14" fmla="*/ 0 h 5722227"/>
              <a:gd name="connsiteX15" fmla="*/ 9592558 w 11040872"/>
              <a:gd name="connsiteY15" fmla="*/ 0 h 5722227"/>
              <a:gd name="connsiteX16" fmla="*/ 10446390 w 11040872"/>
              <a:gd name="connsiteY16" fmla="*/ 0 h 5722227"/>
              <a:gd name="connsiteX17" fmla="*/ 11040872 w 11040872"/>
              <a:gd name="connsiteY17" fmla="*/ 594482 h 5722227"/>
              <a:gd name="connsiteX18" fmla="*/ 11040872 w 11040872"/>
              <a:gd name="connsiteY18" fmla="*/ 1332756 h 5722227"/>
              <a:gd name="connsiteX19" fmla="*/ 11040872 w 11040872"/>
              <a:gd name="connsiteY19" fmla="*/ 2071031 h 5722227"/>
              <a:gd name="connsiteX20" fmla="*/ 11040872 w 11040872"/>
              <a:gd name="connsiteY20" fmla="*/ 2627974 h 5722227"/>
              <a:gd name="connsiteX21" fmla="*/ 11040872 w 11040872"/>
              <a:gd name="connsiteY21" fmla="*/ 3366249 h 5722227"/>
              <a:gd name="connsiteX22" fmla="*/ 11040872 w 11040872"/>
              <a:gd name="connsiteY22" fmla="*/ 3923192 h 5722227"/>
              <a:gd name="connsiteX23" fmla="*/ 11040872 w 11040872"/>
              <a:gd name="connsiteY23" fmla="*/ 5127745 h 5722227"/>
              <a:gd name="connsiteX24" fmla="*/ 10446390 w 11040872"/>
              <a:gd name="connsiteY24" fmla="*/ 5722227 h 5722227"/>
              <a:gd name="connsiteX25" fmla="*/ 9986634 w 11040872"/>
              <a:gd name="connsiteY25" fmla="*/ 5722227 h 5722227"/>
              <a:gd name="connsiteX26" fmla="*/ 9132802 w 11040872"/>
              <a:gd name="connsiteY26" fmla="*/ 5722227 h 5722227"/>
              <a:gd name="connsiteX27" fmla="*/ 8771566 w 11040872"/>
              <a:gd name="connsiteY27" fmla="*/ 5722227 h 5722227"/>
              <a:gd name="connsiteX28" fmla="*/ 8114772 w 11040872"/>
              <a:gd name="connsiteY28" fmla="*/ 5722227 h 5722227"/>
              <a:gd name="connsiteX29" fmla="*/ 7556497 w 11040872"/>
              <a:gd name="connsiteY29" fmla="*/ 5722227 h 5722227"/>
              <a:gd name="connsiteX30" fmla="*/ 6998222 w 11040872"/>
              <a:gd name="connsiteY30" fmla="*/ 5722227 h 5722227"/>
              <a:gd name="connsiteX31" fmla="*/ 6439947 w 11040872"/>
              <a:gd name="connsiteY31" fmla="*/ 5722227 h 5722227"/>
              <a:gd name="connsiteX32" fmla="*/ 6078711 w 11040872"/>
              <a:gd name="connsiteY32" fmla="*/ 5722227 h 5722227"/>
              <a:gd name="connsiteX33" fmla="*/ 5224879 w 11040872"/>
              <a:gd name="connsiteY33" fmla="*/ 5722227 h 5722227"/>
              <a:gd name="connsiteX34" fmla="*/ 4371047 w 11040872"/>
              <a:gd name="connsiteY34" fmla="*/ 5722227 h 5722227"/>
              <a:gd name="connsiteX35" fmla="*/ 4009810 w 11040872"/>
              <a:gd name="connsiteY35" fmla="*/ 5722227 h 5722227"/>
              <a:gd name="connsiteX36" fmla="*/ 3550054 w 11040872"/>
              <a:gd name="connsiteY36" fmla="*/ 5722227 h 5722227"/>
              <a:gd name="connsiteX37" fmla="*/ 2893261 w 11040872"/>
              <a:gd name="connsiteY37" fmla="*/ 5722227 h 5722227"/>
              <a:gd name="connsiteX38" fmla="*/ 2137948 w 11040872"/>
              <a:gd name="connsiteY38" fmla="*/ 5722227 h 5722227"/>
              <a:gd name="connsiteX39" fmla="*/ 1579673 w 11040872"/>
              <a:gd name="connsiteY39" fmla="*/ 5722227 h 5722227"/>
              <a:gd name="connsiteX40" fmla="*/ 594482 w 11040872"/>
              <a:gd name="connsiteY40" fmla="*/ 5722227 h 5722227"/>
              <a:gd name="connsiteX41" fmla="*/ 0 w 11040872"/>
              <a:gd name="connsiteY41" fmla="*/ 5127745 h 5722227"/>
              <a:gd name="connsiteX42" fmla="*/ 0 w 11040872"/>
              <a:gd name="connsiteY42" fmla="*/ 4389471 h 5722227"/>
              <a:gd name="connsiteX43" fmla="*/ 0 w 11040872"/>
              <a:gd name="connsiteY43" fmla="*/ 3787194 h 5722227"/>
              <a:gd name="connsiteX44" fmla="*/ 0 w 11040872"/>
              <a:gd name="connsiteY44" fmla="*/ 3139585 h 5722227"/>
              <a:gd name="connsiteX45" fmla="*/ 0 w 11040872"/>
              <a:gd name="connsiteY45" fmla="*/ 2582642 h 5722227"/>
              <a:gd name="connsiteX46" fmla="*/ 0 w 11040872"/>
              <a:gd name="connsiteY46" fmla="*/ 1844367 h 5722227"/>
              <a:gd name="connsiteX47" fmla="*/ 0 w 11040872"/>
              <a:gd name="connsiteY47" fmla="*/ 1332756 h 5722227"/>
              <a:gd name="connsiteX48" fmla="*/ 0 w 11040872"/>
              <a:gd name="connsiteY48" fmla="*/ 594482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1040872" h="5722227" fill="none" extrusionOk="0">
                <a:moveTo>
                  <a:pt x="0" y="594482"/>
                </a:moveTo>
                <a:cubicBezTo>
                  <a:pt x="15746" y="210853"/>
                  <a:pt x="238566" y="-49047"/>
                  <a:pt x="594482" y="0"/>
                </a:cubicBezTo>
                <a:cubicBezTo>
                  <a:pt x="794518" y="-29056"/>
                  <a:pt x="1056835" y="31998"/>
                  <a:pt x="1448314" y="0"/>
                </a:cubicBezTo>
                <a:cubicBezTo>
                  <a:pt x="1839793" y="-31998"/>
                  <a:pt x="1717857" y="10568"/>
                  <a:pt x="1908070" y="0"/>
                </a:cubicBezTo>
                <a:cubicBezTo>
                  <a:pt x="2098283" y="-10568"/>
                  <a:pt x="2377757" y="-10377"/>
                  <a:pt x="2564864" y="0"/>
                </a:cubicBezTo>
                <a:cubicBezTo>
                  <a:pt x="2751971" y="10377"/>
                  <a:pt x="3048766" y="25570"/>
                  <a:pt x="3320177" y="0"/>
                </a:cubicBezTo>
                <a:cubicBezTo>
                  <a:pt x="3591588" y="-25570"/>
                  <a:pt x="3890997" y="-35762"/>
                  <a:pt x="4174009" y="0"/>
                </a:cubicBezTo>
                <a:cubicBezTo>
                  <a:pt x="4457021" y="35762"/>
                  <a:pt x="4687341" y="20239"/>
                  <a:pt x="4929322" y="0"/>
                </a:cubicBezTo>
                <a:cubicBezTo>
                  <a:pt x="5171303" y="-20239"/>
                  <a:pt x="5520807" y="-10743"/>
                  <a:pt x="5783154" y="0"/>
                </a:cubicBezTo>
                <a:cubicBezTo>
                  <a:pt x="6045501" y="10743"/>
                  <a:pt x="6171473" y="-14245"/>
                  <a:pt x="6538466" y="0"/>
                </a:cubicBezTo>
                <a:cubicBezTo>
                  <a:pt x="6905459" y="14245"/>
                  <a:pt x="6859386" y="-15798"/>
                  <a:pt x="6998222" y="0"/>
                </a:cubicBezTo>
                <a:cubicBezTo>
                  <a:pt x="7137058" y="15798"/>
                  <a:pt x="7493034" y="17684"/>
                  <a:pt x="7753535" y="0"/>
                </a:cubicBezTo>
                <a:cubicBezTo>
                  <a:pt x="8014036" y="-17684"/>
                  <a:pt x="8093734" y="-5742"/>
                  <a:pt x="8311810" y="0"/>
                </a:cubicBezTo>
                <a:cubicBezTo>
                  <a:pt x="8529886" y="5742"/>
                  <a:pt x="8549001" y="8497"/>
                  <a:pt x="8771566" y="0"/>
                </a:cubicBezTo>
                <a:cubicBezTo>
                  <a:pt x="8994131" y="-8497"/>
                  <a:pt x="8987828" y="-849"/>
                  <a:pt x="9132802" y="0"/>
                </a:cubicBezTo>
                <a:cubicBezTo>
                  <a:pt x="9277776" y="849"/>
                  <a:pt x="9415114" y="-11551"/>
                  <a:pt x="9592558" y="0"/>
                </a:cubicBezTo>
                <a:cubicBezTo>
                  <a:pt x="9770002" y="11551"/>
                  <a:pt x="10181650" y="-41772"/>
                  <a:pt x="10446390" y="0"/>
                </a:cubicBezTo>
                <a:cubicBezTo>
                  <a:pt x="10835046" y="-41554"/>
                  <a:pt x="11056788" y="252696"/>
                  <a:pt x="11040872" y="594482"/>
                </a:cubicBezTo>
                <a:cubicBezTo>
                  <a:pt x="11043504" y="949757"/>
                  <a:pt x="11021866" y="1151453"/>
                  <a:pt x="11040872" y="1332756"/>
                </a:cubicBezTo>
                <a:cubicBezTo>
                  <a:pt x="11059878" y="1514059"/>
                  <a:pt x="11068100" y="1802860"/>
                  <a:pt x="11040872" y="2071031"/>
                </a:cubicBezTo>
                <a:cubicBezTo>
                  <a:pt x="11013644" y="2339203"/>
                  <a:pt x="11032418" y="2442705"/>
                  <a:pt x="11040872" y="2627974"/>
                </a:cubicBezTo>
                <a:cubicBezTo>
                  <a:pt x="11049326" y="2813243"/>
                  <a:pt x="11063609" y="3012513"/>
                  <a:pt x="11040872" y="3366249"/>
                </a:cubicBezTo>
                <a:cubicBezTo>
                  <a:pt x="11018135" y="3719985"/>
                  <a:pt x="11016901" y="3727349"/>
                  <a:pt x="11040872" y="3923192"/>
                </a:cubicBezTo>
                <a:cubicBezTo>
                  <a:pt x="11064843" y="4119035"/>
                  <a:pt x="11006950" y="4790605"/>
                  <a:pt x="11040872" y="5127745"/>
                </a:cubicBezTo>
                <a:cubicBezTo>
                  <a:pt x="11056495" y="5431543"/>
                  <a:pt x="10805033" y="5712114"/>
                  <a:pt x="10446390" y="5722227"/>
                </a:cubicBezTo>
                <a:cubicBezTo>
                  <a:pt x="10354097" y="5715080"/>
                  <a:pt x="10214750" y="5743729"/>
                  <a:pt x="9986634" y="5722227"/>
                </a:cubicBezTo>
                <a:cubicBezTo>
                  <a:pt x="9758518" y="5700725"/>
                  <a:pt x="9314174" y="5689111"/>
                  <a:pt x="9132802" y="5722227"/>
                </a:cubicBezTo>
                <a:cubicBezTo>
                  <a:pt x="8951430" y="5755343"/>
                  <a:pt x="8857182" y="5714580"/>
                  <a:pt x="8771566" y="5722227"/>
                </a:cubicBezTo>
                <a:cubicBezTo>
                  <a:pt x="8685950" y="5729874"/>
                  <a:pt x="8346042" y="5748953"/>
                  <a:pt x="8114772" y="5722227"/>
                </a:cubicBezTo>
                <a:cubicBezTo>
                  <a:pt x="7883502" y="5695501"/>
                  <a:pt x="7746868" y="5746487"/>
                  <a:pt x="7556497" y="5722227"/>
                </a:cubicBezTo>
                <a:cubicBezTo>
                  <a:pt x="7366127" y="5697967"/>
                  <a:pt x="7202924" y="5748709"/>
                  <a:pt x="6998222" y="5722227"/>
                </a:cubicBezTo>
                <a:cubicBezTo>
                  <a:pt x="6793521" y="5695745"/>
                  <a:pt x="6669169" y="5749243"/>
                  <a:pt x="6439947" y="5722227"/>
                </a:cubicBezTo>
                <a:cubicBezTo>
                  <a:pt x="6210725" y="5695211"/>
                  <a:pt x="6188382" y="5721246"/>
                  <a:pt x="6078711" y="5722227"/>
                </a:cubicBezTo>
                <a:cubicBezTo>
                  <a:pt x="5969040" y="5723208"/>
                  <a:pt x="5527862" y="5683728"/>
                  <a:pt x="5224879" y="5722227"/>
                </a:cubicBezTo>
                <a:cubicBezTo>
                  <a:pt x="4921896" y="5760726"/>
                  <a:pt x="4729422" y="5692801"/>
                  <a:pt x="4371047" y="5722227"/>
                </a:cubicBezTo>
                <a:cubicBezTo>
                  <a:pt x="4012672" y="5751653"/>
                  <a:pt x="4105017" y="5723347"/>
                  <a:pt x="4009810" y="5722227"/>
                </a:cubicBezTo>
                <a:cubicBezTo>
                  <a:pt x="3914603" y="5721107"/>
                  <a:pt x="3645009" y="5723324"/>
                  <a:pt x="3550054" y="5722227"/>
                </a:cubicBezTo>
                <a:cubicBezTo>
                  <a:pt x="3455099" y="5721130"/>
                  <a:pt x="3124597" y="5727159"/>
                  <a:pt x="2893261" y="5722227"/>
                </a:cubicBezTo>
                <a:cubicBezTo>
                  <a:pt x="2661925" y="5717295"/>
                  <a:pt x="2343077" y="5701539"/>
                  <a:pt x="2137948" y="5722227"/>
                </a:cubicBezTo>
                <a:cubicBezTo>
                  <a:pt x="1932819" y="5742915"/>
                  <a:pt x="1693233" y="5733214"/>
                  <a:pt x="1579673" y="5722227"/>
                </a:cubicBezTo>
                <a:cubicBezTo>
                  <a:pt x="1466114" y="5711240"/>
                  <a:pt x="1044435" y="5724184"/>
                  <a:pt x="594482" y="5722227"/>
                </a:cubicBezTo>
                <a:cubicBezTo>
                  <a:pt x="328734" y="5686479"/>
                  <a:pt x="-66657" y="5424823"/>
                  <a:pt x="0" y="5127745"/>
                </a:cubicBezTo>
                <a:cubicBezTo>
                  <a:pt x="-35087" y="4972394"/>
                  <a:pt x="-19370" y="4652638"/>
                  <a:pt x="0" y="4389471"/>
                </a:cubicBezTo>
                <a:cubicBezTo>
                  <a:pt x="19370" y="4126304"/>
                  <a:pt x="-21113" y="3933106"/>
                  <a:pt x="0" y="3787194"/>
                </a:cubicBezTo>
                <a:cubicBezTo>
                  <a:pt x="21113" y="3641282"/>
                  <a:pt x="19216" y="3402544"/>
                  <a:pt x="0" y="3139585"/>
                </a:cubicBezTo>
                <a:cubicBezTo>
                  <a:pt x="-19216" y="2876626"/>
                  <a:pt x="-14413" y="2787638"/>
                  <a:pt x="0" y="2582642"/>
                </a:cubicBezTo>
                <a:cubicBezTo>
                  <a:pt x="14413" y="2377646"/>
                  <a:pt x="33464" y="2134599"/>
                  <a:pt x="0" y="1844367"/>
                </a:cubicBezTo>
                <a:cubicBezTo>
                  <a:pt x="-33464" y="1554136"/>
                  <a:pt x="25477" y="1493251"/>
                  <a:pt x="0" y="1332756"/>
                </a:cubicBezTo>
                <a:cubicBezTo>
                  <a:pt x="-25477" y="1172261"/>
                  <a:pt x="17540" y="876667"/>
                  <a:pt x="0" y="594482"/>
                </a:cubicBezTo>
                <a:close/>
              </a:path>
              <a:path w="11040872" h="5722227" stroke="0" extrusionOk="0">
                <a:moveTo>
                  <a:pt x="0" y="594482"/>
                </a:moveTo>
                <a:cubicBezTo>
                  <a:pt x="-37935" y="242760"/>
                  <a:pt x="194077" y="27054"/>
                  <a:pt x="594482" y="0"/>
                </a:cubicBezTo>
                <a:cubicBezTo>
                  <a:pt x="773932" y="-24550"/>
                  <a:pt x="1057890" y="25913"/>
                  <a:pt x="1448314" y="0"/>
                </a:cubicBezTo>
                <a:cubicBezTo>
                  <a:pt x="1838738" y="-25913"/>
                  <a:pt x="1797328" y="9502"/>
                  <a:pt x="2006589" y="0"/>
                </a:cubicBezTo>
                <a:cubicBezTo>
                  <a:pt x="2215851" y="-9502"/>
                  <a:pt x="2305839" y="-2636"/>
                  <a:pt x="2466345" y="0"/>
                </a:cubicBezTo>
                <a:cubicBezTo>
                  <a:pt x="2626851" y="2636"/>
                  <a:pt x="3037147" y="20740"/>
                  <a:pt x="3221657" y="0"/>
                </a:cubicBezTo>
                <a:cubicBezTo>
                  <a:pt x="3406167" y="-20740"/>
                  <a:pt x="3611889" y="-6653"/>
                  <a:pt x="3779932" y="0"/>
                </a:cubicBezTo>
                <a:cubicBezTo>
                  <a:pt x="3947975" y="6653"/>
                  <a:pt x="4422439" y="33567"/>
                  <a:pt x="4633764" y="0"/>
                </a:cubicBezTo>
                <a:cubicBezTo>
                  <a:pt x="4845089" y="-33567"/>
                  <a:pt x="4901367" y="-8717"/>
                  <a:pt x="5093520" y="0"/>
                </a:cubicBezTo>
                <a:cubicBezTo>
                  <a:pt x="5285673" y="8717"/>
                  <a:pt x="5570621" y="653"/>
                  <a:pt x="5947352" y="0"/>
                </a:cubicBezTo>
                <a:cubicBezTo>
                  <a:pt x="6324083" y="-653"/>
                  <a:pt x="6209930" y="13850"/>
                  <a:pt x="6308589" y="0"/>
                </a:cubicBezTo>
                <a:cubicBezTo>
                  <a:pt x="6407248" y="-13850"/>
                  <a:pt x="6752695" y="30990"/>
                  <a:pt x="6965383" y="0"/>
                </a:cubicBezTo>
                <a:cubicBezTo>
                  <a:pt x="7178071" y="-30990"/>
                  <a:pt x="7443480" y="-17327"/>
                  <a:pt x="7622176" y="0"/>
                </a:cubicBezTo>
                <a:cubicBezTo>
                  <a:pt x="7800872" y="17327"/>
                  <a:pt x="7990906" y="27729"/>
                  <a:pt x="8180451" y="0"/>
                </a:cubicBezTo>
                <a:cubicBezTo>
                  <a:pt x="8369996" y="-27729"/>
                  <a:pt x="8845868" y="-13192"/>
                  <a:pt x="9034283" y="0"/>
                </a:cubicBezTo>
                <a:cubicBezTo>
                  <a:pt x="9222698" y="13192"/>
                  <a:pt x="9517603" y="-10499"/>
                  <a:pt x="9888115" y="0"/>
                </a:cubicBezTo>
                <a:cubicBezTo>
                  <a:pt x="10258627" y="10499"/>
                  <a:pt x="10316781" y="14930"/>
                  <a:pt x="10446390" y="0"/>
                </a:cubicBezTo>
                <a:cubicBezTo>
                  <a:pt x="10718440" y="-53019"/>
                  <a:pt x="11013962" y="225931"/>
                  <a:pt x="11040872" y="594482"/>
                </a:cubicBezTo>
                <a:cubicBezTo>
                  <a:pt x="11043451" y="904574"/>
                  <a:pt x="11020776" y="1089158"/>
                  <a:pt x="11040872" y="1287424"/>
                </a:cubicBezTo>
                <a:cubicBezTo>
                  <a:pt x="11060968" y="1485690"/>
                  <a:pt x="11051926" y="1673788"/>
                  <a:pt x="11040872" y="1799035"/>
                </a:cubicBezTo>
                <a:cubicBezTo>
                  <a:pt x="11029818" y="1924282"/>
                  <a:pt x="11054623" y="2135970"/>
                  <a:pt x="11040872" y="2355978"/>
                </a:cubicBezTo>
                <a:cubicBezTo>
                  <a:pt x="11027121" y="2575986"/>
                  <a:pt x="11013030" y="2749477"/>
                  <a:pt x="11040872" y="3094253"/>
                </a:cubicBezTo>
                <a:cubicBezTo>
                  <a:pt x="11068714" y="3439030"/>
                  <a:pt x="11029506" y="3525085"/>
                  <a:pt x="11040872" y="3741862"/>
                </a:cubicBezTo>
                <a:cubicBezTo>
                  <a:pt x="11052238" y="3958639"/>
                  <a:pt x="11021397" y="4116679"/>
                  <a:pt x="11040872" y="4298805"/>
                </a:cubicBezTo>
                <a:cubicBezTo>
                  <a:pt x="11060347" y="4480931"/>
                  <a:pt x="11022539" y="4900124"/>
                  <a:pt x="11040872" y="5127745"/>
                </a:cubicBezTo>
                <a:cubicBezTo>
                  <a:pt x="10974688" y="5452322"/>
                  <a:pt x="10793932" y="5738773"/>
                  <a:pt x="10446390" y="5722227"/>
                </a:cubicBezTo>
                <a:cubicBezTo>
                  <a:pt x="10272062" y="5749271"/>
                  <a:pt x="10063650" y="5719054"/>
                  <a:pt x="9789596" y="5722227"/>
                </a:cubicBezTo>
                <a:cubicBezTo>
                  <a:pt x="9515542" y="5725400"/>
                  <a:pt x="9521222" y="5705365"/>
                  <a:pt x="9329840" y="5722227"/>
                </a:cubicBezTo>
                <a:cubicBezTo>
                  <a:pt x="9138458" y="5739089"/>
                  <a:pt x="8905417" y="5705714"/>
                  <a:pt x="8574527" y="5722227"/>
                </a:cubicBezTo>
                <a:cubicBezTo>
                  <a:pt x="8243637" y="5738740"/>
                  <a:pt x="8277624" y="5741955"/>
                  <a:pt x="8114772" y="5722227"/>
                </a:cubicBezTo>
                <a:cubicBezTo>
                  <a:pt x="7951921" y="5702499"/>
                  <a:pt x="7640420" y="5738357"/>
                  <a:pt x="7359459" y="5722227"/>
                </a:cubicBezTo>
                <a:cubicBezTo>
                  <a:pt x="7078498" y="5706097"/>
                  <a:pt x="7122500" y="5736206"/>
                  <a:pt x="6998222" y="5722227"/>
                </a:cubicBezTo>
                <a:cubicBezTo>
                  <a:pt x="6873944" y="5708248"/>
                  <a:pt x="6584762" y="5737766"/>
                  <a:pt x="6242909" y="5722227"/>
                </a:cubicBezTo>
                <a:cubicBezTo>
                  <a:pt x="5901056" y="5706688"/>
                  <a:pt x="5911118" y="5710812"/>
                  <a:pt x="5783154" y="5722227"/>
                </a:cubicBezTo>
                <a:cubicBezTo>
                  <a:pt x="5655191" y="5733642"/>
                  <a:pt x="5585023" y="5732166"/>
                  <a:pt x="5421917" y="5722227"/>
                </a:cubicBezTo>
                <a:cubicBezTo>
                  <a:pt x="5258811" y="5712288"/>
                  <a:pt x="5178725" y="5705468"/>
                  <a:pt x="4962161" y="5722227"/>
                </a:cubicBezTo>
                <a:cubicBezTo>
                  <a:pt x="4745597" y="5738986"/>
                  <a:pt x="4430318" y="5744224"/>
                  <a:pt x="4206848" y="5722227"/>
                </a:cubicBezTo>
                <a:cubicBezTo>
                  <a:pt x="3983378" y="5700230"/>
                  <a:pt x="3911697" y="5735058"/>
                  <a:pt x="3747093" y="5722227"/>
                </a:cubicBezTo>
                <a:cubicBezTo>
                  <a:pt x="3582489" y="5709396"/>
                  <a:pt x="3545682" y="5704593"/>
                  <a:pt x="3385856" y="5722227"/>
                </a:cubicBezTo>
                <a:cubicBezTo>
                  <a:pt x="3226030" y="5739861"/>
                  <a:pt x="3029507" y="5730116"/>
                  <a:pt x="2926100" y="5722227"/>
                </a:cubicBezTo>
                <a:cubicBezTo>
                  <a:pt x="2822693" y="5714338"/>
                  <a:pt x="2554822" y="5699610"/>
                  <a:pt x="2367825" y="5722227"/>
                </a:cubicBezTo>
                <a:cubicBezTo>
                  <a:pt x="2180829" y="5744844"/>
                  <a:pt x="2002855" y="5738254"/>
                  <a:pt x="1711032" y="5722227"/>
                </a:cubicBezTo>
                <a:cubicBezTo>
                  <a:pt x="1419209" y="5706200"/>
                  <a:pt x="1407274" y="5738383"/>
                  <a:pt x="1251276" y="5722227"/>
                </a:cubicBezTo>
                <a:cubicBezTo>
                  <a:pt x="1095278" y="5706071"/>
                  <a:pt x="872658" y="5717760"/>
                  <a:pt x="594482" y="5722227"/>
                </a:cubicBezTo>
                <a:cubicBezTo>
                  <a:pt x="253293" y="5699246"/>
                  <a:pt x="-22323" y="5466443"/>
                  <a:pt x="0" y="5127745"/>
                </a:cubicBezTo>
                <a:cubicBezTo>
                  <a:pt x="-23138" y="4892853"/>
                  <a:pt x="-21399" y="4758867"/>
                  <a:pt x="0" y="4616134"/>
                </a:cubicBezTo>
                <a:cubicBezTo>
                  <a:pt x="21399" y="4473401"/>
                  <a:pt x="-2392" y="4140718"/>
                  <a:pt x="0" y="4013858"/>
                </a:cubicBezTo>
                <a:cubicBezTo>
                  <a:pt x="2392" y="3886998"/>
                  <a:pt x="-9073" y="3524231"/>
                  <a:pt x="0" y="3320916"/>
                </a:cubicBezTo>
                <a:cubicBezTo>
                  <a:pt x="9073" y="3117601"/>
                  <a:pt x="-20614" y="2922972"/>
                  <a:pt x="0" y="2763972"/>
                </a:cubicBezTo>
                <a:cubicBezTo>
                  <a:pt x="20614" y="2604972"/>
                  <a:pt x="5751" y="2418545"/>
                  <a:pt x="0" y="2116363"/>
                </a:cubicBezTo>
                <a:cubicBezTo>
                  <a:pt x="-5751" y="1814181"/>
                  <a:pt x="-23336" y="1771268"/>
                  <a:pt x="0" y="1604752"/>
                </a:cubicBezTo>
                <a:cubicBezTo>
                  <a:pt x="23336" y="1438236"/>
                  <a:pt x="-35446" y="1063211"/>
                  <a:pt x="0" y="594482"/>
                </a:cubicBezTo>
                <a:close/>
              </a:path>
            </a:pathLst>
          </a:custGeom>
          <a:solidFill>
            <a:schemeClr val="accent1"/>
          </a:solidFill>
          <a:ln w="25400">
            <a:solidFill>
              <a:schemeClr val="accent1"/>
            </a:solidFill>
            <a:round/>
            <a:extLst>
              <a:ext uri="{C807C97D-BFC1-408E-A445-0C87EB9F89A2}">
                <ask:lineSketchStyleProps xmlns:ask="http://schemas.microsoft.com/office/drawing/2018/sketchyshapes" sd="1219033472">
                  <a:prstGeom prst="roundRect">
                    <a:avLst>
                      <a:gd name="adj" fmla="val 10389"/>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CF2988-684E-E37C-B75C-948008078B02}"/>
              </a:ext>
            </a:extLst>
          </p:cNvPr>
          <p:cNvSpPr>
            <a:spLocks noGrp="1"/>
          </p:cNvSpPr>
          <p:nvPr>
            <p:ph type="title"/>
          </p:nvPr>
        </p:nvSpPr>
        <p:spPr>
          <a:xfrm>
            <a:off x="1151467" y="887973"/>
            <a:ext cx="9889067" cy="1325563"/>
          </a:xfrm>
        </p:spPr>
        <p:txBody>
          <a:bodyPr>
            <a:normAutofit/>
          </a:bodyPr>
          <a:lstStyle/>
          <a:p>
            <a:r>
              <a:rPr lang="en-US" sz="6600">
                <a:solidFill>
                  <a:schemeClr val="bg1"/>
                </a:solidFill>
              </a:rPr>
              <a:t>Take img code</a:t>
            </a:r>
            <a:endParaRPr lang="en-CA" sz="6600">
              <a:solidFill>
                <a:schemeClr val="bg1"/>
              </a:solidFill>
            </a:endParaRPr>
          </a:p>
        </p:txBody>
      </p:sp>
      <p:sp>
        <p:nvSpPr>
          <p:cNvPr id="13" name="Rectangle 6">
            <a:extLst>
              <a:ext uri="{FF2B5EF4-FFF2-40B4-BE49-F238E27FC236}">
                <a16:creationId xmlns:a16="http://schemas.microsoft.com/office/drawing/2014/main" id="{6D7E5B0F-5185-440A-8222-321C1D118A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092" y="2325880"/>
            <a:ext cx="9957816" cy="18288"/>
          </a:xfrm>
          <a:custGeom>
            <a:avLst/>
            <a:gdLst>
              <a:gd name="connsiteX0" fmla="*/ 0 w 9957816"/>
              <a:gd name="connsiteY0" fmla="*/ 0 h 18288"/>
              <a:gd name="connsiteX1" fmla="*/ 863011 w 9957816"/>
              <a:gd name="connsiteY1" fmla="*/ 0 h 18288"/>
              <a:gd name="connsiteX2" fmla="*/ 1327709 w 9957816"/>
              <a:gd name="connsiteY2" fmla="*/ 0 h 18288"/>
              <a:gd name="connsiteX3" fmla="*/ 2091141 w 9957816"/>
              <a:gd name="connsiteY3" fmla="*/ 0 h 18288"/>
              <a:gd name="connsiteX4" fmla="*/ 2555839 w 9957816"/>
              <a:gd name="connsiteY4" fmla="*/ 0 h 18288"/>
              <a:gd name="connsiteX5" fmla="*/ 3219694 w 9957816"/>
              <a:gd name="connsiteY5" fmla="*/ 0 h 18288"/>
              <a:gd name="connsiteX6" fmla="*/ 3983126 w 9957816"/>
              <a:gd name="connsiteY6" fmla="*/ 0 h 18288"/>
              <a:gd name="connsiteX7" fmla="*/ 4348246 w 9957816"/>
              <a:gd name="connsiteY7" fmla="*/ 0 h 18288"/>
              <a:gd name="connsiteX8" fmla="*/ 4713366 w 9957816"/>
              <a:gd name="connsiteY8" fmla="*/ 0 h 18288"/>
              <a:gd name="connsiteX9" fmla="*/ 5576377 w 9957816"/>
              <a:gd name="connsiteY9" fmla="*/ 0 h 18288"/>
              <a:gd name="connsiteX10" fmla="*/ 6240231 w 9957816"/>
              <a:gd name="connsiteY10" fmla="*/ 0 h 18288"/>
              <a:gd name="connsiteX11" fmla="*/ 6605351 w 9957816"/>
              <a:gd name="connsiteY11" fmla="*/ 0 h 18288"/>
              <a:gd name="connsiteX12" fmla="*/ 7269206 w 9957816"/>
              <a:gd name="connsiteY12" fmla="*/ 0 h 18288"/>
              <a:gd name="connsiteX13" fmla="*/ 8132216 w 9957816"/>
              <a:gd name="connsiteY13" fmla="*/ 0 h 18288"/>
              <a:gd name="connsiteX14" fmla="*/ 8696493 w 9957816"/>
              <a:gd name="connsiteY14" fmla="*/ 0 h 18288"/>
              <a:gd name="connsiteX15" fmla="*/ 9260769 w 9957816"/>
              <a:gd name="connsiteY15" fmla="*/ 0 h 18288"/>
              <a:gd name="connsiteX16" fmla="*/ 9957816 w 9957816"/>
              <a:gd name="connsiteY16" fmla="*/ 0 h 18288"/>
              <a:gd name="connsiteX17" fmla="*/ 9957816 w 9957816"/>
              <a:gd name="connsiteY17" fmla="*/ 18288 h 18288"/>
              <a:gd name="connsiteX18" fmla="*/ 9293962 w 9957816"/>
              <a:gd name="connsiteY18" fmla="*/ 18288 h 18288"/>
              <a:gd name="connsiteX19" fmla="*/ 8530529 w 9957816"/>
              <a:gd name="connsiteY19" fmla="*/ 18288 h 18288"/>
              <a:gd name="connsiteX20" fmla="*/ 7767096 w 9957816"/>
              <a:gd name="connsiteY20" fmla="*/ 18288 h 18288"/>
              <a:gd name="connsiteX21" fmla="*/ 7302398 w 9957816"/>
              <a:gd name="connsiteY21" fmla="*/ 18288 h 18288"/>
              <a:gd name="connsiteX22" fmla="*/ 6439388 w 9957816"/>
              <a:gd name="connsiteY22" fmla="*/ 18288 h 18288"/>
              <a:gd name="connsiteX23" fmla="*/ 5775533 w 9957816"/>
              <a:gd name="connsiteY23" fmla="*/ 18288 h 18288"/>
              <a:gd name="connsiteX24" fmla="*/ 5410413 w 9957816"/>
              <a:gd name="connsiteY24" fmla="*/ 18288 h 18288"/>
              <a:gd name="connsiteX25" fmla="*/ 4746559 w 9957816"/>
              <a:gd name="connsiteY25" fmla="*/ 18288 h 18288"/>
              <a:gd name="connsiteX26" fmla="*/ 4182283 w 9957816"/>
              <a:gd name="connsiteY26" fmla="*/ 18288 h 18288"/>
              <a:gd name="connsiteX27" fmla="*/ 3618006 w 9957816"/>
              <a:gd name="connsiteY27" fmla="*/ 18288 h 18288"/>
              <a:gd name="connsiteX28" fmla="*/ 3053730 w 9957816"/>
              <a:gd name="connsiteY28" fmla="*/ 18288 h 18288"/>
              <a:gd name="connsiteX29" fmla="*/ 2489454 w 9957816"/>
              <a:gd name="connsiteY29" fmla="*/ 18288 h 18288"/>
              <a:gd name="connsiteX30" fmla="*/ 1726021 w 9957816"/>
              <a:gd name="connsiteY30" fmla="*/ 18288 h 18288"/>
              <a:gd name="connsiteX31" fmla="*/ 1062167 w 9957816"/>
              <a:gd name="connsiteY31" fmla="*/ 18288 h 18288"/>
              <a:gd name="connsiteX32" fmla="*/ 697047 w 9957816"/>
              <a:gd name="connsiteY32" fmla="*/ 18288 h 18288"/>
              <a:gd name="connsiteX33" fmla="*/ 0 w 9957816"/>
              <a:gd name="connsiteY33" fmla="*/ 18288 h 18288"/>
              <a:gd name="connsiteX34" fmla="*/ 0 w 9957816"/>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957816" h="18288" fill="none" extrusionOk="0">
                <a:moveTo>
                  <a:pt x="0" y="0"/>
                </a:moveTo>
                <a:cubicBezTo>
                  <a:pt x="258912" y="4528"/>
                  <a:pt x="602792" y="35413"/>
                  <a:pt x="863011" y="0"/>
                </a:cubicBezTo>
                <a:cubicBezTo>
                  <a:pt x="1123230" y="-35413"/>
                  <a:pt x="1110743" y="8950"/>
                  <a:pt x="1327709" y="0"/>
                </a:cubicBezTo>
                <a:cubicBezTo>
                  <a:pt x="1544675" y="-8950"/>
                  <a:pt x="1720121" y="-30004"/>
                  <a:pt x="2091141" y="0"/>
                </a:cubicBezTo>
                <a:cubicBezTo>
                  <a:pt x="2462161" y="30004"/>
                  <a:pt x="2325710" y="-22120"/>
                  <a:pt x="2555839" y="0"/>
                </a:cubicBezTo>
                <a:cubicBezTo>
                  <a:pt x="2785968" y="22120"/>
                  <a:pt x="2943172" y="14890"/>
                  <a:pt x="3219694" y="0"/>
                </a:cubicBezTo>
                <a:cubicBezTo>
                  <a:pt x="3496216" y="-14890"/>
                  <a:pt x="3789247" y="-1477"/>
                  <a:pt x="3983126" y="0"/>
                </a:cubicBezTo>
                <a:cubicBezTo>
                  <a:pt x="4177005" y="1477"/>
                  <a:pt x="4180112" y="16397"/>
                  <a:pt x="4348246" y="0"/>
                </a:cubicBezTo>
                <a:cubicBezTo>
                  <a:pt x="4516380" y="-16397"/>
                  <a:pt x="4601818" y="4117"/>
                  <a:pt x="4713366" y="0"/>
                </a:cubicBezTo>
                <a:cubicBezTo>
                  <a:pt x="4824914" y="-4117"/>
                  <a:pt x="5400642" y="663"/>
                  <a:pt x="5576377" y="0"/>
                </a:cubicBezTo>
                <a:cubicBezTo>
                  <a:pt x="5752112" y="-663"/>
                  <a:pt x="6036350" y="11452"/>
                  <a:pt x="6240231" y="0"/>
                </a:cubicBezTo>
                <a:cubicBezTo>
                  <a:pt x="6444112" y="-11452"/>
                  <a:pt x="6508667" y="-15154"/>
                  <a:pt x="6605351" y="0"/>
                </a:cubicBezTo>
                <a:cubicBezTo>
                  <a:pt x="6702035" y="15154"/>
                  <a:pt x="7096186" y="19291"/>
                  <a:pt x="7269206" y="0"/>
                </a:cubicBezTo>
                <a:cubicBezTo>
                  <a:pt x="7442227" y="-19291"/>
                  <a:pt x="7802902" y="39720"/>
                  <a:pt x="8132216" y="0"/>
                </a:cubicBezTo>
                <a:cubicBezTo>
                  <a:pt x="8461530" y="-39720"/>
                  <a:pt x="8551221" y="24341"/>
                  <a:pt x="8696493" y="0"/>
                </a:cubicBezTo>
                <a:cubicBezTo>
                  <a:pt x="8841765" y="-24341"/>
                  <a:pt x="9091257" y="15574"/>
                  <a:pt x="9260769" y="0"/>
                </a:cubicBezTo>
                <a:cubicBezTo>
                  <a:pt x="9430281" y="-15574"/>
                  <a:pt x="9809458" y="-15806"/>
                  <a:pt x="9957816" y="0"/>
                </a:cubicBezTo>
                <a:cubicBezTo>
                  <a:pt x="9958154" y="7640"/>
                  <a:pt x="9957366" y="11289"/>
                  <a:pt x="9957816" y="18288"/>
                </a:cubicBezTo>
                <a:cubicBezTo>
                  <a:pt x="9789958" y="23645"/>
                  <a:pt x="9437684" y="-10787"/>
                  <a:pt x="9293962" y="18288"/>
                </a:cubicBezTo>
                <a:cubicBezTo>
                  <a:pt x="9150240" y="47363"/>
                  <a:pt x="8858466" y="6899"/>
                  <a:pt x="8530529" y="18288"/>
                </a:cubicBezTo>
                <a:cubicBezTo>
                  <a:pt x="8202592" y="29677"/>
                  <a:pt x="8042036" y="-12845"/>
                  <a:pt x="7767096" y="18288"/>
                </a:cubicBezTo>
                <a:cubicBezTo>
                  <a:pt x="7492156" y="49421"/>
                  <a:pt x="7464764" y="38557"/>
                  <a:pt x="7302398" y="18288"/>
                </a:cubicBezTo>
                <a:cubicBezTo>
                  <a:pt x="7140032" y="-1981"/>
                  <a:pt x="6674139" y="-20177"/>
                  <a:pt x="6439388" y="18288"/>
                </a:cubicBezTo>
                <a:cubicBezTo>
                  <a:pt x="6204637" y="56753"/>
                  <a:pt x="6044763" y="2398"/>
                  <a:pt x="5775533" y="18288"/>
                </a:cubicBezTo>
                <a:cubicBezTo>
                  <a:pt x="5506303" y="34178"/>
                  <a:pt x="5528640" y="8636"/>
                  <a:pt x="5410413" y="18288"/>
                </a:cubicBezTo>
                <a:cubicBezTo>
                  <a:pt x="5292186" y="27940"/>
                  <a:pt x="4880771" y="-3659"/>
                  <a:pt x="4746559" y="18288"/>
                </a:cubicBezTo>
                <a:cubicBezTo>
                  <a:pt x="4612347" y="40235"/>
                  <a:pt x="4346390" y="46329"/>
                  <a:pt x="4182283" y="18288"/>
                </a:cubicBezTo>
                <a:cubicBezTo>
                  <a:pt x="4018176" y="-9753"/>
                  <a:pt x="3743247" y="40654"/>
                  <a:pt x="3618006" y="18288"/>
                </a:cubicBezTo>
                <a:cubicBezTo>
                  <a:pt x="3492765" y="-4078"/>
                  <a:pt x="3201495" y="15624"/>
                  <a:pt x="3053730" y="18288"/>
                </a:cubicBezTo>
                <a:cubicBezTo>
                  <a:pt x="2905965" y="20952"/>
                  <a:pt x="2770855" y="10382"/>
                  <a:pt x="2489454" y="18288"/>
                </a:cubicBezTo>
                <a:cubicBezTo>
                  <a:pt x="2208053" y="26194"/>
                  <a:pt x="1999579" y="12705"/>
                  <a:pt x="1726021" y="18288"/>
                </a:cubicBezTo>
                <a:cubicBezTo>
                  <a:pt x="1452463" y="23871"/>
                  <a:pt x="1261725" y="2423"/>
                  <a:pt x="1062167" y="18288"/>
                </a:cubicBezTo>
                <a:cubicBezTo>
                  <a:pt x="862609" y="34153"/>
                  <a:pt x="828837" y="34680"/>
                  <a:pt x="697047" y="18288"/>
                </a:cubicBezTo>
                <a:cubicBezTo>
                  <a:pt x="565257" y="1896"/>
                  <a:pt x="290333" y="-12656"/>
                  <a:pt x="0" y="18288"/>
                </a:cubicBezTo>
                <a:cubicBezTo>
                  <a:pt x="-82" y="11708"/>
                  <a:pt x="-178" y="8956"/>
                  <a:pt x="0" y="0"/>
                </a:cubicBezTo>
                <a:close/>
              </a:path>
              <a:path w="9957816" h="18288" stroke="0" extrusionOk="0">
                <a:moveTo>
                  <a:pt x="0" y="0"/>
                </a:moveTo>
                <a:cubicBezTo>
                  <a:pt x="239894" y="-13568"/>
                  <a:pt x="444306" y="20490"/>
                  <a:pt x="564276" y="0"/>
                </a:cubicBezTo>
                <a:cubicBezTo>
                  <a:pt x="684246" y="-20490"/>
                  <a:pt x="829702" y="-16311"/>
                  <a:pt x="929396" y="0"/>
                </a:cubicBezTo>
                <a:cubicBezTo>
                  <a:pt x="1029090" y="16311"/>
                  <a:pt x="1434080" y="4599"/>
                  <a:pt x="1792407" y="0"/>
                </a:cubicBezTo>
                <a:cubicBezTo>
                  <a:pt x="2150734" y="-4599"/>
                  <a:pt x="2230922" y="-3217"/>
                  <a:pt x="2356683" y="0"/>
                </a:cubicBezTo>
                <a:cubicBezTo>
                  <a:pt x="2482444" y="3217"/>
                  <a:pt x="2727176" y="10118"/>
                  <a:pt x="2920959" y="0"/>
                </a:cubicBezTo>
                <a:cubicBezTo>
                  <a:pt x="3114742" y="-10118"/>
                  <a:pt x="3583268" y="6126"/>
                  <a:pt x="3783970" y="0"/>
                </a:cubicBezTo>
                <a:cubicBezTo>
                  <a:pt x="3984672" y="-6126"/>
                  <a:pt x="4119530" y="12121"/>
                  <a:pt x="4248668" y="0"/>
                </a:cubicBezTo>
                <a:cubicBezTo>
                  <a:pt x="4377806" y="-12121"/>
                  <a:pt x="4830370" y="39306"/>
                  <a:pt x="5111679" y="0"/>
                </a:cubicBezTo>
                <a:cubicBezTo>
                  <a:pt x="5392988" y="-39306"/>
                  <a:pt x="5595981" y="-37432"/>
                  <a:pt x="5974690" y="0"/>
                </a:cubicBezTo>
                <a:cubicBezTo>
                  <a:pt x="6353399" y="37432"/>
                  <a:pt x="6382398" y="-32218"/>
                  <a:pt x="6638544" y="0"/>
                </a:cubicBezTo>
                <a:cubicBezTo>
                  <a:pt x="6894690" y="32218"/>
                  <a:pt x="7107197" y="-8479"/>
                  <a:pt x="7501555" y="0"/>
                </a:cubicBezTo>
                <a:cubicBezTo>
                  <a:pt x="7895913" y="8479"/>
                  <a:pt x="7913370" y="-2556"/>
                  <a:pt x="8065831" y="0"/>
                </a:cubicBezTo>
                <a:cubicBezTo>
                  <a:pt x="8218292" y="2556"/>
                  <a:pt x="8391465" y="4509"/>
                  <a:pt x="8630107" y="0"/>
                </a:cubicBezTo>
                <a:cubicBezTo>
                  <a:pt x="8868749" y="-4509"/>
                  <a:pt x="9078381" y="-9348"/>
                  <a:pt x="9393540" y="0"/>
                </a:cubicBezTo>
                <a:cubicBezTo>
                  <a:pt x="9708699" y="9348"/>
                  <a:pt x="9789190" y="-16759"/>
                  <a:pt x="9957816" y="0"/>
                </a:cubicBezTo>
                <a:cubicBezTo>
                  <a:pt x="9957941" y="4395"/>
                  <a:pt x="9957741" y="9776"/>
                  <a:pt x="9957816" y="18288"/>
                </a:cubicBezTo>
                <a:cubicBezTo>
                  <a:pt x="9649812" y="40651"/>
                  <a:pt x="9486007" y="41594"/>
                  <a:pt x="9194383" y="18288"/>
                </a:cubicBezTo>
                <a:cubicBezTo>
                  <a:pt x="8902759" y="-5018"/>
                  <a:pt x="8744094" y="43814"/>
                  <a:pt x="8530529" y="18288"/>
                </a:cubicBezTo>
                <a:cubicBezTo>
                  <a:pt x="8316964" y="-7238"/>
                  <a:pt x="8282371" y="24093"/>
                  <a:pt x="8165409" y="18288"/>
                </a:cubicBezTo>
                <a:cubicBezTo>
                  <a:pt x="8048447" y="12483"/>
                  <a:pt x="7851788" y="12040"/>
                  <a:pt x="7700711" y="18288"/>
                </a:cubicBezTo>
                <a:cubicBezTo>
                  <a:pt x="7549634" y="24536"/>
                  <a:pt x="7127225" y="27915"/>
                  <a:pt x="6837700" y="18288"/>
                </a:cubicBezTo>
                <a:cubicBezTo>
                  <a:pt x="6548175" y="8661"/>
                  <a:pt x="6330711" y="50037"/>
                  <a:pt x="6173846" y="18288"/>
                </a:cubicBezTo>
                <a:cubicBezTo>
                  <a:pt x="6016981" y="-13461"/>
                  <a:pt x="5930031" y="15985"/>
                  <a:pt x="5709148" y="18288"/>
                </a:cubicBezTo>
                <a:cubicBezTo>
                  <a:pt x="5488265" y="20591"/>
                  <a:pt x="5372997" y="43097"/>
                  <a:pt x="5045293" y="18288"/>
                </a:cubicBezTo>
                <a:cubicBezTo>
                  <a:pt x="4717590" y="-6521"/>
                  <a:pt x="4829875" y="6803"/>
                  <a:pt x="4680174" y="18288"/>
                </a:cubicBezTo>
                <a:cubicBezTo>
                  <a:pt x="4530473" y="29773"/>
                  <a:pt x="4441300" y="27030"/>
                  <a:pt x="4315054" y="18288"/>
                </a:cubicBezTo>
                <a:cubicBezTo>
                  <a:pt x="4188808" y="9546"/>
                  <a:pt x="3846162" y="4446"/>
                  <a:pt x="3651199" y="18288"/>
                </a:cubicBezTo>
                <a:cubicBezTo>
                  <a:pt x="3456236" y="32130"/>
                  <a:pt x="3412656" y="-1324"/>
                  <a:pt x="3186501" y="18288"/>
                </a:cubicBezTo>
                <a:cubicBezTo>
                  <a:pt x="2960346" y="37900"/>
                  <a:pt x="2783091" y="19872"/>
                  <a:pt x="2423069" y="18288"/>
                </a:cubicBezTo>
                <a:cubicBezTo>
                  <a:pt x="2063047" y="16704"/>
                  <a:pt x="2066062" y="18692"/>
                  <a:pt x="1958370" y="18288"/>
                </a:cubicBezTo>
                <a:cubicBezTo>
                  <a:pt x="1850678" y="17884"/>
                  <a:pt x="1403255" y="47471"/>
                  <a:pt x="1194938" y="18288"/>
                </a:cubicBezTo>
                <a:cubicBezTo>
                  <a:pt x="986621" y="-10895"/>
                  <a:pt x="986435" y="4670"/>
                  <a:pt x="829818" y="18288"/>
                </a:cubicBezTo>
                <a:cubicBezTo>
                  <a:pt x="673201" y="31906"/>
                  <a:pt x="178831" y="-2639"/>
                  <a:pt x="0" y="18288"/>
                </a:cubicBezTo>
                <a:cubicBezTo>
                  <a:pt x="-504" y="12101"/>
                  <a:pt x="-591" y="7719"/>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5F3FD524-9C03-684C-B71D-0D00754B446F}"/>
              </a:ext>
            </a:extLst>
          </p:cNvPr>
          <p:cNvSpPr>
            <a:spLocks noGrp="1" noChangeArrowheads="1"/>
          </p:cNvSpPr>
          <p:nvPr>
            <p:ph idx="1"/>
          </p:nvPr>
        </p:nvSpPr>
        <p:spPr bwMode="auto">
          <a:xfrm>
            <a:off x="1151467" y="2607733"/>
            <a:ext cx="9889067" cy="3285067"/>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fontScale="92500" lnSpcReduction="10000"/>
          </a:bodyPr>
          <a:lstStyle/>
          <a:p>
            <a:pPr marL="0" marR="0" lvl="0" indent="0" defTabSz="914400" rtl="0" eaLnBrk="0" fontAlgn="base" latinLnBrk="0" hangingPunct="0">
              <a:lnSpc>
                <a:spcPct val="100000"/>
              </a:lnSpc>
              <a:spcBef>
                <a:spcPct val="0"/>
              </a:spcBef>
              <a:spcAft>
                <a:spcPts val="600"/>
              </a:spcAft>
              <a:buClrTx/>
              <a:buSzTx/>
              <a:buFontTx/>
              <a:buNone/>
              <a:tabLst/>
            </a:pPr>
            <a:r>
              <a:rPr kumimoji="0" lang="en-US" altLang="en-US" sz="700" b="0" i="0" u="none" strike="noStrike" cap="none" normalizeH="0" baseline="0" dirty="0">
                <a:ln>
                  <a:noFill/>
                </a:ln>
                <a:solidFill>
                  <a:schemeClr val="bg1"/>
                </a:solidFill>
                <a:effectLst/>
                <a:latin typeface="JetBrains Mono"/>
              </a:rPr>
              <a:t>def </a:t>
            </a:r>
            <a:r>
              <a:rPr kumimoji="0" lang="en-US" altLang="en-US" sz="700" b="0" i="0" u="none" strike="noStrike" cap="none" normalizeH="0" baseline="0" dirty="0" err="1">
                <a:ln>
                  <a:noFill/>
                </a:ln>
                <a:solidFill>
                  <a:schemeClr val="bg1"/>
                </a:solidFill>
                <a:effectLst/>
                <a:latin typeface="JetBrains Mono"/>
              </a:rPr>
              <a:t>take_img</a:t>
            </a:r>
            <a:r>
              <a:rPr kumimoji="0" lang="en-US" altLang="en-US" sz="700" b="0" i="0" u="none" strike="noStrike" cap="none" normalizeH="0" baseline="0" dirty="0">
                <a:ln>
                  <a:noFill/>
                </a:ln>
                <a:solidFill>
                  <a:schemeClr val="bg1"/>
                </a:solidFill>
                <a:effectLst/>
                <a:latin typeface="JetBrains Mono"/>
              </a:rPr>
              <a:t>():</a:t>
            </a:r>
            <a:br>
              <a:rPr kumimoji="0" lang="en-US" altLang="en-US" sz="700" b="0" i="0" u="none" strike="noStrike" cap="none" normalizeH="0" baseline="0" dirty="0">
                <a:ln>
                  <a:noFill/>
                </a:ln>
                <a:solidFill>
                  <a:schemeClr val="bg1"/>
                </a:solidFill>
                <a:effectLst/>
                <a:latin typeface="JetBrains Mono"/>
              </a:rPr>
            </a:br>
            <a:r>
              <a:rPr kumimoji="0" lang="en-US" altLang="en-US" sz="700" b="0" i="0" u="none" strike="noStrike" cap="none" normalizeH="0" baseline="0" dirty="0">
                <a:ln>
                  <a:noFill/>
                </a:ln>
                <a:solidFill>
                  <a:schemeClr val="bg1"/>
                </a:solidFill>
                <a:effectLst/>
                <a:latin typeface="JetBrains Mono"/>
              </a:rPr>
              <a:t>    l1 = </a:t>
            </a:r>
            <a:r>
              <a:rPr kumimoji="0" lang="en-US" altLang="en-US" sz="700" b="0" i="0" u="none" strike="noStrike" cap="none" normalizeH="0" baseline="0" dirty="0" err="1">
                <a:ln>
                  <a:noFill/>
                </a:ln>
                <a:solidFill>
                  <a:schemeClr val="bg1"/>
                </a:solidFill>
                <a:effectLst/>
                <a:latin typeface="JetBrains Mono"/>
              </a:rPr>
              <a:t>txt.get</a:t>
            </a:r>
            <a:r>
              <a:rPr kumimoji="0" lang="en-US" altLang="en-US" sz="700" b="0" i="0" u="none" strike="noStrike" cap="none" normalizeH="0" baseline="0" dirty="0">
                <a:ln>
                  <a:noFill/>
                </a:ln>
                <a:solidFill>
                  <a:schemeClr val="bg1"/>
                </a:solidFill>
                <a:effectLst/>
                <a:latin typeface="JetBrains Mono"/>
              </a:rPr>
              <a:t>()</a:t>
            </a:r>
            <a:br>
              <a:rPr kumimoji="0" lang="en-US" altLang="en-US" sz="700" b="0" i="0" u="none" strike="noStrike" cap="none" normalizeH="0" baseline="0" dirty="0">
                <a:ln>
                  <a:noFill/>
                </a:ln>
                <a:solidFill>
                  <a:schemeClr val="bg1"/>
                </a:solidFill>
                <a:effectLst/>
                <a:latin typeface="JetBrains Mono"/>
              </a:rPr>
            </a:br>
            <a:r>
              <a:rPr kumimoji="0" lang="en-US" altLang="en-US" sz="700" b="0" i="0" u="none" strike="noStrike" cap="none" normalizeH="0" baseline="0" dirty="0">
                <a:ln>
                  <a:noFill/>
                </a:ln>
                <a:solidFill>
                  <a:schemeClr val="bg1"/>
                </a:solidFill>
                <a:effectLst/>
                <a:latin typeface="JetBrains Mono"/>
              </a:rPr>
              <a:t>    l2 = txt2.get()</a:t>
            </a:r>
            <a:br>
              <a:rPr kumimoji="0" lang="en-US" altLang="en-US" sz="700" b="0" i="0" u="none" strike="noStrike" cap="none" normalizeH="0" baseline="0" dirty="0">
                <a:ln>
                  <a:noFill/>
                </a:ln>
                <a:solidFill>
                  <a:schemeClr val="bg1"/>
                </a:solidFill>
                <a:effectLst/>
                <a:latin typeface="JetBrains Mono"/>
              </a:rPr>
            </a:br>
            <a:r>
              <a:rPr kumimoji="0" lang="en-US" altLang="en-US" sz="700" b="0" i="0" u="none" strike="noStrike" cap="none" normalizeH="0" baseline="0" dirty="0">
                <a:ln>
                  <a:noFill/>
                </a:ln>
                <a:solidFill>
                  <a:schemeClr val="bg1"/>
                </a:solidFill>
                <a:effectLst/>
                <a:latin typeface="JetBrains Mono"/>
              </a:rPr>
              <a:t>    if l1 == '':</a:t>
            </a:r>
            <a:br>
              <a:rPr kumimoji="0" lang="en-US" altLang="en-US" sz="700" b="0" i="0" u="none" strike="noStrike" cap="none" normalizeH="0" baseline="0" dirty="0">
                <a:ln>
                  <a:noFill/>
                </a:ln>
                <a:solidFill>
                  <a:schemeClr val="bg1"/>
                </a:solidFill>
                <a:effectLst/>
                <a:latin typeface="JetBrains Mono"/>
              </a:rPr>
            </a:br>
            <a:r>
              <a:rPr kumimoji="0" lang="en-US" altLang="en-US" sz="700" b="0" i="0" u="none" strike="noStrike" cap="none" normalizeH="0" baseline="0" dirty="0">
                <a:ln>
                  <a:noFill/>
                </a:ln>
                <a:solidFill>
                  <a:schemeClr val="bg1"/>
                </a:solidFill>
                <a:effectLst/>
                <a:latin typeface="JetBrains Mono"/>
              </a:rPr>
              <a:t>        </a:t>
            </a:r>
            <a:r>
              <a:rPr kumimoji="0" lang="en-US" altLang="en-US" sz="700" b="0" i="0" u="none" strike="noStrike" cap="none" normalizeH="0" baseline="0" dirty="0" err="1">
                <a:ln>
                  <a:noFill/>
                </a:ln>
                <a:solidFill>
                  <a:schemeClr val="bg1"/>
                </a:solidFill>
                <a:effectLst/>
                <a:latin typeface="JetBrains Mono"/>
              </a:rPr>
              <a:t>err_screen</a:t>
            </a:r>
            <a:r>
              <a:rPr kumimoji="0" lang="en-US" altLang="en-US" sz="700" b="0" i="0" u="none" strike="noStrike" cap="none" normalizeH="0" baseline="0" dirty="0">
                <a:ln>
                  <a:noFill/>
                </a:ln>
                <a:solidFill>
                  <a:schemeClr val="bg1"/>
                </a:solidFill>
                <a:effectLst/>
                <a:latin typeface="JetBrains Mono"/>
              </a:rPr>
              <a:t>()</a:t>
            </a:r>
            <a:br>
              <a:rPr kumimoji="0" lang="en-US" altLang="en-US" sz="700" b="0" i="0" u="none" strike="noStrike" cap="none" normalizeH="0" baseline="0" dirty="0">
                <a:ln>
                  <a:noFill/>
                </a:ln>
                <a:solidFill>
                  <a:schemeClr val="bg1"/>
                </a:solidFill>
                <a:effectLst/>
                <a:latin typeface="JetBrains Mono"/>
              </a:rPr>
            </a:br>
            <a:r>
              <a:rPr kumimoji="0" lang="en-US" altLang="en-US" sz="700" b="0" i="0" u="none" strike="noStrike" cap="none" normalizeH="0" baseline="0" dirty="0">
                <a:ln>
                  <a:noFill/>
                </a:ln>
                <a:solidFill>
                  <a:schemeClr val="bg1"/>
                </a:solidFill>
                <a:effectLst/>
                <a:latin typeface="JetBrains Mono"/>
              </a:rPr>
              <a:t>    </a:t>
            </a:r>
            <a:r>
              <a:rPr kumimoji="0" lang="en-US" altLang="en-US" sz="700" b="0" i="0" u="none" strike="noStrike" cap="none" normalizeH="0" baseline="0" dirty="0" err="1">
                <a:ln>
                  <a:noFill/>
                </a:ln>
                <a:solidFill>
                  <a:schemeClr val="bg1"/>
                </a:solidFill>
                <a:effectLst/>
                <a:latin typeface="JetBrains Mono"/>
              </a:rPr>
              <a:t>elif</a:t>
            </a:r>
            <a:r>
              <a:rPr kumimoji="0" lang="en-US" altLang="en-US" sz="700" b="0" i="0" u="none" strike="noStrike" cap="none" normalizeH="0" baseline="0" dirty="0">
                <a:ln>
                  <a:noFill/>
                </a:ln>
                <a:solidFill>
                  <a:schemeClr val="bg1"/>
                </a:solidFill>
                <a:effectLst/>
                <a:latin typeface="JetBrains Mono"/>
              </a:rPr>
              <a:t> l2 == '':</a:t>
            </a:r>
            <a:br>
              <a:rPr kumimoji="0" lang="en-US" altLang="en-US" sz="700" b="0" i="0" u="none" strike="noStrike" cap="none" normalizeH="0" baseline="0" dirty="0">
                <a:ln>
                  <a:noFill/>
                </a:ln>
                <a:solidFill>
                  <a:schemeClr val="bg1"/>
                </a:solidFill>
                <a:effectLst/>
                <a:latin typeface="JetBrains Mono"/>
              </a:rPr>
            </a:br>
            <a:r>
              <a:rPr kumimoji="0" lang="en-US" altLang="en-US" sz="700" b="0" i="0" u="none" strike="noStrike" cap="none" normalizeH="0" baseline="0" dirty="0">
                <a:ln>
                  <a:noFill/>
                </a:ln>
                <a:solidFill>
                  <a:schemeClr val="bg1"/>
                </a:solidFill>
                <a:effectLst/>
                <a:latin typeface="JetBrains Mono"/>
              </a:rPr>
              <a:t>        </a:t>
            </a:r>
            <a:r>
              <a:rPr kumimoji="0" lang="en-US" altLang="en-US" sz="700" b="0" i="0" u="none" strike="noStrike" cap="none" normalizeH="0" baseline="0" dirty="0" err="1">
                <a:ln>
                  <a:noFill/>
                </a:ln>
                <a:solidFill>
                  <a:schemeClr val="bg1"/>
                </a:solidFill>
                <a:effectLst/>
                <a:latin typeface="JetBrains Mono"/>
              </a:rPr>
              <a:t>err_screen</a:t>
            </a:r>
            <a:r>
              <a:rPr kumimoji="0" lang="en-US" altLang="en-US" sz="700" b="0" i="0" u="none" strike="noStrike" cap="none" normalizeH="0" baseline="0">
                <a:ln>
                  <a:noFill/>
                </a:ln>
                <a:solidFill>
                  <a:schemeClr val="bg1"/>
                </a:solidFill>
                <a:effectLst/>
                <a:latin typeface="JetBrains Mono"/>
              </a:rPr>
              <a:t>()</a:t>
            </a:r>
            <a:br>
              <a:rPr kumimoji="0" lang="en-US" altLang="en-US" sz="700" b="0" i="0" u="none" strike="noStrike" cap="none" normalizeH="0" baseline="0">
                <a:ln>
                  <a:noFill/>
                </a:ln>
                <a:solidFill>
                  <a:schemeClr val="bg1"/>
                </a:solidFill>
                <a:effectLst/>
                <a:latin typeface="JetBrains Mono"/>
              </a:rPr>
            </a:br>
            <a:r>
              <a:rPr kumimoji="0" lang="en-US" altLang="en-US" sz="700" b="0" i="0" u="none" strike="noStrike" cap="none" normalizeH="0" baseline="0">
                <a:ln>
                  <a:noFill/>
                </a:ln>
                <a:solidFill>
                  <a:schemeClr val="bg1"/>
                </a:solidFill>
                <a:effectLst/>
                <a:latin typeface="JetBrains Mono"/>
              </a:rPr>
              <a:t>    else:</a:t>
            </a:r>
            <a:br>
              <a:rPr kumimoji="0" lang="en-US" altLang="en-US" sz="700" b="0" i="0" u="none" strike="noStrike" cap="none" normalizeH="0" baseline="0">
                <a:ln>
                  <a:noFill/>
                </a:ln>
                <a:solidFill>
                  <a:schemeClr val="bg1"/>
                </a:solidFill>
                <a:effectLst/>
                <a:latin typeface="JetBrains Mono"/>
              </a:rPr>
            </a:br>
            <a:r>
              <a:rPr kumimoji="0" lang="en-US" altLang="en-US" sz="700" b="0" i="0" u="none" strike="noStrike" cap="none" normalizeH="0" baseline="0">
                <a:ln>
                  <a:noFill/>
                </a:ln>
                <a:solidFill>
                  <a:schemeClr val="bg1"/>
                </a:solidFill>
                <a:effectLst/>
                <a:latin typeface="JetBrains Mono"/>
              </a:rPr>
              <a:t>        try:</a:t>
            </a:r>
            <a:br>
              <a:rPr kumimoji="0" lang="en-US" altLang="en-US" sz="700" b="0" i="0" u="none" strike="noStrike" cap="none" normalizeH="0" baseline="0">
                <a:ln>
                  <a:noFill/>
                </a:ln>
                <a:solidFill>
                  <a:schemeClr val="bg1"/>
                </a:solidFill>
                <a:effectLst/>
                <a:latin typeface="JetBrains Mono"/>
              </a:rPr>
            </a:br>
            <a:r>
              <a:rPr kumimoji="0" lang="en-US" altLang="en-US" sz="700" b="0" i="0" u="none" strike="noStrike" cap="none" normalizeH="0" baseline="0">
                <a:ln>
                  <a:noFill/>
                </a:ln>
                <a:solidFill>
                  <a:schemeClr val="bg1"/>
                </a:solidFill>
                <a:effectLst/>
                <a:latin typeface="JetBrains Mono"/>
              </a:rPr>
              <a:t>            cam = cv2.VideoCapture(0)</a:t>
            </a:r>
            <a:br>
              <a:rPr kumimoji="0" lang="en-US" altLang="en-US" sz="700" b="0" i="0" u="none" strike="noStrike" cap="none" normalizeH="0" baseline="0">
                <a:ln>
                  <a:noFill/>
                </a:ln>
                <a:solidFill>
                  <a:schemeClr val="bg1"/>
                </a:solidFill>
                <a:effectLst/>
                <a:latin typeface="JetBrains Mono"/>
              </a:rPr>
            </a:br>
            <a:r>
              <a:rPr kumimoji="0" lang="en-US" altLang="en-US" sz="700" b="0" i="0" u="none" strike="noStrike" cap="none" normalizeH="0" baseline="0">
                <a:ln>
                  <a:noFill/>
                </a:ln>
                <a:solidFill>
                  <a:schemeClr val="bg1"/>
                </a:solidFill>
                <a:effectLst/>
                <a:latin typeface="JetBrains Mono"/>
              </a:rPr>
              <a:t>            detector = cv2.CascadeClassifier(</a:t>
            </a:r>
            <a:br>
              <a:rPr kumimoji="0" lang="en-US" altLang="en-US" sz="700" b="0" i="0" u="none" strike="noStrike" cap="none" normalizeH="0" baseline="0">
                <a:ln>
                  <a:noFill/>
                </a:ln>
                <a:solidFill>
                  <a:schemeClr val="bg1"/>
                </a:solidFill>
                <a:effectLst/>
                <a:latin typeface="JetBrains Mono"/>
              </a:rPr>
            </a:br>
            <a:r>
              <a:rPr kumimoji="0" lang="en-US" altLang="en-US" sz="700" b="0" i="0" u="none" strike="noStrike" cap="none" normalizeH="0" baseline="0">
                <a:ln>
                  <a:noFill/>
                </a:ln>
                <a:solidFill>
                  <a:schemeClr val="bg1"/>
                </a:solidFill>
                <a:effectLst/>
                <a:latin typeface="JetBrains Mono"/>
              </a:rPr>
              <a:t>                'haarcascade_frontalface_default.xml')</a:t>
            </a:r>
            <a:br>
              <a:rPr kumimoji="0" lang="en-US" altLang="en-US" sz="700" b="0" i="0" u="none" strike="noStrike" cap="none" normalizeH="0" baseline="0">
                <a:ln>
                  <a:noFill/>
                </a:ln>
                <a:solidFill>
                  <a:schemeClr val="bg1"/>
                </a:solidFill>
                <a:effectLst/>
                <a:latin typeface="JetBrains Mono"/>
              </a:rPr>
            </a:br>
            <a:r>
              <a:rPr kumimoji="0" lang="en-US" altLang="en-US" sz="700" b="0" i="0" u="none" strike="noStrike" cap="none" normalizeH="0" baseline="0">
                <a:ln>
                  <a:noFill/>
                </a:ln>
                <a:solidFill>
                  <a:schemeClr val="bg1"/>
                </a:solidFill>
                <a:effectLst/>
                <a:latin typeface="JetBrains Mono"/>
              </a:rPr>
              <a:t>            Enrollment = </a:t>
            </a:r>
            <a:r>
              <a:rPr kumimoji="0" lang="en-US" altLang="en-US" sz="700" b="0" i="0" u="none" strike="noStrike" cap="none" normalizeH="0" baseline="0" dirty="0" err="1">
                <a:ln>
                  <a:noFill/>
                </a:ln>
                <a:solidFill>
                  <a:schemeClr val="bg1"/>
                </a:solidFill>
                <a:effectLst/>
                <a:latin typeface="JetBrains Mono"/>
              </a:rPr>
              <a:t>txt.get</a:t>
            </a:r>
            <a:r>
              <a:rPr kumimoji="0" lang="en-US" altLang="en-US" sz="700" b="0" i="0" u="none" strike="noStrike" cap="none" normalizeH="0" baseline="0" dirty="0">
                <a:ln>
                  <a:noFill/>
                </a:ln>
                <a:solidFill>
                  <a:schemeClr val="bg1"/>
                </a:solidFill>
                <a:effectLst/>
                <a:latin typeface="JetBrains Mono"/>
              </a:rPr>
              <a:t>()</a:t>
            </a:r>
            <a:br>
              <a:rPr kumimoji="0" lang="en-US" altLang="en-US" sz="700" b="0" i="0" u="none" strike="noStrike" cap="none" normalizeH="0" baseline="0" dirty="0">
                <a:ln>
                  <a:noFill/>
                </a:ln>
                <a:solidFill>
                  <a:schemeClr val="bg1"/>
                </a:solidFill>
                <a:effectLst/>
                <a:latin typeface="JetBrains Mono"/>
              </a:rPr>
            </a:br>
            <a:r>
              <a:rPr kumimoji="0" lang="en-US" altLang="en-US" sz="700" b="0" i="0" u="none" strike="noStrike" cap="none" normalizeH="0" baseline="0" dirty="0">
                <a:ln>
                  <a:noFill/>
                </a:ln>
                <a:solidFill>
                  <a:schemeClr val="bg1"/>
                </a:solidFill>
                <a:effectLst/>
                <a:latin typeface="JetBrains Mono"/>
              </a:rPr>
              <a:t>            Name = txt2.get()</a:t>
            </a:r>
            <a:br>
              <a:rPr kumimoji="0" lang="en-US" altLang="en-US" sz="700" b="0" i="0" u="none" strike="noStrike" cap="none" normalizeH="0" baseline="0" dirty="0">
                <a:ln>
                  <a:noFill/>
                </a:ln>
                <a:solidFill>
                  <a:schemeClr val="bg1"/>
                </a:solidFill>
                <a:effectLst/>
                <a:latin typeface="JetBrains Mono"/>
              </a:rPr>
            </a:br>
            <a:r>
              <a:rPr kumimoji="0" lang="en-US" altLang="en-US" sz="700" b="0" i="0" u="none" strike="noStrike" cap="none" normalizeH="0" baseline="0" dirty="0">
                <a:ln>
                  <a:noFill/>
                </a:ln>
                <a:solidFill>
                  <a:schemeClr val="bg1"/>
                </a:solidFill>
                <a:effectLst/>
                <a:latin typeface="JetBrains Mono"/>
              </a:rPr>
              <a:t>            </a:t>
            </a:r>
            <a:r>
              <a:rPr kumimoji="0" lang="en-US" altLang="en-US" sz="700" b="0" i="0" u="none" strike="noStrike" cap="none" normalizeH="0" baseline="0" dirty="0" err="1">
                <a:ln>
                  <a:noFill/>
                </a:ln>
                <a:solidFill>
                  <a:schemeClr val="bg1"/>
                </a:solidFill>
                <a:effectLst/>
                <a:latin typeface="JetBrains Mono"/>
              </a:rPr>
              <a:t>sampleNum</a:t>
            </a:r>
            <a:r>
              <a:rPr kumimoji="0" lang="en-US" altLang="en-US" sz="700" b="0" i="0" u="none" strike="noStrike" cap="none" normalizeH="0" baseline="0" dirty="0">
                <a:ln>
                  <a:noFill/>
                </a:ln>
                <a:solidFill>
                  <a:schemeClr val="bg1"/>
                </a:solidFill>
                <a:effectLst/>
                <a:latin typeface="JetBrains Mono"/>
              </a:rPr>
              <a:t> = 0</a:t>
            </a:r>
            <a:br>
              <a:rPr kumimoji="0" lang="en-US" altLang="en-US" sz="700" b="0" i="0" u="none" strike="noStrike" cap="none" normalizeH="0" baseline="0" dirty="0">
                <a:ln>
                  <a:noFill/>
                </a:ln>
                <a:solidFill>
                  <a:schemeClr val="bg1"/>
                </a:solidFill>
                <a:effectLst/>
                <a:latin typeface="JetBrains Mono"/>
              </a:rPr>
            </a:br>
            <a:r>
              <a:rPr kumimoji="0" lang="en-US" altLang="en-US" sz="700" b="0" i="0" u="none" strike="noStrike" cap="none" normalizeH="0" baseline="0" dirty="0">
                <a:ln>
                  <a:noFill/>
                </a:ln>
                <a:solidFill>
                  <a:schemeClr val="bg1"/>
                </a:solidFill>
                <a:effectLst/>
                <a:latin typeface="JetBrains Mono"/>
              </a:rPr>
              <a:t>            while (True):</a:t>
            </a:r>
            <a:br>
              <a:rPr kumimoji="0" lang="en-US" altLang="en-US" sz="700" b="0" i="0" u="none" strike="noStrike" cap="none" normalizeH="0" baseline="0" dirty="0">
                <a:ln>
                  <a:noFill/>
                </a:ln>
                <a:solidFill>
                  <a:schemeClr val="bg1"/>
                </a:solidFill>
                <a:effectLst/>
                <a:latin typeface="JetBrains Mono"/>
              </a:rPr>
            </a:br>
            <a:r>
              <a:rPr kumimoji="0" lang="en-US" altLang="en-US" sz="700" b="0" i="0" u="none" strike="noStrike" cap="none" normalizeH="0" baseline="0" dirty="0">
                <a:ln>
                  <a:noFill/>
                </a:ln>
                <a:solidFill>
                  <a:schemeClr val="bg1"/>
                </a:solidFill>
                <a:effectLst/>
                <a:latin typeface="JetBrains Mono"/>
              </a:rPr>
              <a:t>                ret, </a:t>
            </a:r>
            <a:r>
              <a:rPr kumimoji="0" lang="en-US" altLang="en-US" sz="700" b="0" i="0" u="none" strike="noStrike" cap="none" normalizeH="0" baseline="0" dirty="0" err="1">
                <a:ln>
                  <a:noFill/>
                </a:ln>
                <a:solidFill>
                  <a:schemeClr val="bg1"/>
                </a:solidFill>
                <a:effectLst/>
                <a:latin typeface="JetBrains Mono"/>
              </a:rPr>
              <a:t>img</a:t>
            </a:r>
            <a:r>
              <a:rPr kumimoji="0" lang="en-US" altLang="en-US" sz="700" b="0" i="0" u="none" strike="noStrike" cap="none" normalizeH="0" baseline="0" dirty="0">
                <a:ln>
                  <a:noFill/>
                </a:ln>
                <a:solidFill>
                  <a:schemeClr val="bg1"/>
                </a:solidFill>
                <a:effectLst/>
                <a:latin typeface="JetBrains Mono"/>
              </a:rPr>
              <a:t> = </a:t>
            </a:r>
            <a:r>
              <a:rPr kumimoji="0" lang="en-US" altLang="en-US" sz="700" b="0" i="0" u="none" strike="noStrike" cap="none" normalizeH="0" baseline="0" dirty="0" err="1">
                <a:ln>
                  <a:noFill/>
                </a:ln>
                <a:solidFill>
                  <a:schemeClr val="bg1"/>
                </a:solidFill>
                <a:effectLst/>
                <a:latin typeface="JetBrains Mono"/>
              </a:rPr>
              <a:t>cam.read</a:t>
            </a:r>
            <a:r>
              <a:rPr kumimoji="0" lang="en-US" altLang="en-US" sz="700" b="0" i="0" u="none" strike="noStrike" cap="none" normalizeH="0" baseline="0" dirty="0">
                <a:ln>
                  <a:noFill/>
                </a:ln>
                <a:solidFill>
                  <a:schemeClr val="bg1"/>
                </a:solidFill>
                <a:effectLst/>
                <a:latin typeface="JetBrains Mono"/>
              </a:rPr>
              <a:t>()</a:t>
            </a:r>
            <a:br>
              <a:rPr kumimoji="0" lang="en-US" altLang="en-US" sz="700" b="0" i="0" u="none" strike="noStrike" cap="none" normalizeH="0" baseline="0" dirty="0">
                <a:ln>
                  <a:noFill/>
                </a:ln>
                <a:solidFill>
                  <a:schemeClr val="bg1"/>
                </a:solidFill>
                <a:effectLst/>
                <a:latin typeface="JetBrains Mono"/>
              </a:rPr>
            </a:br>
            <a:r>
              <a:rPr kumimoji="0" lang="en-US" altLang="en-US" sz="700" b="0" i="0" u="none" strike="noStrike" cap="none" normalizeH="0" baseline="0" dirty="0">
                <a:ln>
                  <a:noFill/>
                </a:ln>
                <a:solidFill>
                  <a:schemeClr val="bg1"/>
                </a:solidFill>
                <a:effectLst/>
                <a:latin typeface="JetBrains Mono"/>
              </a:rPr>
              <a:t>                gray = cv2.cvtColor(</a:t>
            </a:r>
            <a:r>
              <a:rPr kumimoji="0" lang="en-US" altLang="en-US" sz="700" b="0" i="0" u="none" strike="noStrike" cap="none" normalizeH="0" baseline="0" dirty="0" err="1">
                <a:ln>
                  <a:noFill/>
                </a:ln>
                <a:solidFill>
                  <a:schemeClr val="bg1"/>
                </a:solidFill>
                <a:effectLst/>
                <a:latin typeface="JetBrains Mono"/>
              </a:rPr>
              <a:t>img</a:t>
            </a:r>
            <a:r>
              <a:rPr kumimoji="0" lang="en-US" altLang="en-US" sz="700" b="0" i="0" u="none" strike="noStrike" cap="none" normalizeH="0" baseline="0" dirty="0">
                <a:ln>
                  <a:noFill/>
                </a:ln>
                <a:solidFill>
                  <a:schemeClr val="bg1"/>
                </a:solidFill>
                <a:effectLst/>
                <a:latin typeface="JetBrains Mono"/>
              </a:rPr>
              <a:t>, cv2.COLOR_BGR2GRAY)</a:t>
            </a:r>
            <a:br>
              <a:rPr kumimoji="0" lang="en-US" altLang="en-US" sz="700" b="0" i="0" u="none" strike="noStrike" cap="none" normalizeH="0" baseline="0" dirty="0">
                <a:ln>
                  <a:noFill/>
                </a:ln>
                <a:solidFill>
                  <a:schemeClr val="bg1"/>
                </a:solidFill>
                <a:effectLst/>
                <a:latin typeface="JetBrains Mono"/>
              </a:rPr>
            </a:br>
            <a:r>
              <a:rPr kumimoji="0" lang="en-US" altLang="en-US" sz="700" b="0" i="0" u="none" strike="noStrike" cap="none" normalizeH="0" baseline="0" dirty="0">
                <a:ln>
                  <a:noFill/>
                </a:ln>
                <a:solidFill>
                  <a:schemeClr val="bg1"/>
                </a:solidFill>
                <a:effectLst/>
                <a:latin typeface="JetBrains Mono"/>
              </a:rPr>
              <a:t>                faces = </a:t>
            </a:r>
            <a:r>
              <a:rPr kumimoji="0" lang="en-US" altLang="en-US" sz="700" b="0" i="0" u="none" strike="noStrike" cap="none" normalizeH="0" baseline="0" dirty="0" err="1">
                <a:ln>
                  <a:noFill/>
                </a:ln>
                <a:solidFill>
                  <a:schemeClr val="bg1"/>
                </a:solidFill>
                <a:effectLst/>
                <a:latin typeface="JetBrains Mono"/>
              </a:rPr>
              <a:t>detector.detectMultiScale</a:t>
            </a:r>
            <a:r>
              <a:rPr kumimoji="0" lang="en-US" altLang="en-US" sz="700" b="0" i="0" u="none" strike="noStrike" cap="none" normalizeH="0" baseline="0" dirty="0">
                <a:ln>
                  <a:noFill/>
                </a:ln>
                <a:solidFill>
                  <a:schemeClr val="bg1"/>
                </a:solidFill>
                <a:effectLst/>
                <a:latin typeface="JetBrains Mono"/>
              </a:rPr>
              <a:t>(gray, 1.3, 5)</a:t>
            </a:r>
            <a:br>
              <a:rPr kumimoji="0" lang="en-US" altLang="en-US" sz="700" b="0" i="0" u="none" strike="noStrike" cap="none" normalizeH="0" baseline="0" dirty="0">
                <a:ln>
                  <a:noFill/>
                </a:ln>
                <a:solidFill>
                  <a:schemeClr val="bg1"/>
                </a:solidFill>
                <a:effectLst/>
                <a:latin typeface="JetBrains Mono"/>
              </a:rPr>
            </a:br>
            <a:r>
              <a:rPr kumimoji="0" lang="en-US" altLang="en-US" sz="700" b="0" i="0" u="none" strike="noStrike" cap="none" normalizeH="0" baseline="0" dirty="0">
                <a:ln>
                  <a:noFill/>
                </a:ln>
                <a:solidFill>
                  <a:schemeClr val="bg1"/>
                </a:solidFill>
                <a:effectLst/>
                <a:latin typeface="JetBrains Mono"/>
              </a:rPr>
              <a:t>                for (x, y, w, h) in faces:</a:t>
            </a:r>
            <a:br>
              <a:rPr kumimoji="0" lang="en-US" altLang="en-US" sz="700" b="0" i="0" u="none" strike="noStrike" cap="none" normalizeH="0" baseline="0" dirty="0">
                <a:ln>
                  <a:noFill/>
                </a:ln>
                <a:solidFill>
                  <a:schemeClr val="bg1"/>
                </a:solidFill>
                <a:effectLst/>
                <a:latin typeface="JetBrains Mono"/>
              </a:rPr>
            </a:br>
            <a:r>
              <a:rPr kumimoji="0" lang="en-US" altLang="en-US" sz="700" b="0" i="0" u="none" strike="noStrike" cap="none" normalizeH="0" baseline="0" dirty="0">
                <a:ln>
                  <a:noFill/>
                </a:ln>
                <a:solidFill>
                  <a:schemeClr val="bg1"/>
                </a:solidFill>
                <a:effectLst/>
                <a:latin typeface="JetBrains Mono"/>
              </a:rPr>
              <a:t>                    cv2.rectangle(</a:t>
            </a:r>
            <a:r>
              <a:rPr kumimoji="0" lang="en-US" altLang="en-US" sz="700" b="0" i="0" u="none" strike="noStrike" cap="none" normalizeH="0" baseline="0" dirty="0" err="1">
                <a:ln>
                  <a:noFill/>
                </a:ln>
                <a:solidFill>
                  <a:schemeClr val="bg1"/>
                </a:solidFill>
                <a:effectLst/>
                <a:latin typeface="JetBrains Mono"/>
              </a:rPr>
              <a:t>img</a:t>
            </a:r>
            <a:r>
              <a:rPr kumimoji="0" lang="en-US" altLang="en-US" sz="700" b="0" i="0" u="none" strike="noStrike" cap="none" normalizeH="0" baseline="0" dirty="0">
                <a:ln>
                  <a:noFill/>
                </a:ln>
                <a:solidFill>
                  <a:schemeClr val="bg1"/>
                </a:solidFill>
                <a:effectLst/>
                <a:latin typeface="JetBrains Mono"/>
              </a:rPr>
              <a:t>, (x, y), (x + w, y + h), (255, 0, 0), 2)</a:t>
            </a:r>
            <a:br>
              <a:rPr kumimoji="0" lang="en-US" altLang="en-US" sz="700" b="0" i="0" u="none" strike="noStrike" cap="none" normalizeH="0" baseline="0" dirty="0">
                <a:ln>
                  <a:noFill/>
                </a:ln>
                <a:solidFill>
                  <a:schemeClr val="bg1"/>
                </a:solidFill>
                <a:effectLst/>
                <a:latin typeface="JetBrains Mono"/>
              </a:rPr>
            </a:br>
            <a:r>
              <a:rPr kumimoji="0" lang="en-US" altLang="en-US" sz="700" b="0" i="0" u="none" strike="noStrike" cap="none" normalizeH="0" baseline="0" dirty="0">
                <a:ln>
                  <a:noFill/>
                </a:ln>
                <a:solidFill>
                  <a:schemeClr val="bg1"/>
                </a:solidFill>
                <a:effectLst/>
                <a:latin typeface="JetBrains Mono"/>
              </a:rPr>
              <a:t>                    # incrementing sample number</a:t>
            </a:r>
            <a:br>
              <a:rPr kumimoji="0" lang="en-US" altLang="en-US" sz="700" b="0" i="0" u="none" strike="noStrike" cap="none" normalizeH="0" baseline="0" dirty="0">
                <a:ln>
                  <a:noFill/>
                </a:ln>
                <a:solidFill>
                  <a:schemeClr val="bg1"/>
                </a:solidFill>
                <a:effectLst/>
                <a:latin typeface="JetBrains Mono"/>
              </a:rPr>
            </a:br>
            <a:r>
              <a:rPr kumimoji="0" lang="en-US" altLang="en-US" sz="700" b="0" i="0" u="none" strike="noStrike" cap="none" normalizeH="0" baseline="0" dirty="0">
                <a:ln>
                  <a:noFill/>
                </a:ln>
                <a:solidFill>
                  <a:schemeClr val="bg1"/>
                </a:solidFill>
                <a:effectLst/>
                <a:latin typeface="JetBrains Mono"/>
              </a:rPr>
              <a:t>                    </a:t>
            </a:r>
            <a:r>
              <a:rPr kumimoji="0" lang="en-US" altLang="en-US" sz="700" b="0" i="0" u="none" strike="noStrike" cap="none" normalizeH="0" baseline="0" dirty="0" err="1">
                <a:ln>
                  <a:noFill/>
                </a:ln>
                <a:solidFill>
                  <a:schemeClr val="bg1"/>
                </a:solidFill>
                <a:effectLst/>
                <a:latin typeface="JetBrains Mono"/>
              </a:rPr>
              <a:t>sampleNum</a:t>
            </a:r>
            <a:r>
              <a:rPr kumimoji="0" lang="en-US" altLang="en-US" sz="700" b="0" i="0" u="none" strike="noStrike" cap="none" normalizeH="0" baseline="0" dirty="0">
                <a:ln>
                  <a:noFill/>
                </a:ln>
                <a:solidFill>
                  <a:schemeClr val="bg1"/>
                </a:solidFill>
                <a:effectLst/>
                <a:latin typeface="JetBrains Mono"/>
              </a:rPr>
              <a:t> = </a:t>
            </a:r>
            <a:r>
              <a:rPr kumimoji="0" lang="en-US" altLang="en-US" sz="700" b="0" i="0" u="none" strike="noStrike" cap="none" normalizeH="0" baseline="0" dirty="0" err="1">
                <a:ln>
                  <a:noFill/>
                </a:ln>
                <a:solidFill>
                  <a:schemeClr val="bg1"/>
                </a:solidFill>
                <a:effectLst/>
                <a:latin typeface="JetBrains Mono"/>
              </a:rPr>
              <a:t>sampleNum</a:t>
            </a:r>
            <a:r>
              <a:rPr kumimoji="0" lang="en-US" altLang="en-US" sz="700" b="0" i="0" u="none" strike="noStrike" cap="none" normalizeH="0" baseline="0" dirty="0">
                <a:ln>
                  <a:noFill/>
                </a:ln>
                <a:solidFill>
                  <a:schemeClr val="bg1"/>
                </a:solidFill>
                <a:effectLst/>
                <a:latin typeface="JetBrains Mono"/>
              </a:rPr>
              <a:t> + 1</a:t>
            </a:r>
            <a:br>
              <a:rPr kumimoji="0" lang="en-US" altLang="en-US" sz="700" b="0" i="0" u="none" strike="noStrike" cap="none" normalizeH="0" baseline="0" dirty="0">
                <a:ln>
                  <a:noFill/>
                </a:ln>
                <a:solidFill>
                  <a:schemeClr val="bg1"/>
                </a:solidFill>
                <a:effectLst/>
                <a:latin typeface="JetBrains Mono"/>
              </a:rPr>
            </a:br>
            <a:r>
              <a:rPr kumimoji="0" lang="en-US" altLang="en-US" sz="700" b="0" i="0" u="none" strike="noStrike" cap="none" normalizeH="0" baseline="0" dirty="0">
                <a:ln>
                  <a:noFill/>
                </a:ln>
                <a:solidFill>
                  <a:schemeClr val="bg1"/>
                </a:solidFill>
                <a:effectLst/>
                <a:latin typeface="JetBrains Mono"/>
              </a:rPr>
              <a:t>                    # saving the captured face in the dataset folder</a:t>
            </a:r>
            <a:br>
              <a:rPr kumimoji="0" lang="en-US" altLang="en-US" sz="700" b="0" i="0" u="none" strike="noStrike" cap="none" normalizeH="0" baseline="0" dirty="0">
                <a:ln>
                  <a:noFill/>
                </a:ln>
                <a:solidFill>
                  <a:schemeClr val="bg1"/>
                </a:solidFill>
                <a:effectLst/>
                <a:latin typeface="JetBrains Mono"/>
              </a:rPr>
            </a:br>
            <a:r>
              <a:rPr kumimoji="0" lang="en-US" altLang="en-US" sz="700" b="0" i="0" u="none" strike="noStrike" cap="none" normalizeH="0" baseline="0" dirty="0">
                <a:ln>
                  <a:noFill/>
                </a:ln>
                <a:solidFill>
                  <a:schemeClr val="bg1"/>
                </a:solidFill>
                <a:effectLst/>
                <a:latin typeface="JetBrains Mono"/>
              </a:rPr>
              <a:t>                    cv2.imwrite("</a:t>
            </a:r>
            <a:r>
              <a:rPr kumimoji="0" lang="en-US" altLang="en-US" sz="700" b="0" i="0" u="none" strike="noStrike" cap="none" normalizeH="0" baseline="0" dirty="0" err="1">
                <a:ln>
                  <a:noFill/>
                </a:ln>
                <a:solidFill>
                  <a:schemeClr val="bg1"/>
                </a:solidFill>
                <a:effectLst/>
                <a:latin typeface="JetBrains Mono"/>
              </a:rPr>
              <a:t>TrainingImage</a:t>
            </a:r>
            <a:r>
              <a:rPr kumimoji="0" lang="en-US" altLang="en-US" sz="700" b="0" i="0" u="none" strike="noStrike" cap="none" normalizeH="0" baseline="0" dirty="0">
                <a:ln>
                  <a:noFill/>
                </a:ln>
                <a:solidFill>
                  <a:schemeClr val="bg1"/>
                </a:solidFill>
                <a:effectLst/>
                <a:latin typeface="JetBrains Mono"/>
              </a:rPr>
              <a:t>/ " + Name + "." + Enrollment + '.' + str(</a:t>
            </a:r>
            <a:r>
              <a:rPr kumimoji="0" lang="en-US" altLang="en-US" sz="700" b="0" i="0" u="none" strike="noStrike" cap="none" normalizeH="0" baseline="0" dirty="0" err="1">
                <a:ln>
                  <a:noFill/>
                </a:ln>
                <a:solidFill>
                  <a:schemeClr val="bg1"/>
                </a:solidFill>
                <a:effectLst/>
                <a:latin typeface="JetBrains Mono"/>
              </a:rPr>
              <a:t>sampleNum</a:t>
            </a:r>
            <a:r>
              <a:rPr kumimoji="0" lang="en-US" altLang="en-US" sz="700" b="0" i="0" u="none" strike="noStrike" cap="none" normalizeH="0" baseline="0" dirty="0">
                <a:ln>
                  <a:noFill/>
                </a:ln>
                <a:solidFill>
                  <a:schemeClr val="bg1"/>
                </a:solidFill>
                <a:effectLst/>
                <a:latin typeface="JetBrains Mono"/>
              </a:rPr>
              <a:t>) + ".jpg",</a:t>
            </a:r>
            <a:br>
              <a:rPr kumimoji="0" lang="en-US" altLang="en-US" sz="700" b="0" i="0" u="none" strike="noStrike" cap="none" normalizeH="0" baseline="0" dirty="0">
                <a:ln>
                  <a:noFill/>
                </a:ln>
                <a:solidFill>
                  <a:schemeClr val="bg1"/>
                </a:solidFill>
                <a:effectLst/>
                <a:latin typeface="JetBrains Mono"/>
              </a:rPr>
            </a:br>
            <a:r>
              <a:rPr kumimoji="0" lang="en-US" altLang="en-US" sz="700" b="0" i="0" u="none" strike="noStrike" cap="none" normalizeH="0" baseline="0" dirty="0">
                <a:ln>
                  <a:noFill/>
                </a:ln>
                <a:solidFill>
                  <a:schemeClr val="bg1"/>
                </a:solidFill>
                <a:effectLst/>
                <a:latin typeface="JetBrains Mono"/>
              </a:rPr>
              <a:t>                                gray)</a:t>
            </a:r>
            <a:br>
              <a:rPr kumimoji="0" lang="en-US" altLang="en-US" sz="700" b="0" i="0" u="none" strike="noStrike" cap="none" normalizeH="0" baseline="0" dirty="0">
                <a:ln>
                  <a:noFill/>
                </a:ln>
                <a:solidFill>
                  <a:schemeClr val="bg1"/>
                </a:solidFill>
                <a:effectLst/>
                <a:latin typeface="JetBrains Mono"/>
              </a:rPr>
            </a:br>
            <a:r>
              <a:rPr kumimoji="0" lang="en-US" altLang="en-US" sz="700" b="0" i="0" u="none" strike="noStrike" cap="none" normalizeH="0" baseline="0" dirty="0">
                <a:ln>
                  <a:noFill/>
                </a:ln>
                <a:solidFill>
                  <a:schemeClr val="bg1"/>
                </a:solidFill>
                <a:effectLst/>
                <a:latin typeface="JetBrains Mono"/>
              </a:rPr>
              <a:t>                    print("Images Saved for Enrollment :")</a:t>
            </a:r>
            <a:br>
              <a:rPr kumimoji="0" lang="en-US" altLang="en-US" sz="700" b="0" i="0" u="none" strike="noStrike" cap="none" normalizeH="0" baseline="0" dirty="0">
                <a:ln>
                  <a:noFill/>
                </a:ln>
                <a:solidFill>
                  <a:schemeClr val="bg1"/>
                </a:solidFill>
                <a:effectLst/>
                <a:latin typeface="JetBrains Mono"/>
              </a:rPr>
            </a:br>
            <a:r>
              <a:rPr kumimoji="0" lang="en-US" altLang="en-US" sz="700" b="0" i="0" u="none" strike="noStrike" cap="none" normalizeH="0" baseline="0" dirty="0">
                <a:ln>
                  <a:noFill/>
                </a:ln>
                <a:solidFill>
                  <a:schemeClr val="bg1"/>
                </a:solidFill>
                <a:effectLst/>
                <a:latin typeface="JetBrains Mono"/>
              </a:rPr>
              <a:t>                    cv2.imshow('Frame', </a:t>
            </a:r>
            <a:r>
              <a:rPr kumimoji="0" lang="en-US" altLang="en-US" sz="700" b="0" i="0" u="none" strike="noStrike" cap="none" normalizeH="0" baseline="0" dirty="0" err="1">
                <a:ln>
                  <a:noFill/>
                </a:ln>
                <a:solidFill>
                  <a:schemeClr val="bg1"/>
                </a:solidFill>
                <a:effectLst/>
                <a:latin typeface="JetBrains Mono"/>
              </a:rPr>
              <a:t>img</a:t>
            </a:r>
            <a:r>
              <a:rPr kumimoji="0" lang="en-US" altLang="en-US" sz="700" b="0" i="0" u="none" strike="noStrike" cap="none" normalizeH="0" baseline="0" dirty="0">
                <a:ln>
                  <a:noFill/>
                </a:ln>
                <a:solidFill>
                  <a:schemeClr val="bg1"/>
                </a:solidFill>
                <a:effectLst/>
                <a:latin typeface="JetBrains Mono"/>
              </a:rPr>
              <a:t>)</a:t>
            </a:r>
            <a:br>
              <a:rPr kumimoji="0" lang="en-US" altLang="en-US" sz="700" b="0" i="0" u="none" strike="noStrike" cap="none" normalizeH="0" baseline="0" dirty="0">
                <a:ln>
                  <a:noFill/>
                </a:ln>
                <a:solidFill>
                  <a:schemeClr val="bg1"/>
                </a:solidFill>
                <a:effectLst/>
                <a:latin typeface="JetBrains Mono"/>
              </a:rPr>
            </a:br>
            <a:r>
              <a:rPr kumimoji="0" lang="en-US" altLang="en-US" sz="700" b="0" i="0" u="none" strike="noStrike" cap="none" normalizeH="0" baseline="0" dirty="0">
                <a:ln>
                  <a:noFill/>
                </a:ln>
                <a:solidFill>
                  <a:schemeClr val="bg1"/>
                </a:solidFill>
                <a:effectLst/>
                <a:latin typeface="JetBrains Mono"/>
              </a:rPr>
              <a:t>                # wait for 100 </a:t>
            </a:r>
            <a:r>
              <a:rPr kumimoji="0" lang="en-US" altLang="en-US" sz="700" b="0" i="0" u="none" strike="noStrike" cap="none" normalizeH="0" baseline="0" dirty="0" err="1">
                <a:ln>
                  <a:noFill/>
                </a:ln>
                <a:solidFill>
                  <a:schemeClr val="bg1"/>
                </a:solidFill>
                <a:effectLst/>
                <a:latin typeface="JetBrains Mono"/>
              </a:rPr>
              <a:t>miliseconds</a:t>
            </a:r>
            <a:br>
              <a:rPr kumimoji="0" lang="en-US" altLang="en-US" sz="700" b="0" i="0" u="none" strike="noStrike" cap="none" normalizeH="0" baseline="0" dirty="0">
                <a:ln>
                  <a:noFill/>
                </a:ln>
                <a:solidFill>
                  <a:schemeClr val="bg1"/>
                </a:solidFill>
                <a:effectLst/>
                <a:latin typeface="JetBrains Mono"/>
              </a:rPr>
            </a:br>
            <a:r>
              <a:rPr kumimoji="0" lang="en-US" altLang="en-US" sz="700" b="0" i="0" u="none" strike="noStrike" cap="none" normalizeH="0" baseline="0" dirty="0">
                <a:ln>
                  <a:noFill/>
                </a:ln>
                <a:solidFill>
                  <a:schemeClr val="bg1"/>
                </a:solidFill>
                <a:effectLst/>
                <a:latin typeface="JetBrains Mono"/>
              </a:rPr>
              <a:t>                if cv2.waitKey(1) &amp; 0xFF == </a:t>
            </a:r>
            <a:r>
              <a:rPr kumimoji="0" lang="en-US" altLang="en-US" sz="700" b="0" i="0" u="none" strike="noStrike" cap="none" normalizeH="0" baseline="0" dirty="0" err="1">
                <a:ln>
                  <a:noFill/>
                </a:ln>
                <a:solidFill>
                  <a:schemeClr val="bg1"/>
                </a:solidFill>
                <a:effectLst/>
                <a:latin typeface="JetBrains Mono"/>
              </a:rPr>
              <a:t>ord</a:t>
            </a:r>
            <a:r>
              <a:rPr kumimoji="0" lang="en-US" altLang="en-US" sz="700" b="0" i="0" u="none" strike="noStrike" cap="none" normalizeH="0" baseline="0" dirty="0">
                <a:ln>
                  <a:noFill/>
                </a:ln>
                <a:solidFill>
                  <a:schemeClr val="bg1"/>
                </a:solidFill>
                <a:effectLst/>
                <a:latin typeface="JetBrains Mono"/>
              </a:rPr>
              <a:t>('q'):</a:t>
            </a:r>
            <a:br>
              <a:rPr kumimoji="0" lang="en-US" altLang="en-US" sz="700" b="0" i="0" u="none" strike="noStrike" cap="none" normalizeH="0" baseline="0" dirty="0">
                <a:ln>
                  <a:noFill/>
                </a:ln>
                <a:solidFill>
                  <a:schemeClr val="bg1"/>
                </a:solidFill>
                <a:effectLst/>
                <a:latin typeface="JetBrains Mono"/>
              </a:rPr>
            </a:br>
            <a:r>
              <a:rPr kumimoji="0" lang="en-US" altLang="en-US" sz="700" b="0" i="0" u="none" strike="noStrike" cap="none" normalizeH="0" baseline="0" dirty="0">
                <a:ln>
                  <a:noFill/>
                </a:ln>
                <a:solidFill>
                  <a:schemeClr val="bg1"/>
                </a:solidFill>
                <a:effectLst/>
                <a:latin typeface="JetBrains Mono"/>
              </a:rPr>
              <a:t>                    break</a:t>
            </a:r>
            <a:br>
              <a:rPr kumimoji="0" lang="en-US" altLang="en-US" sz="700" b="0" i="0" u="none" strike="noStrike" cap="none" normalizeH="0" baseline="0" dirty="0">
                <a:ln>
                  <a:noFill/>
                </a:ln>
                <a:solidFill>
                  <a:schemeClr val="bg1"/>
                </a:solidFill>
                <a:effectLst/>
                <a:latin typeface="JetBrains Mono"/>
              </a:rPr>
            </a:br>
            <a:r>
              <a:rPr kumimoji="0" lang="en-US" altLang="en-US" sz="700" b="0" i="0" u="none" strike="noStrike" cap="none" normalizeH="0" baseline="0" dirty="0">
                <a:ln>
                  <a:noFill/>
                </a:ln>
                <a:solidFill>
                  <a:schemeClr val="bg1"/>
                </a:solidFill>
                <a:effectLst/>
                <a:latin typeface="JetBrains Mono"/>
              </a:rPr>
              <a:t>                #</a:t>
            </a:r>
            <a:br>
              <a:rPr kumimoji="0" lang="en-US" altLang="en-US" sz="700" b="0" i="0" u="none" strike="noStrike" cap="none" normalizeH="0" baseline="0" dirty="0">
                <a:ln>
                  <a:noFill/>
                </a:ln>
                <a:solidFill>
                  <a:schemeClr val="bg1"/>
                </a:solidFill>
                <a:effectLst/>
                <a:latin typeface="JetBrains Mono"/>
              </a:rPr>
            </a:br>
            <a:r>
              <a:rPr kumimoji="0" lang="en-US" altLang="en-US" sz="700" b="0" i="0" u="none" strike="noStrike" cap="none" normalizeH="0" baseline="0" dirty="0">
                <a:ln>
                  <a:noFill/>
                </a:ln>
                <a:solidFill>
                  <a:schemeClr val="bg1"/>
                </a:solidFill>
                <a:effectLst/>
                <a:latin typeface="JetBrains Mono"/>
              </a:rPr>
              <a:t>                # # break if the sample number is </a:t>
            </a:r>
            <a:r>
              <a:rPr kumimoji="0" lang="en-US" altLang="en-US" sz="700" b="0" i="0" u="none" strike="noStrike" cap="none" normalizeH="0" baseline="0" dirty="0" err="1">
                <a:ln>
                  <a:noFill/>
                </a:ln>
                <a:solidFill>
                  <a:schemeClr val="bg1"/>
                </a:solidFill>
                <a:effectLst/>
                <a:latin typeface="JetBrains Mono"/>
              </a:rPr>
              <a:t>morethan</a:t>
            </a:r>
            <a:r>
              <a:rPr kumimoji="0" lang="en-US" altLang="en-US" sz="700" b="0" i="0" u="none" strike="noStrike" cap="none" normalizeH="0" baseline="0" dirty="0">
                <a:ln>
                  <a:noFill/>
                </a:ln>
                <a:solidFill>
                  <a:schemeClr val="bg1"/>
                </a:solidFill>
                <a:effectLst/>
                <a:latin typeface="JetBrains Mono"/>
              </a:rPr>
              <a:t> 100</a:t>
            </a:r>
            <a:br>
              <a:rPr kumimoji="0" lang="en-US" altLang="en-US" sz="700" b="0" i="0" u="none" strike="noStrike" cap="none" normalizeH="0" baseline="0" dirty="0">
                <a:ln>
                  <a:noFill/>
                </a:ln>
                <a:solidFill>
                  <a:schemeClr val="bg1"/>
                </a:solidFill>
                <a:effectLst/>
                <a:latin typeface="JetBrains Mono"/>
              </a:rPr>
            </a:br>
            <a:r>
              <a:rPr kumimoji="0" lang="en-US" altLang="en-US" sz="700" b="0" i="0" u="none" strike="noStrike" cap="none" normalizeH="0" baseline="0" dirty="0">
                <a:ln>
                  <a:noFill/>
                </a:ln>
                <a:solidFill>
                  <a:schemeClr val="bg1"/>
                </a:solidFill>
                <a:effectLst/>
                <a:latin typeface="JetBrains Mono"/>
              </a:rPr>
              <a:t>                </a:t>
            </a:r>
            <a:r>
              <a:rPr kumimoji="0" lang="en-US" altLang="en-US" sz="700" b="0" i="0" u="none" strike="noStrike" cap="none" normalizeH="0" baseline="0" dirty="0" err="1">
                <a:ln>
                  <a:noFill/>
                </a:ln>
                <a:solidFill>
                  <a:schemeClr val="bg1"/>
                </a:solidFill>
                <a:effectLst/>
                <a:latin typeface="JetBrains Mono"/>
              </a:rPr>
              <a:t>elif</a:t>
            </a:r>
            <a:r>
              <a:rPr kumimoji="0" lang="en-US" altLang="en-US" sz="700" b="0" i="0" u="none" strike="noStrike" cap="none" normalizeH="0" baseline="0" dirty="0">
                <a:ln>
                  <a:noFill/>
                </a:ln>
                <a:solidFill>
                  <a:schemeClr val="bg1"/>
                </a:solidFill>
                <a:effectLst/>
                <a:latin typeface="JetBrains Mono"/>
              </a:rPr>
              <a:t> </a:t>
            </a:r>
            <a:r>
              <a:rPr kumimoji="0" lang="en-US" altLang="en-US" sz="700" b="0" i="0" u="none" strike="noStrike" cap="none" normalizeH="0" baseline="0" dirty="0" err="1">
                <a:ln>
                  <a:noFill/>
                </a:ln>
                <a:solidFill>
                  <a:schemeClr val="bg1"/>
                </a:solidFill>
                <a:effectLst/>
                <a:latin typeface="JetBrains Mono"/>
              </a:rPr>
              <a:t>sampleNum</a:t>
            </a:r>
            <a:r>
              <a:rPr kumimoji="0" lang="en-US" altLang="en-US" sz="700" b="0" i="0" u="none" strike="noStrike" cap="none" normalizeH="0" baseline="0" dirty="0">
                <a:ln>
                  <a:noFill/>
                </a:ln>
                <a:solidFill>
                  <a:schemeClr val="bg1"/>
                </a:solidFill>
                <a:effectLst/>
                <a:latin typeface="JetBrains Mono"/>
              </a:rPr>
              <a:t> &gt; 70:</a:t>
            </a:r>
            <a:br>
              <a:rPr kumimoji="0" lang="en-US" altLang="en-US" sz="700" b="0" i="0" u="none" strike="noStrike" cap="none" normalizeH="0" baseline="0" dirty="0">
                <a:ln>
                  <a:noFill/>
                </a:ln>
                <a:solidFill>
                  <a:schemeClr val="bg1"/>
                </a:solidFill>
                <a:effectLst/>
                <a:latin typeface="JetBrains Mono"/>
              </a:rPr>
            </a:br>
            <a:r>
              <a:rPr kumimoji="0" lang="en-US" altLang="en-US" sz="700" b="0" i="0" u="none" strike="noStrike" cap="none" normalizeH="0" baseline="0" dirty="0">
                <a:ln>
                  <a:noFill/>
                </a:ln>
                <a:solidFill>
                  <a:schemeClr val="bg1"/>
                </a:solidFill>
                <a:effectLst/>
                <a:latin typeface="JetBrains Mono"/>
              </a:rPr>
              <a:t>                    break</a:t>
            </a:r>
            <a:br>
              <a:rPr kumimoji="0" lang="en-US" altLang="en-US" sz="700" b="0" i="0" u="none" strike="noStrike" cap="none" normalizeH="0" baseline="0" dirty="0">
                <a:ln>
                  <a:noFill/>
                </a:ln>
                <a:solidFill>
                  <a:schemeClr val="bg1"/>
                </a:solidFill>
                <a:effectLst/>
                <a:latin typeface="JetBrains Mono"/>
              </a:rPr>
            </a:br>
            <a:endParaRPr kumimoji="0" lang="en-US" altLang="en-US" sz="7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2827708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EA0CE-518B-62A5-037E-19CAC6CE9C75}"/>
              </a:ext>
            </a:extLst>
          </p:cNvPr>
          <p:cNvSpPr>
            <a:spLocks noGrp="1"/>
          </p:cNvSpPr>
          <p:nvPr>
            <p:ph type="title"/>
          </p:nvPr>
        </p:nvSpPr>
        <p:spPr/>
        <p:txBody>
          <a:bodyPr/>
          <a:lstStyle/>
          <a:p>
            <a:r>
              <a:rPr lang="en-US" dirty="0"/>
              <a:t>Taking image from video cam </a:t>
            </a:r>
            <a:endParaRPr lang="en-CA" dirty="0"/>
          </a:p>
        </p:txBody>
      </p:sp>
      <p:pic>
        <p:nvPicPr>
          <p:cNvPr id="5" name="Content Placeholder 4" descr="Graphical user interface, website&#10;&#10;Description automatically generated">
            <a:extLst>
              <a:ext uri="{FF2B5EF4-FFF2-40B4-BE49-F238E27FC236}">
                <a16:creationId xmlns:a16="http://schemas.microsoft.com/office/drawing/2014/main" id="{DB984ED7-84DF-8AE7-B6DB-0773E3BA2C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0114" y="1928813"/>
            <a:ext cx="6431771" cy="4252912"/>
          </a:xfrm>
        </p:spPr>
      </p:pic>
    </p:spTree>
    <p:extLst>
      <p:ext uri="{BB962C8B-B14F-4D97-AF65-F5344CB8AC3E}">
        <p14:creationId xmlns:p14="http://schemas.microsoft.com/office/powerpoint/2010/main" val="2557888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AD3AEB8-FFD0-4560-A42B-D0A33E1D64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y content container">
            <a:extLst>
              <a:ext uri="{FF2B5EF4-FFF2-40B4-BE49-F238E27FC236}">
                <a16:creationId xmlns:a16="http://schemas.microsoft.com/office/drawing/2014/main" id="{F53AD421-C5C8-4C52-9DD0-6A594F21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564" y="493776"/>
            <a:ext cx="11040872" cy="5722227"/>
          </a:xfrm>
          <a:custGeom>
            <a:avLst/>
            <a:gdLst>
              <a:gd name="connsiteX0" fmla="*/ 0 w 11040872"/>
              <a:gd name="connsiteY0" fmla="*/ 0 h 5722227"/>
              <a:gd name="connsiteX1" fmla="*/ 910872 w 11040872"/>
              <a:gd name="connsiteY1" fmla="*/ 0 h 5722227"/>
              <a:gd name="connsiteX2" fmla="*/ 1821744 w 11040872"/>
              <a:gd name="connsiteY2" fmla="*/ 0 h 5722227"/>
              <a:gd name="connsiteX3" fmla="*/ 2511798 w 11040872"/>
              <a:gd name="connsiteY3" fmla="*/ 0 h 5722227"/>
              <a:gd name="connsiteX4" fmla="*/ 3312262 w 11040872"/>
              <a:gd name="connsiteY4" fmla="*/ 0 h 5722227"/>
              <a:gd name="connsiteX5" fmla="*/ 4002316 w 11040872"/>
              <a:gd name="connsiteY5" fmla="*/ 0 h 5722227"/>
              <a:gd name="connsiteX6" fmla="*/ 4692371 w 11040872"/>
              <a:gd name="connsiteY6" fmla="*/ 0 h 5722227"/>
              <a:gd name="connsiteX7" fmla="*/ 5382425 w 11040872"/>
              <a:gd name="connsiteY7" fmla="*/ 0 h 5722227"/>
              <a:gd name="connsiteX8" fmla="*/ 5741253 w 11040872"/>
              <a:gd name="connsiteY8" fmla="*/ 0 h 5722227"/>
              <a:gd name="connsiteX9" fmla="*/ 6541717 w 11040872"/>
              <a:gd name="connsiteY9" fmla="*/ 0 h 5722227"/>
              <a:gd name="connsiteX10" fmla="*/ 6900545 w 11040872"/>
              <a:gd name="connsiteY10" fmla="*/ 0 h 5722227"/>
              <a:gd name="connsiteX11" fmla="*/ 7590600 w 11040872"/>
              <a:gd name="connsiteY11" fmla="*/ 0 h 5722227"/>
              <a:gd name="connsiteX12" fmla="*/ 8501471 w 11040872"/>
              <a:gd name="connsiteY12" fmla="*/ 0 h 5722227"/>
              <a:gd name="connsiteX13" fmla="*/ 9412343 w 11040872"/>
              <a:gd name="connsiteY13" fmla="*/ 0 h 5722227"/>
              <a:gd name="connsiteX14" fmla="*/ 10212807 w 11040872"/>
              <a:gd name="connsiteY14" fmla="*/ 0 h 5722227"/>
              <a:gd name="connsiteX15" fmla="*/ 11040872 w 11040872"/>
              <a:gd name="connsiteY15" fmla="*/ 0 h 5722227"/>
              <a:gd name="connsiteX16" fmla="*/ 11040872 w 11040872"/>
              <a:gd name="connsiteY16" fmla="*/ 464136 h 5722227"/>
              <a:gd name="connsiteX17" fmla="*/ 11040872 w 11040872"/>
              <a:gd name="connsiteY17" fmla="*/ 1099939 h 5722227"/>
              <a:gd name="connsiteX18" fmla="*/ 11040872 w 11040872"/>
              <a:gd name="connsiteY18" fmla="*/ 1735742 h 5722227"/>
              <a:gd name="connsiteX19" fmla="*/ 11040872 w 11040872"/>
              <a:gd name="connsiteY19" fmla="*/ 2314323 h 5722227"/>
              <a:gd name="connsiteX20" fmla="*/ 11040872 w 11040872"/>
              <a:gd name="connsiteY20" fmla="*/ 3064570 h 5722227"/>
              <a:gd name="connsiteX21" fmla="*/ 11040872 w 11040872"/>
              <a:gd name="connsiteY21" fmla="*/ 3585929 h 5722227"/>
              <a:gd name="connsiteX22" fmla="*/ 11040872 w 11040872"/>
              <a:gd name="connsiteY22" fmla="*/ 4336176 h 5722227"/>
              <a:gd name="connsiteX23" fmla="*/ 11040872 w 11040872"/>
              <a:gd name="connsiteY23" fmla="*/ 4857535 h 5722227"/>
              <a:gd name="connsiteX24" fmla="*/ 11040872 w 11040872"/>
              <a:gd name="connsiteY24" fmla="*/ 5722227 h 5722227"/>
              <a:gd name="connsiteX25" fmla="*/ 10130000 w 11040872"/>
              <a:gd name="connsiteY25" fmla="*/ 5722227 h 5722227"/>
              <a:gd name="connsiteX26" fmla="*/ 9550354 w 11040872"/>
              <a:gd name="connsiteY26" fmla="*/ 5722227 h 5722227"/>
              <a:gd name="connsiteX27" fmla="*/ 8749891 w 11040872"/>
              <a:gd name="connsiteY27" fmla="*/ 5722227 h 5722227"/>
              <a:gd name="connsiteX28" fmla="*/ 8391063 w 11040872"/>
              <a:gd name="connsiteY28" fmla="*/ 5722227 h 5722227"/>
              <a:gd name="connsiteX29" fmla="*/ 7480191 w 11040872"/>
              <a:gd name="connsiteY29" fmla="*/ 5722227 h 5722227"/>
              <a:gd name="connsiteX30" fmla="*/ 6900545 w 11040872"/>
              <a:gd name="connsiteY30" fmla="*/ 5722227 h 5722227"/>
              <a:gd name="connsiteX31" fmla="*/ 6210491 w 11040872"/>
              <a:gd name="connsiteY31" fmla="*/ 5722227 h 5722227"/>
              <a:gd name="connsiteX32" fmla="*/ 5741253 w 11040872"/>
              <a:gd name="connsiteY32" fmla="*/ 5722227 h 5722227"/>
              <a:gd name="connsiteX33" fmla="*/ 4940790 w 11040872"/>
              <a:gd name="connsiteY33" fmla="*/ 5722227 h 5722227"/>
              <a:gd name="connsiteX34" fmla="*/ 4029918 w 11040872"/>
              <a:gd name="connsiteY34" fmla="*/ 5722227 h 5722227"/>
              <a:gd name="connsiteX35" fmla="*/ 3450273 w 11040872"/>
              <a:gd name="connsiteY35" fmla="*/ 5722227 h 5722227"/>
              <a:gd name="connsiteX36" fmla="*/ 2539401 w 11040872"/>
              <a:gd name="connsiteY36" fmla="*/ 5722227 h 5722227"/>
              <a:gd name="connsiteX37" fmla="*/ 1849346 w 11040872"/>
              <a:gd name="connsiteY37" fmla="*/ 5722227 h 5722227"/>
              <a:gd name="connsiteX38" fmla="*/ 938474 w 11040872"/>
              <a:gd name="connsiteY38" fmla="*/ 5722227 h 5722227"/>
              <a:gd name="connsiteX39" fmla="*/ 0 w 11040872"/>
              <a:gd name="connsiteY39" fmla="*/ 5722227 h 5722227"/>
              <a:gd name="connsiteX40" fmla="*/ 0 w 11040872"/>
              <a:gd name="connsiteY40" fmla="*/ 5200869 h 5722227"/>
              <a:gd name="connsiteX41" fmla="*/ 0 w 11040872"/>
              <a:gd name="connsiteY41" fmla="*/ 4507843 h 5722227"/>
              <a:gd name="connsiteX42" fmla="*/ 0 w 11040872"/>
              <a:gd name="connsiteY42" fmla="*/ 3814818 h 5722227"/>
              <a:gd name="connsiteX43" fmla="*/ 0 w 11040872"/>
              <a:gd name="connsiteY43" fmla="*/ 3064570 h 5722227"/>
              <a:gd name="connsiteX44" fmla="*/ 0 w 11040872"/>
              <a:gd name="connsiteY44" fmla="*/ 2600434 h 5722227"/>
              <a:gd name="connsiteX45" fmla="*/ 0 w 11040872"/>
              <a:gd name="connsiteY45" fmla="*/ 2136298 h 5722227"/>
              <a:gd name="connsiteX46" fmla="*/ 0 w 11040872"/>
              <a:gd name="connsiteY46" fmla="*/ 1386051 h 5722227"/>
              <a:gd name="connsiteX47" fmla="*/ 0 w 11040872"/>
              <a:gd name="connsiteY47" fmla="*/ 807470 h 5722227"/>
              <a:gd name="connsiteX48" fmla="*/ 0 w 11040872"/>
              <a:gd name="connsiteY48" fmla="*/ 0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1040872" h="5722227" fill="none" extrusionOk="0">
                <a:moveTo>
                  <a:pt x="0" y="0"/>
                </a:moveTo>
                <a:cubicBezTo>
                  <a:pt x="193592" y="6224"/>
                  <a:pt x="601481" y="42917"/>
                  <a:pt x="910872" y="0"/>
                </a:cubicBezTo>
                <a:cubicBezTo>
                  <a:pt x="1220263" y="-42917"/>
                  <a:pt x="1370975" y="12188"/>
                  <a:pt x="1821744" y="0"/>
                </a:cubicBezTo>
                <a:cubicBezTo>
                  <a:pt x="2272513" y="-12188"/>
                  <a:pt x="2243945" y="-6271"/>
                  <a:pt x="2511798" y="0"/>
                </a:cubicBezTo>
                <a:cubicBezTo>
                  <a:pt x="2779651" y="6271"/>
                  <a:pt x="2961954" y="-6589"/>
                  <a:pt x="3312262" y="0"/>
                </a:cubicBezTo>
                <a:cubicBezTo>
                  <a:pt x="3662570" y="6589"/>
                  <a:pt x="3695138" y="3008"/>
                  <a:pt x="4002316" y="0"/>
                </a:cubicBezTo>
                <a:cubicBezTo>
                  <a:pt x="4309494" y="-3008"/>
                  <a:pt x="4393447" y="-11115"/>
                  <a:pt x="4692371" y="0"/>
                </a:cubicBezTo>
                <a:cubicBezTo>
                  <a:pt x="4991295" y="11115"/>
                  <a:pt x="5213542" y="-5299"/>
                  <a:pt x="5382425" y="0"/>
                </a:cubicBezTo>
                <a:cubicBezTo>
                  <a:pt x="5551308" y="5299"/>
                  <a:pt x="5648021" y="11335"/>
                  <a:pt x="5741253" y="0"/>
                </a:cubicBezTo>
                <a:cubicBezTo>
                  <a:pt x="5834485" y="-11335"/>
                  <a:pt x="6259648" y="-13136"/>
                  <a:pt x="6541717" y="0"/>
                </a:cubicBezTo>
                <a:cubicBezTo>
                  <a:pt x="6823786" y="13136"/>
                  <a:pt x="6733802" y="-6108"/>
                  <a:pt x="6900545" y="0"/>
                </a:cubicBezTo>
                <a:cubicBezTo>
                  <a:pt x="7067288" y="6108"/>
                  <a:pt x="7323355" y="24168"/>
                  <a:pt x="7590600" y="0"/>
                </a:cubicBezTo>
                <a:cubicBezTo>
                  <a:pt x="7857845" y="-24168"/>
                  <a:pt x="8117504" y="38708"/>
                  <a:pt x="8501471" y="0"/>
                </a:cubicBezTo>
                <a:cubicBezTo>
                  <a:pt x="8885438" y="-38708"/>
                  <a:pt x="8998654" y="-37342"/>
                  <a:pt x="9412343" y="0"/>
                </a:cubicBezTo>
                <a:cubicBezTo>
                  <a:pt x="9826032" y="37342"/>
                  <a:pt x="9895725" y="7712"/>
                  <a:pt x="10212807" y="0"/>
                </a:cubicBezTo>
                <a:cubicBezTo>
                  <a:pt x="10529889" y="-7712"/>
                  <a:pt x="10868714" y="4378"/>
                  <a:pt x="11040872" y="0"/>
                </a:cubicBezTo>
                <a:cubicBezTo>
                  <a:pt x="11043731" y="126419"/>
                  <a:pt x="11023020" y="340205"/>
                  <a:pt x="11040872" y="464136"/>
                </a:cubicBezTo>
                <a:cubicBezTo>
                  <a:pt x="11058724" y="588067"/>
                  <a:pt x="11029141" y="954408"/>
                  <a:pt x="11040872" y="1099939"/>
                </a:cubicBezTo>
                <a:cubicBezTo>
                  <a:pt x="11052603" y="1245470"/>
                  <a:pt x="11062638" y="1462876"/>
                  <a:pt x="11040872" y="1735742"/>
                </a:cubicBezTo>
                <a:cubicBezTo>
                  <a:pt x="11019106" y="2008608"/>
                  <a:pt x="11024038" y="2070917"/>
                  <a:pt x="11040872" y="2314323"/>
                </a:cubicBezTo>
                <a:cubicBezTo>
                  <a:pt x="11057706" y="2557729"/>
                  <a:pt x="11069457" y="2766692"/>
                  <a:pt x="11040872" y="3064570"/>
                </a:cubicBezTo>
                <a:cubicBezTo>
                  <a:pt x="11012287" y="3362448"/>
                  <a:pt x="11046770" y="3457258"/>
                  <a:pt x="11040872" y="3585929"/>
                </a:cubicBezTo>
                <a:cubicBezTo>
                  <a:pt x="11034974" y="3714600"/>
                  <a:pt x="11008593" y="4061907"/>
                  <a:pt x="11040872" y="4336176"/>
                </a:cubicBezTo>
                <a:cubicBezTo>
                  <a:pt x="11073151" y="4610445"/>
                  <a:pt x="11024061" y="4741691"/>
                  <a:pt x="11040872" y="4857535"/>
                </a:cubicBezTo>
                <a:cubicBezTo>
                  <a:pt x="11057683" y="4973379"/>
                  <a:pt x="11061382" y="5390575"/>
                  <a:pt x="11040872" y="5722227"/>
                </a:cubicBezTo>
                <a:cubicBezTo>
                  <a:pt x="10705289" y="5754948"/>
                  <a:pt x="10500356" y="5715132"/>
                  <a:pt x="10130000" y="5722227"/>
                </a:cubicBezTo>
                <a:cubicBezTo>
                  <a:pt x="9759644" y="5729322"/>
                  <a:pt x="9690200" y="5718288"/>
                  <a:pt x="9550354" y="5722227"/>
                </a:cubicBezTo>
                <a:cubicBezTo>
                  <a:pt x="9410508" y="5726166"/>
                  <a:pt x="9085883" y="5714152"/>
                  <a:pt x="8749891" y="5722227"/>
                </a:cubicBezTo>
                <a:cubicBezTo>
                  <a:pt x="8413899" y="5730302"/>
                  <a:pt x="8487114" y="5705710"/>
                  <a:pt x="8391063" y="5722227"/>
                </a:cubicBezTo>
                <a:cubicBezTo>
                  <a:pt x="8295012" y="5738744"/>
                  <a:pt x="7670612" y="5701988"/>
                  <a:pt x="7480191" y="5722227"/>
                </a:cubicBezTo>
                <a:cubicBezTo>
                  <a:pt x="7289770" y="5742466"/>
                  <a:pt x="7167607" y="5741605"/>
                  <a:pt x="6900545" y="5722227"/>
                </a:cubicBezTo>
                <a:cubicBezTo>
                  <a:pt x="6633483" y="5702849"/>
                  <a:pt x="6439920" y="5728897"/>
                  <a:pt x="6210491" y="5722227"/>
                </a:cubicBezTo>
                <a:cubicBezTo>
                  <a:pt x="5981062" y="5715557"/>
                  <a:pt x="5915480" y="5731659"/>
                  <a:pt x="5741253" y="5722227"/>
                </a:cubicBezTo>
                <a:cubicBezTo>
                  <a:pt x="5567026" y="5712795"/>
                  <a:pt x="5278617" y="5707418"/>
                  <a:pt x="4940790" y="5722227"/>
                </a:cubicBezTo>
                <a:cubicBezTo>
                  <a:pt x="4602963" y="5737036"/>
                  <a:pt x="4321539" y="5753746"/>
                  <a:pt x="4029918" y="5722227"/>
                </a:cubicBezTo>
                <a:cubicBezTo>
                  <a:pt x="3738297" y="5690708"/>
                  <a:pt x="3717506" y="5732521"/>
                  <a:pt x="3450273" y="5722227"/>
                </a:cubicBezTo>
                <a:cubicBezTo>
                  <a:pt x="3183041" y="5711933"/>
                  <a:pt x="2913596" y="5698063"/>
                  <a:pt x="2539401" y="5722227"/>
                </a:cubicBezTo>
                <a:cubicBezTo>
                  <a:pt x="2165206" y="5746391"/>
                  <a:pt x="2032456" y="5707324"/>
                  <a:pt x="1849346" y="5722227"/>
                </a:cubicBezTo>
                <a:cubicBezTo>
                  <a:pt x="1666237" y="5737130"/>
                  <a:pt x="1209225" y="5720784"/>
                  <a:pt x="938474" y="5722227"/>
                </a:cubicBezTo>
                <a:cubicBezTo>
                  <a:pt x="667723" y="5723670"/>
                  <a:pt x="389175" y="5759320"/>
                  <a:pt x="0" y="5722227"/>
                </a:cubicBezTo>
                <a:cubicBezTo>
                  <a:pt x="-10554" y="5514969"/>
                  <a:pt x="-3520" y="5347189"/>
                  <a:pt x="0" y="5200869"/>
                </a:cubicBezTo>
                <a:cubicBezTo>
                  <a:pt x="3520" y="5054549"/>
                  <a:pt x="11246" y="4701970"/>
                  <a:pt x="0" y="4507843"/>
                </a:cubicBezTo>
                <a:cubicBezTo>
                  <a:pt x="-11246" y="4313716"/>
                  <a:pt x="10271" y="4091344"/>
                  <a:pt x="0" y="3814818"/>
                </a:cubicBezTo>
                <a:cubicBezTo>
                  <a:pt x="-10271" y="3538293"/>
                  <a:pt x="31723" y="3330628"/>
                  <a:pt x="0" y="3064570"/>
                </a:cubicBezTo>
                <a:cubicBezTo>
                  <a:pt x="-31723" y="2798512"/>
                  <a:pt x="-5483" y="2770126"/>
                  <a:pt x="0" y="2600434"/>
                </a:cubicBezTo>
                <a:cubicBezTo>
                  <a:pt x="5483" y="2430742"/>
                  <a:pt x="10642" y="2318769"/>
                  <a:pt x="0" y="2136298"/>
                </a:cubicBezTo>
                <a:cubicBezTo>
                  <a:pt x="-10642" y="1953827"/>
                  <a:pt x="-10005" y="1555188"/>
                  <a:pt x="0" y="1386051"/>
                </a:cubicBezTo>
                <a:cubicBezTo>
                  <a:pt x="10005" y="1216914"/>
                  <a:pt x="-22640" y="953234"/>
                  <a:pt x="0" y="807470"/>
                </a:cubicBezTo>
                <a:cubicBezTo>
                  <a:pt x="22640" y="661706"/>
                  <a:pt x="-32744" y="287432"/>
                  <a:pt x="0" y="0"/>
                </a:cubicBezTo>
                <a:close/>
              </a:path>
              <a:path w="11040872" h="5722227" stroke="0" extrusionOk="0">
                <a:moveTo>
                  <a:pt x="0" y="0"/>
                </a:moveTo>
                <a:cubicBezTo>
                  <a:pt x="169384" y="-10635"/>
                  <a:pt x="370826" y="9208"/>
                  <a:pt x="579646" y="0"/>
                </a:cubicBezTo>
                <a:cubicBezTo>
                  <a:pt x="788466" y="-9208"/>
                  <a:pt x="775343" y="6784"/>
                  <a:pt x="938474" y="0"/>
                </a:cubicBezTo>
                <a:cubicBezTo>
                  <a:pt x="1101605" y="-6784"/>
                  <a:pt x="1565487" y="3846"/>
                  <a:pt x="1849346" y="0"/>
                </a:cubicBezTo>
                <a:cubicBezTo>
                  <a:pt x="2133205" y="-3846"/>
                  <a:pt x="2146701" y="-4656"/>
                  <a:pt x="2428992" y="0"/>
                </a:cubicBezTo>
                <a:cubicBezTo>
                  <a:pt x="2711283" y="4656"/>
                  <a:pt x="2812175" y="-11466"/>
                  <a:pt x="3008638" y="0"/>
                </a:cubicBezTo>
                <a:cubicBezTo>
                  <a:pt x="3205101" y="11466"/>
                  <a:pt x="3727763" y="-32961"/>
                  <a:pt x="3919510" y="0"/>
                </a:cubicBezTo>
                <a:cubicBezTo>
                  <a:pt x="4111257" y="32961"/>
                  <a:pt x="4220253" y="-16430"/>
                  <a:pt x="4388747" y="0"/>
                </a:cubicBezTo>
                <a:cubicBezTo>
                  <a:pt x="4557241" y="16430"/>
                  <a:pt x="4940065" y="-21977"/>
                  <a:pt x="5299619" y="0"/>
                </a:cubicBezTo>
                <a:cubicBezTo>
                  <a:pt x="5659173" y="21977"/>
                  <a:pt x="5814444" y="26556"/>
                  <a:pt x="6210491" y="0"/>
                </a:cubicBezTo>
                <a:cubicBezTo>
                  <a:pt x="6606538" y="-26556"/>
                  <a:pt x="6659560" y="23104"/>
                  <a:pt x="6900545" y="0"/>
                </a:cubicBezTo>
                <a:cubicBezTo>
                  <a:pt x="7141530" y="-23104"/>
                  <a:pt x="7601869" y="-1869"/>
                  <a:pt x="7811417" y="0"/>
                </a:cubicBezTo>
                <a:cubicBezTo>
                  <a:pt x="8020965" y="1869"/>
                  <a:pt x="8256088" y="4201"/>
                  <a:pt x="8391063" y="0"/>
                </a:cubicBezTo>
                <a:cubicBezTo>
                  <a:pt x="8526038" y="-4201"/>
                  <a:pt x="8809082" y="7677"/>
                  <a:pt x="8970709" y="0"/>
                </a:cubicBezTo>
                <a:cubicBezTo>
                  <a:pt x="9132336" y="-7677"/>
                  <a:pt x="9528709" y="5380"/>
                  <a:pt x="9771172" y="0"/>
                </a:cubicBezTo>
                <a:cubicBezTo>
                  <a:pt x="10013635" y="-5380"/>
                  <a:pt x="10199269" y="-15922"/>
                  <a:pt x="10350818" y="0"/>
                </a:cubicBezTo>
                <a:cubicBezTo>
                  <a:pt x="10502367" y="15922"/>
                  <a:pt x="10835478" y="-34311"/>
                  <a:pt x="11040872" y="0"/>
                </a:cubicBezTo>
                <a:cubicBezTo>
                  <a:pt x="11027923" y="269490"/>
                  <a:pt x="11030065" y="500130"/>
                  <a:pt x="11040872" y="750248"/>
                </a:cubicBezTo>
                <a:cubicBezTo>
                  <a:pt x="11051679" y="1000366"/>
                  <a:pt x="11044602" y="1104921"/>
                  <a:pt x="11040872" y="1443273"/>
                </a:cubicBezTo>
                <a:cubicBezTo>
                  <a:pt x="11037142" y="1781626"/>
                  <a:pt x="11028369" y="1985731"/>
                  <a:pt x="11040872" y="2136298"/>
                </a:cubicBezTo>
                <a:cubicBezTo>
                  <a:pt x="11053375" y="2286866"/>
                  <a:pt x="11023547" y="2489209"/>
                  <a:pt x="11040872" y="2600434"/>
                </a:cubicBezTo>
                <a:cubicBezTo>
                  <a:pt x="11058197" y="2711659"/>
                  <a:pt x="11064151" y="2890371"/>
                  <a:pt x="11040872" y="3121793"/>
                </a:cubicBezTo>
                <a:cubicBezTo>
                  <a:pt x="11017593" y="3353215"/>
                  <a:pt x="11033741" y="3662012"/>
                  <a:pt x="11040872" y="3814818"/>
                </a:cubicBezTo>
                <a:cubicBezTo>
                  <a:pt x="11048003" y="3967624"/>
                  <a:pt x="11043927" y="4184559"/>
                  <a:pt x="11040872" y="4393399"/>
                </a:cubicBezTo>
                <a:cubicBezTo>
                  <a:pt x="11037817" y="4602239"/>
                  <a:pt x="11027191" y="4773425"/>
                  <a:pt x="11040872" y="4914757"/>
                </a:cubicBezTo>
                <a:cubicBezTo>
                  <a:pt x="11054553" y="5056089"/>
                  <a:pt x="11025188" y="5370964"/>
                  <a:pt x="11040872" y="5722227"/>
                </a:cubicBezTo>
                <a:cubicBezTo>
                  <a:pt x="10837462" y="5714031"/>
                  <a:pt x="10531754" y="5749541"/>
                  <a:pt x="10350818" y="5722227"/>
                </a:cubicBezTo>
                <a:cubicBezTo>
                  <a:pt x="10169882" y="5694913"/>
                  <a:pt x="9832506" y="5739195"/>
                  <a:pt x="9660763" y="5722227"/>
                </a:cubicBezTo>
                <a:cubicBezTo>
                  <a:pt x="9489020" y="5705259"/>
                  <a:pt x="9334558" y="5741830"/>
                  <a:pt x="9191526" y="5722227"/>
                </a:cubicBezTo>
                <a:cubicBezTo>
                  <a:pt x="9048494" y="5702624"/>
                  <a:pt x="8640605" y="5761665"/>
                  <a:pt x="8391063" y="5722227"/>
                </a:cubicBezTo>
                <a:cubicBezTo>
                  <a:pt x="8141521" y="5682789"/>
                  <a:pt x="8132030" y="5733336"/>
                  <a:pt x="7921826" y="5722227"/>
                </a:cubicBezTo>
                <a:cubicBezTo>
                  <a:pt x="7711622" y="5711118"/>
                  <a:pt x="7445489" y="5693555"/>
                  <a:pt x="7121362" y="5722227"/>
                </a:cubicBezTo>
                <a:cubicBezTo>
                  <a:pt x="6797235" y="5750899"/>
                  <a:pt x="6940489" y="5715190"/>
                  <a:pt x="6762534" y="5722227"/>
                </a:cubicBezTo>
                <a:cubicBezTo>
                  <a:pt x="6584579" y="5729264"/>
                  <a:pt x="6249483" y="5715060"/>
                  <a:pt x="5962071" y="5722227"/>
                </a:cubicBezTo>
                <a:cubicBezTo>
                  <a:pt x="5674659" y="5729394"/>
                  <a:pt x="5697457" y="5741242"/>
                  <a:pt x="5492834" y="5722227"/>
                </a:cubicBezTo>
                <a:cubicBezTo>
                  <a:pt x="5288211" y="5703212"/>
                  <a:pt x="5223354" y="5727530"/>
                  <a:pt x="5134005" y="5722227"/>
                </a:cubicBezTo>
                <a:cubicBezTo>
                  <a:pt x="5044656" y="5716924"/>
                  <a:pt x="4805771" y="5744749"/>
                  <a:pt x="4664768" y="5722227"/>
                </a:cubicBezTo>
                <a:cubicBezTo>
                  <a:pt x="4523765" y="5699705"/>
                  <a:pt x="4188901" y="5702568"/>
                  <a:pt x="3864305" y="5722227"/>
                </a:cubicBezTo>
                <a:cubicBezTo>
                  <a:pt x="3539709" y="5741886"/>
                  <a:pt x="3626652" y="5738369"/>
                  <a:pt x="3395068" y="5722227"/>
                </a:cubicBezTo>
                <a:cubicBezTo>
                  <a:pt x="3163484" y="5706085"/>
                  <a:pt x="3169858" y="5716523"/>
                  <a:pt x="3036240" y="5722227"/>
                </a:cubicBezTo>
                <a:cubicBezTo>
                  <a:pt x="2902622" y="5727931"/>
                  <a:pt x="2693943" y="5714168"/>
                  <a:pt x="2567003" y="5722227"/>
                </a:cubicBezTo>
                <a:cubicBezTo>
                  <a:pt x="2440063" y="5730286"/>
                  <a:pt x="2221419" y="5730788"/>
                  <a:pt x="1987357" y="5722227"/>
                </a:cubicBezTo>
                <a:cubicBezTo>
                  <a:pt x="1753295" y="5713666"/>
                  <a:pt x="1455082" y="5742374"/>
                  <a:pt x="1297302" y="5722227"/>
                </a:cubicBezTo>
                <a:cubicBezTo>
                  <a:pt x="1139522" y="5702080"/>
                  <a:pt x="1004973" y="5737277"/>
                  <a:pt x="828065" y="5722227"/>
                </a:cubicBezTo>
                <a:cubicBezTo>
                  <a:pt x="651157" y="5707177"/>
                  <a:pt x="277792" y="5734769"/>
                  <a:pt x="0" y="5722227"/>
                </a:cubicBezTo>
                <a:cubicBezTo>
                  <a:pt x="-17642" y="5580983"/>
                  <a:pt x="-4355" y="5260240"/>
                  <a:pt x="0" y="5086424"/>
                </a:cubicBezTo>
                <a:cubicBezTo>
                  <a:pt x="4355" y="4912608"/>
                  <a:pt x="-9208" y="4615040"/>
                  <a:pt x="0" y="4450621"/>
                </a:cubicBezTo>
                <a:cubicBezTo>
                  <a:pt x="9208" y="4286202"/>
                  <a:pt x="21220" y="3942849"/>
                  <a:pt x="0" y="3814818"/>
                </a:cubicBezTo>
                <a:cubicBezTo>
                  <a:pt x="-21220" y="3686787"/>
                  <a:pt x="24895" y="3410535"/>
                  <a:pt x="0" y="3179015"/>
                </a:cubicBezTo>
                <a:cubicBezTo>
                  <a:pt x="-24895" y="2947495"/>
                  <a:pt x="-4041" y="2734935"/>
                  <a:pt x="0" y="2600434"/>
                </a:cubicBezTo>
                <a:cubicBezTo>
                  <a:pt x="4041" y="2465933"/>
                  <a:pt x="-17582" y="2241550"/>
                  <a:pt x="0" y="1907409"/>
                </a:cubicBezTo>
                <a:cubicBezTo>
                  <a:pt x="17582" y="1573269"/>
                  <a:pt x="21210" y="1537696"/>
                  <a:pt x="0" y="1271606"/>
                </a:cubicBezTo>
                <a:cubicBezTo>
                  <a:pt x="-21210" y="1005516"/>
                  <a:pt x="13869" y="478336"/>
                  <a:pt x="0" y="0"/>
                </a:cubicBezTo>
                <a:close/>
              </a:path>
            </a:pathLst>
          </a:custGeom>
          <a:solidFill>
            <a:schemeClr val="accent1"/>
          </a:solidFill>
          <a:ln w="25400">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262942-3216-B34B-8E32-0899948463F1}"/>
              </a:ext>
            </a:extLst>
          </p:cNvPr>
          <p:cNvSpPr>
            <a:spLocks noGrp="1"/>
          </p:cNvSpPr>
          <p:nvPr>
            <p:ph type="title"/>
          </p:nvPr>
        </p:nvSpPr>
        <p:spPr>
          <a:xfrm>
            <a:off x="1151467" y="887973"/>
            <a:ext cx="9889067" cy="1325563"/>
          </a:xfrm>
        </p:spPr>
        <p:txBody>
          <a:bodyPr>
            <a:normAutofit/>
          </a:bodyPr>
          <a:lstStyle/>
          <a:p>
            <a:r>
              <a:rPr lang="en-US" sz="6600">
                <a:solidFill>
                  <a:schemeClr val="bg1"/>
                </a:solidFill>
              </a:rPr>
              <a:t>Train model</a:t>
            </a:r>
            <a:endParaRPr lang="en-CA" sz="6600">
              <a:solidFill>
                <a:schemeClr val="bg1"/>
              </a:solidFill>
            </a:endParaRPr>
          </a:p>
        </p:txBody>
      </p:sp>
      <p:sp>
        <p:nvSpPr>
          <p:cNvPr id="13" name="Rectangle 6">
            <a:extLst>
              <a:ext uri="{FF2B5EF4-FFF2-40B4-BE49-F238E27FC236}">
                <a16:creationId xmlns:a16="http://schemas.microsoft.com/office/drawing/2014/main" id="{6D7E5B0F-5185-440A-8222-321C1D118A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092" y="2325880"/>
            <a:ext cx="9957816" cy="18288"/>
          </a:xfrm>
          <a:custGeom>
            <a:avLst/>
            <a:gdLst>
              <a:gd name="connsiteX0" fmla="*/ 0 w 9957816"/>
              <a:gd name="connsiteY0" fmla="*/ 0 h 18288"/>
              <a:gd name="connsiteX1" fmla="*/ 863011 w 9957816"/>
              <a:gd name="connsiteY1" fmla="*/ 0 h 18288"/>
              <a:gd name="connsiteX2" fmla="*/ 1327709 w 9957816"/>
              <a:gd name="connsiteY2" fmla="*/ 0 h 18288"/>
              <a:gd name="connsiteX3" fmla="*/ 2091141 w 9957816"/>
              <a:gd name="connsiteY3" fmla="*/ 0 h 18288"/>
              <a:gd name="connsiteX4" fmla="*/ 2555839 w 9957816"/>
              <a:gd name="connsiteY4" fmla="*/ 0 h 18288"/>
              <a:gd name="connsiteX5" fmla="*/ 3219694 w 9957816"/>
              <a:gd name="connsiteY5" fmla="*/ 0 h 18288"/>
              <a:gd name="connsiteX6" fmla="*/ 3983126 w 9957816"/>
              <a:gd name="connsiteY6" fmla="*/ 0 h 18288"/>
              <a:gd name="connsiteX7" fmla="*/ 4348246 w 9957816"/>
              <a:gd name="connsiteY7" fmla="*/ 0 h 18288"/>
              <a:gd name="connsiteX8" fmla="*/ 4713366 w 9957816"/>
              <a:gd name="connsiteY8" fmla="*/ 0 h 18288"/>
              <a:gd name="connsiteX9" fmla="*/ 5576377 w 9957816"/>
              <a:gd name="connsiteY9" fmla="*/ 0 h 18288"/>
              <a:gd name="connsiteX10" fmla="*/ 6240231 w 9957816"/>
              <a:gd name="connsiteY10" fmla="*/ 0 h 18288"/>
              <a:gd name="connsiteX11" fmla="*/ 6605351 w 9957816"/>
              <a:gd name="connsiteY11" fmla="*/ 0 h 18288"/>
              <a:gd name="connsiteX12" fmla="*/ 7269206 w 9957816"/>
              <a:gd name="connsiteY12" fmla="*/ 0 h 18288"/>
              <a:gd name="connsiteX13" fmla="*/ 8132216 w 9957816"/>
              <a:gd name="connsiteY13" fmla="*/ 0 h 18288"/>
              <a:gd name="connsiteX14" fmla="*/ 8696493 w 9957816"/>
              <a:gd name="connsiteY14" fmla="*/ 0 h 18288"/>
              <a:gd name="connsiteX15" fmla="*/ 9260769 w 9957816"/>
              <a:gd name="connsiteY15" fmla="*/ 0 h 18288"/>
              <a:gd name="connsiteX16" fmla="*/ 9957816 w 9957816"/>
              <a:gd name="connsiteY16" fmla="*/ 0 h 18288"/>
              <a:gd name="connsiteX17" fmla="*/ 9957816 w 9957816"/>
              <a:gd name="connsiteY17" fmla="*/ 18288 h 18288"/>
              <a:gd name="connsiteX18" fmla="*/ 9293962 w 9957816"/>
              <a:gd name="connsiteY18" fmla="*/ 18288 h 18288"/>
              <a:gd name="connsiteX19" fmla="*/ 8530529 w 9957816"/>
              <a:gd name="connsiteY19" fmla="*/ 18288 h 18288"/>
              <a:gd name="connsiteX20" fmla="*/ 7767096 w 9957816"/>
              <a:gd name="connsiteY20" fmla="*/ 18288 h 18288"/>
              <a:gd name="connsiteX21" fmla="*/ 7302398 w 9957816"/>
              <a:gd name="connsiteY21" fmla="*/ 18288 h 18288"/>
              <a:gd name="connsiteX22" fmla="*/ 6439388 w 9957816"/>
              <a:gd name="connsiteY22" fmla="*/ 18288 h 18288"/>
              <a:gd name="connsiteX23" fmla="*/ 5775533 w 9957816"/>
              <a:gd name="connsiteY23" fmla="*/ 18288 h 18288"/>
              <a:gd name="connsiteX24" fmla="*/ 5410413 w 9957816"/>
              <a:gd name="connsiteY24" fmla="*/ 18288 h 18288"/>
              <a:gd name="connsiteX25" fmla="*/ 4746559 w 9957816"/>
              <a:gd name="connsiteY25" fmla="*/ 18288 h 18288"/>
              <a:gd name="connsiteX26" fmla="*/ 4182283 w 9957816"/>
              <a:gd name="connsiteY26" fmla="*/ 18288 h 18288"/>
              <a:gd name="connsiteX27" fmla="*/ 3618006 w 9957816"/>
              <a:gd name="connsiteY27" fmla="*/ 18288 h 18288"/>
              <a:gd name="connsiteX28" fmla="*/ 3053730 w 9957816"/>
              <a:gd name="connsiteY28" fmla="*/ 18288 h 18288"/>
              <a:gd name="connsiteX29" fmla="*/ 2489454 w 9957816"/>
              <a:gd name="connsiteY29" fmla="*/ 18288 h 18288"/>
              <a:gd name="connsiteX30" fmla="*/ 1726021 w 9957816"/>
              <a:gd name="connsiteY30" fmla="*/ 18288 h 18288"/>
              <a:gd name="connsiteX31" fmla="*/ 1062167 w 9957816"/>
              <a:gd name="connsiteY31" fmla="*/ 18288 h 18288"/>
              <a:gd name="connsiteX32" fmla="*/ 697047 w 9957816"/>
              <a:gd name="connsiteY32" fmla="*/ 18288 h 18288"/>
              <a:gd name="connsiteX33" fmla="*/ 0 w 9957816"/>
              <a:gd name="connsiteY33" fmla="*/ 18288 h 18288"/>
              <a:gd name="connsiteX34" fmla="*/ 0 w 9957816"/>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957816" h="18288" fill="none" extrusionOk="0">
                <a:moveTo>
                  <a:pt x="0" y="0"/>
                </a:moveTo>
                <a:cubicBezTo>
                  <a:pt x="258912" y="4528"/>
                  <a:pt x="602792" y="35413"/>
                  <a:pt x="863011" y="0"/>
                </a:cubicBezTo>
                <a:cubicBezTo>
                  <a:pt x="1123230" y="-35413"/>
                  <a:pt x="1110743" y="8950"/>
                  <a:pt x="1327709" y="0"/>
                </a:cubicBezTo>
                <a:cubicBezTo>
                  <a:pt x="1544675" y="-8950"/>
                  <a:pt x="1720121" y="-30004"/>
                  <a:pt x="2091141" y="0"/>
                </a:cubicBezTo>
                <a:cubicBezTo>
                  <a:pt x="2462161" y="30004"/>
                  <a:pt x="2325710" y="-22120"/>
                  <a:pt x="2555839" y="0"/>
                </a:cubicBezTo>
                <a:cubicBezTo>
                  <a:pt x="2785968" y="22120"/>
                  <a:pt x="2943172" y="14890"/>
                  <a:pt x="3219694" y="0"/>
                </a:cubicBezTo>
                <a:cubicBezTo>
                  <a:pt x="3496216" y="-14890"/>
                  <a:pt x="3789247" y="-1477"/>
                  <a:pt x="3983126" y="0"/>
                </a:cubicBezTo>
                <a:cubicBezTo>
                  <a:pt x="4177005" y="1477"/>
                  <a:pt x="4180112" y="16397"/>
                  <a:pt x="4348246" y="0"/>
                </a:cubicBezTo>
                <a:cubicBezTo>
                  <a:pt x="4516380" y="-16397"/>
                  <a:pt x="4601818" y="4117"/>
                  <a:pt x="4713366" y="0"/>
                </a:cubicBezTo>
                <a:cubicBezTo>
                  <a:pt x="4824914" y="-4117"/>
                  <a:pt x="5400642" y="663"/>
                  <a:pt x="5576377" y="0"/>
                </a:cubicBezTo>
                <a:cubicBezTo>
                  <a:pt x="5752112" y="-663"/>
                  <a:pt x="6036350" y="11452"/>
                  <a:pt x="6240231" y="0"/>
                </a:cubicBezTo>
                <a:cubicBezTo>
                  <a:pt x="6444112" y="-11452"/>
                  <a:pt x="6508667" y="-15154"/>
                  <a:pt x="6605351" y="0"/>
                </a:cubicBezTo>
                <a:cubicBezTo>
                  <a:pt x="6702035" y="15154"/>
                  <a:pt x="7096186" y="19291"/>
                  <a:pt x="7269206" y="0"/>
                </a:cubicBezTo>
                <a:cubicBezTo>
                  <a:pt x="7442227" y="-19291"/>
                  <a:pt x="7802902" y="39720"/>
                  <a:pt x="8132216" y="0"/>
                </a:cubicBezTo>
                <a:cubicBezTo>
                  <a:pt x="8461530" y="-39720"/>
                  <a:pt x="8551221" y="24341"/>
                  <a:pt x="8696493" y="0"/>
                </a:cubicBezTo>
                <a:cubicBezTo>
                  <a:pt x="8841765" y="-24341"/>
                  <a:pt x="9091257" y="15574"/>
                  <a:pt x="9260769" y="0"/>
                </a:cubicBezTo>
                <a:cubicBezTo>
                  <a:pt x="9430281" y="-15574"/>
                  <a:pt x="9809458" y="-15806"/>
                  <a:pt x="9957816" y="0"/>
                </a:cubicBezTo>
                <a:cubicBezTo>
                  <a:pt x="9958154" y="7640"/>
                  <a:pt x="9957366" y="11289"/>
                  <a:pt x="9957816" y="18288"/>
                </a:cubicBezTo>
                <a:cubicBezTo>
                  <a:pt x="9789958" y="23645"/>
                  <a:pt x="9437684" y="-10787"/>
                  <a:pt x="9293962" y="18288"/>
                </a:cubicBezTo>
                <a:cubicBezTo>
                  <a:pt x="9150240" y="47363"/>
                  <a:pt x="8858466" y="6899"/>
                  <a:pt x="8530529" y="18288"/>
                </a:cubicBezTo>
                <a:cubicBezTo>
                  <a:pt x="8202592" y="29677"/>
                  <a:pt x="8042036" y="-12845"/>
                  <a:pt x="7767096" y="18288"/>
                </a:cubicBezTo>
                <a:cubicBezTo>
                  <a:pt x="7492156" y="49421"/>
                  <a:pt x="7464764" y="38557"/>
                  <a:pt x="7302398" y="18288"/>
                </a:cubicBezTo>
                <a:cubicBezTo>
                  <a:pt x="7140032" y="-1981"/>
                  <a:pt x="6674139" y="-20177"/>
                  <a:pt x="6439388" y="18288"/>
                </a:cubicBezTo>
                <a:cubicBezTo>
                  <a:pt x="6204637" y="56753"/>
                  <a:pt x="6044763" y="2398"/>
                  <a:pt x="5775533" y="18288"/>
                </a:cubicBezTo>
                <a:cubicBezTo>
                  <a:pt x="5506303" y="34178"/>
                  <a:pt x="5528640" y="8636"/>
                  <a:pt x="5410413" y="18288"/>
                </a:cubicBezTo>
                <a:cubicBezTo>
                  <a:pt x="5292186" y="27940"/>
                  <a:pt x="4880771" y="-3659"/>
                  <a:pt x="4746559" y="18288"/>
                </a:cubicBezTo>
                <a:cubicBezTo>
                  <a:pt x="4612347" y="40235"/>
                  <a:pt x="4346390" y="46329"/>
                  <a:pt x="4182283" y="18288"/>
                </a:cubicBezTo>
                <a:cubicBezTo>
                  <a:pt x="4018176" y="-9753"/>
                  <a:pt x="3743247" y="40654"/>
                  <a:pt x="3618006" y="18288"/>
                </a:cubicBezTo>
                <a:cubicBezTo>
                  <a:pt x="3492765" y="-4078"/>
                  <a:pt x="3201495" y="15624"/>
                  <a:pt x="3053730" y="18288"/>
                </a:cubicBezTo>
                <a:cubicBezTo>
                  <a:pt x="2905965" y="20952"/>
                  <a:pt x="2770855" y="10382"/>
                  <a:pt x="2489454" y="18288"/>
                </a:cubicBezTo>
                <a:cubicBezTo>
                  <a:pt x="2208053" y="26194"/>
                  <a:pt x="1999579" y="12705"/>
                  <a:pt x="1726021" y="18288"/>
                </a:cubicBezTo>
                <a:cubicBezTo>
                  <a:pt x="1452463" y="23871"/>
                  <a:pt x="1261725" y="2423"/>
                  <a:pt x="1062167" y="18288"/>
                </a:cubicBezTo>
                <a:cubicBezTo>
                  <a:pt x="862609" y="34153"/>
                  <a:pt x="828837" y="34680"/>
                  <a:pt x="697047" y="18288"/>
                </a:cubicBezTo>
                <a:cubicBezTo>
                  <a:pt x="565257" y="1896"/>
                  <a:pt x="290333" y="-12656"/>
                  <a:pt x="0" y="18288"/>
                </a:cubicBezTo>
                <a:cubicBezTo>
                  <a:pt x="-82" y="11708"/>
                  <a:pt x="-178" y="8956"/>
                  <a:pt x="0" y="0"/>
                </a:cubicBezTo>
                <a:close/>
              </a:path>
              <a:path w="9957816" h="18288" stroke="0" extrusionOk="0">
                <a:moveTo>
                  <a:pt x="0" y="0"/>
                </a:moveTo>
                <a:cubicBezTo>
                  <a:pt x="239894" y="-13568"/>
                  <a:pt x="444306" y="20490"/>
                  <a:pt x="564276" y="0"/>
                </a:cubicBezTo>
                <a:cubicBezTo>
                  <a:pt x="684246" y="-20490"/>
                  <a:pt x="829702" y="-16311"/>
                  <a:pt x="929396" y="0"/>
                </a:cubicBezTo>
                <a:cubicBezTo>
                  <a:pt x="1029090" y="16311"/>
                  <a:pt x="1434080" y="4599"/>
                  <a:pt x="1792407" y="0"/>
                </a:cubicBezTo>
                <a:cubicBezTo>
                  <a:pt x="2150734" y="-4599"/>
                  <a:pt x="2230922" y="-3217"/>
                  <a:pt x="2356683" y="0"/>
                </a:cubicBezTo>
                <a:cubicBezTo>
                  <a:pt x="2482444" y="3217"/>
                  <a:pt x="2727176" y="10118"/>
                  <a:pt x="2920959" y="0"/>
                </a:cubicBezTo>
                <a:cubicBezTo>
                  <a:pt x="3114742" y="-10118"/>
                  <a:pt x="3583268" y="6126"/>
                  <a:pt x="3783970" y="0"/>
                </a:cubicBezTo>
                <a:cubicBezTo>
                  <a:pt x="3984672" y="-6126"/>
                  <a:pt x="4119530" y="12121"/>
                  <a:pt x="4248668" y="0"/>
                </a:cubicBezTo>
                <a:cubicBezTo>
                  <a:pt x="4377806" y="-12121"/>
                  <a:pt x="4830370" y="39306"/>
                  <a:pt x="5111679" y="0"/>
                </a:cubicBezTo>
                <a:cubicBezTo>
                  <a:pt x="5392988" y="-39306"/>
                  <a:pt x="5595981" y="-37432"/>
                  <a:pt x="5974690" y="0"/>
                </a:cubicBezTo>
                <a:cubicBezTo>
                  <a:pt x="6353399" y="37432"/>
                  <a:pt x="6382398" y="-32218"/>
                  <a:pt x="6638544" y="0"/>
                </a:cubicBezTo>
                <a:cubicBezTo>
                  <a:pt x="6894690" y="32218"/>
                  <a:pt x="7107197" y="-8479"/>
                  <a:pt x="7501555" y="0"/>
                </a:cubicBezTo>
                <a:cubicBezTo>
                  <a:pt x="7895913" y="8479"/>
                  <a:pt x="7913370" y="-2556"/>
                  <a:pt x="8065831" y="0"/>
                </a:cubicBezTo>
                <a:cubicBezTo>
                  <a:pt x="8218292" y="2556"/>
                  <a:pt x="8391465" y="4509"/>
                  <a:pt x="8630107" y="0"/>
                </a:cubicBezTo>
                <a:cubicBezTo>
                  <a:pt x="8868749" y="-4509"/>
                  <a:pt x="9078381" y="-9348"/>
                  <a:pt x="9393540" y="0"/>
                </a:cubicBezTo>
                <a:cubicBezTo>
                  <a:pt x="9708699" y="9348"/>
                  <a:pt x="9789190" y="-16759"/>
                  <a:pt x="9957816" y="0"/>
                </a:cubicBezTo>
                <a:cubicBezTo>
                  <a:pt x="9957941" y="4395"/>
                  <a:pt x="9957741" y="9776"/>
                  <a:pt x="9957816" y="18288"/>
                </a:cubicBezTo>
                <a:cubicBezTo>
                  <a:pt x="9649812" y="40651"/>
                  <a:pt x="9486007" y="41594"/>
                  <a:pt x="9194383" y="18288"/>
                </a:cubicBezTo>
                <a:cubicBezTo>
                  <a:pt x="8902759" y="-5018"/>
                  <a:pt x="8744094" y="43814"/>
                  <a:pt x="8530529" y="18288"/>
                </a:cubicBezTo>
                <a:cubicBezTo>
                  <a:pt x="8316964" y="-7238"/>
                  <a:pt x="8282371" y="24093"/>
                  <a:pt x="8165409" y="18288"/>
                </a:cubicBezTo>
                <a:cubicBezTo>
                  <a:pt x="8048447" y="12483"/>
                  <a:pt x="7851788" y="12040"/>
                  <a:pt x="7700711" y="18288"/>
                </a:cubicBezTo>
                <a:cubicBezTo>
                  <a:pt x="7549634" y="24536"/>
                  <a:pt x="7127225" y="27915"/>
                  <a:pt x="6837700" y="18288"/>
                </a:cubicBezTo>
                <a:cubicBezTo>
                  <a:pt x="6548175" y="8661"/>
                  <a:pt x="6330711" y="50037"/>
                  <a:pt x="6173846" y="18288"/>
                </a:cubicBezTo>
                <a:cubicBezTo>
                  <a:pt x="6016981" y="-13461"/>
                  <a:pt x="5930031" y="15985"/>
                  <a:pt x="5709148" y="18288"/>
                </a:cubicBezTo>
                <a:cubicBezTo>
                  <a:pt x="5488265" y="20591"/>
                  <a:pt x="5372997" y="43097"/>
                  <a:pt x="5045293" y="18288"/>
                </a:cubicBezTo>
                <a:cubicBezTo>
                  <a:pt x="4717590" y="-6521"/>
                  <a:pt x="4829875" y="6803"/>
                  <a:pt x="4680174" y="18288"/>
                </a:cubicBezTo>
                <a:cubicBezTo>
                  <a:pt x="4530473" y="29773"/>
                  <a:pt x="4441300" y="27030"/>
                  <a:pt x="4315054" y="18288"/>
                </a:cubicBezTo>
                <a:cubicBezTo>
                  <a:pt x="4188808" y="9546"/>
                  <a:pt x="3846162" y="4446"/>
                  <a:pt x="3651199" y="18288"/>
                </a:cubicBezTo>
                <a:cubicBezTo>
                  <a:pt x="3456236" y="32130"/>
                  <a:pt x="3412656" y="-1324"/>
                  <a:pt x="3186501" y="18288"/>
                </a:cubicBezTo>
                <a:cubicBezTo>
                  <a:pt x="2960346" y="37900"/>
                  <a:pt x="2783091" y="19872"/>
                  <a:pt x="2423069" y="18288"/>
                </a:cubicBezTo>
                <a:cubicBezTo>
                  <a:pt x="2063047" y="16704"/>
                  <a:pt x="2066062" y="18692"/>
                  <a:pt x="1958370" y="18288"/>
                </a:cubicBezTo>
                <a:cubicBezTo>
                  <a:pt x="1850678" y="17884"/>
                  <a:pt x="1403255" y="47471"/>
                  <a:pt x="1194938" y="18288"/>
                </a:cubicBezTo>
                <a:cubicBezTo>
                  <a:pt x="986621" y="-10895"/>
                  <a:pt x="986435" y="4670"/>
                  <a:pt x="829818" y="18288"/>
                </a:cubicBezTo>
                <a:cubicBezTo>
                  <a:pt x="673201" y="31906"/>
                  <a:pt x="178831" y="-2639"/>
                  <a:pt x="0" y="18288"/>
                </a:cubicBezTo>
                <a:cubicBezTo>
                  <a:pt x="-504" y="12101"/>
                  <a:pt x="-591" y="7719"/>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66407A47-9CE1-D836-8787-EE47305B6AF1}"/>
              </a:ext>
            </a:extLst>
          </p:cNvPr>
          <p:cNvSpPr>
            <a:spLocks noGrp="1" noChangeArrowheads="1"/>
          </p:cNvSpPr>
          <p:nvPr>
            <p:ph idx="1"/>
          </p:nvPr>
        </p:nvSpPr>
        <p:spPr bwMode="auto">
          <a:xfrm>
            <a:off x="1151467" y="2607733"/>
            <a:ext cx="9889067" cy="3285067"/>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lnSpc>
                <a:spcPct val="100000"/>
              </a:lnSpc>
              <a:spcBef>
                <a:spcPct val="0"/>
              </a:spcBef>
              <a:spcAft>
                <a:spcPts val="600"/>
              </a:spcAft>
              <a:buClrTx/>
              <a:buSzTx/>
              <a:buFontTx/>
              <a:buNone/>
              <a:tabLst/>
            </a:pPr>
            <a:r>
              <a:rPr kumimoji="0" lang="en-US" altLang="en-US" sz="700" b="0" i="0" u="none" strike="noStrike" cap="none" normalizeH="0" baseline="0">
                <a:ln>
                  <a:noFill/>
                </a:ln>
                <a:solidFill>
                  <a:schemeClr val="bg1"/>
                </a:solidFill>
                <a:effectLst/>
                <a:latin typeface="JetBrains Mono"/>
              </a:rPr>
              <a:t>def trainimg():</a:t>
            </a:r>
            <a:br>
              <a:rPr kumimoji="0" lang="en-US" altLang="en-US" sz="700" b="0" i="0" u="none" strike="noStrike" cap="none" normalizeH="0" baseline="0">
                <a:ln>
                  <a:noFill/>
                </a:ln>
                <a:solidFill>
                  <a:schemeClr val="bg1"/>
                </a:solidFill>
                <a:effectLst/>
                <a:latin typeface="JetBrains Mono"/>
              </a:rPr>
            </a:br>
            <a:r>
              <a:rPr kumimoji="0" lang="en-US" altLang="en-US" sz="700" b="0" i="0" u="none" strike="noStrike" cap="none" normalizeH="0" baseline="0">
                <a:ln>
                  <a:noFill/>
                </a:ln>
                <a:solidFill>
                  <a:schemeClr val="bg1"/>
                </a:solidFill>
                <a:effectLst/>
                <a:latin typeface="JetBrains Mono"/>
              </a:rPr>
              <a:t>    recognizer = cv2.face.LBPHFaceRecognizer_create()</a:t>
            </a:r>
            <a:br>
              <a:rPr kumimoji="0" lang="en-US" altLang="en-US" sz="700" b="0" i="0" u="none" strike="noStrike" cap="none" normalizeH="0" baseline="0">
                <a:ln>
                  <a:noFill/>
                </a:ln>
                <a:solidFill>
                  <a:schemeClr val="bg1"/>
                </a:solidFill>
                <a:effectLst/>
                <a:latin typeface="JetBrains Mono"/>
              </a:rPr>
            </a:br>
            <a:br>
              <a:rPr kumimoji="0" lang="en-US" altLang="en-US" sz="700" b="0" i="0" u="none" strike="noStrike" cap="none" normalizeH="0" baseline="0">
                <a:ln>
                  <a:noFill/>
                </a:ln>
                <a:solidFill>
                  <a:schemeClr val="bg1"/>
                </a:solidFill>
                <a:effectLst/>
                <a:latin typeface="JetBrains Mono"/>
              </a:rPr>
            </a:br>
            <a:r>
              <a:rPr kumimoji="0" lang="en-US" altLang="en-US" sz="700" b="0" i="0" u="none" strike="noStrike" cap="none" normalizeH="0" baseline="0">
                <a:ln>
                  <a:noFill/>
                </a:ln>
                <a:solidFill>
                  <a:schemeClr val="bg1"/>
                </a:solidFill>
                <a:effectLst/>
                <a:latin typeface="JetBrains Mono"/>
              </a:rPr>
              <a:t>    global detector</a:t>
            </a:r>
            <a:br>
              <a:rPr kumimoji="0" lang="en-US" altLang="en-US" sz="700" b="0" i="0" u="none" strike="noStrike" cap="none" normalizeH="0" baseline="0">
                <a:ln>
                  <a:noFill/>
                </a:ln>
                <a:solidFill>
                  <a:schemeClr val="bg1"/>
                </a:solidFill>
                <a:effectLst/>
                <a:latin typeface="JetBrains Mono"/>
              </a:rPr>
            </a:br>
            <a:r>
              <a:rPr kumimoji="0" lang="en-US" altLang="en-US" sz="700" b="0" i="0" u="none" strike="noStrike" cap="none" normalizeH="0" baseline="0">
                <a:ln>
                  <a:noFill/>
                </a:ln>
                <a:solidFill>
                  <a:schemeClr val="bg1"/>
                </a:solidFill>
                <a:effectLst/>
                <a:latin typeface="JetBrains Mono"/>
              </a:rPr>
              <a:t>    detector = cv2.CascadeClassifier("haarcascade_frontalface_default.xml")</a:t>
            </a:r>
            <a:br>
              <a:rPr kumimoji="0" lang="en-US" altLang="en-US" sz="700" b="0" i="0" u="none" strike="noStrike" cap="none" normalizeH="0" baseline="0">
                <a:ln>
                  <a:noFill/>
                </a:ln>
                <a:solidFill>
                  <a:schemeClr val="bg1"/>
                </a:solidFill>
                <a:effectLst/>
                <a:latin typeface="JetBrains Mono"/>
              </a:rPr>
            </a:br>
            <a:r>
              <a:rPr kumimoji="0" lang="en-US" altLang="en-US" sz="700" b="0" i="0" u="none" strike="noStrike" cap="none" normalizeH="0" baseline="0">
                <a:ln>
                  <a:noFill/>
                </a:ln>
                <a:solidFill>
                  <a:schemeClr val="bg1"/>
                </a:solidFill>
                <a:effectLst/>
                <a:latin typeface="JetBrains Mono"/>
              </a:rPr>
              <a:t>    try:</a:t>
            </a:r>
            <a:br>
              <a:rPr kumimoji="0" lang="en-US" altLang="en-US" sz="700" b="0" i="0" u="none" strike="noStrike" cap="none" normalizeH="0" baseline="0">
                <a:ln>
                  <a:noFill/>
                </a:ln>
                <a:solidFill>
                  <a:schemeClr val="bg1"/>
                </a:solidFill>
                <a:effectLst/>
                <a:latin typeface="JetBrains Mono"/>
              </a:rPr>
            </a:br>
            <a:r>
              <a:rPr kumimoji="0" lang="en-US" altLang="en-US" sz="700" b="0" i="0" u="none" strike="noStrike" cap="none" normalizeH="0" baseline="0">
                <a:ln>
                  <a:noFill/>
                </a:ln>
                <a:solidFill>
                  <a:schemeClr val="bg1"/>
                </a:solidFill>
                <a:effectLst/>
                <a:latin typeface="JetBrains Mono"/>
              </a:rPr>
              <a:t>        global faces, Id</a:t>
            </a:r>
            <a:br>
              <a:rPr kumimoji="0" lang="en-US" altLang="en-US" sz="700" b="0" i="0" u="none" strike="noStrike" cap="none" normalizeH="0" baseline="0">
                <a:ln>
                  <a:noFill/>
                </a:ln>
                <a:solidFill>
                  <a:schemeClr val="bg1"/>
                </a:solidFill>
                <a:effectLst/>
                <a:latin typeface="JetBrains Mono"/>
              </a:rPr>
            </a:br>
            <a:r>
              <a:rPr kumimoji="0" lang="en-US" altLang="en-US" sz="700" b="0" i="0" u="none" strike="noStrike" cap="none" normalizeH="0" baseline="0">
                <a:ln>
                  <a:noFill/>
                </a:ln>
                <a:solidFill>
                  <a:schemeClr val="bg1"/>
                </a:solidFill>
                <a:effectLst/>
                <a:latin typeface="JetBrains Mono"/>
              </a:rPr>
              <a:t>        faces, Id = getImagesAndLabels("TrainingImage")</a:t>
            </a:r>
            <a:br>
              <a:rPr kumimoji="0" lang="en-US" altLang="en-US" sz="700" b="0" i="0" u="none" strike="noStrike" cap="none" normalizeH="0" baseline="0">
                <a:ln>
                  <a:noFill/>
                </a:ln>
                <a:solidFill>
                  <a:schemeClr val="bg1"/>
                </a:solidFill>
                <a:effectLst/>
                <a:latin typeface="JetBrains Mono"/>
              </a:rPr>
            </a:br>
            <a:r>
              <a:rPr kumimoji="0" lang="en-US" altLang="en-US" sz="700" b="0" i="0" u="none" strike="noStrike" cap="none" normalizeH="0" baseline="0">
                <a:ln>
                  <a:noFill/>
                </a:ln>
                <a:solidFill>
                  <a:schemeClr val="bg1"/>
                </a:solidFill>
                <a:effectLst/>
                <a:latin typeface="JetBrains Mono"/>
              </a:rPr>
              <a:t>    except Exception as e:</a:t>
            </a:r>
            <a:br>
              <a:rPr kumimoji="0" lang="en-US" altLang="en-US" sz="700" b="0" i="0" u="none" strike="noStrike" cap="none" normalizeH="0" baseline="0">
                <a:ln>
                  <a:noFill/>
                </a:ln>
                <a:solidFill>
                  <a:schemeClr val="bg1"/>
                </a:solidFill>
                <a:effectLst/>
                <a:latin typeface="JetBrains Mono"/>
              </a:rPr>
            </a:br>
            <a:r>
              <a:rPr kumimoji="0" lang="en-US" altLang="en-US" sz="700" b="0" i="0" u="none" strike="noStrike" cap="none" normalizeH="0" baseline="0">
                <a:ln>
                  <a:noFill/>
                </a:ln>
                <a:solidFill>
                  <a:schemeClr val="bg1"/>
                </a:solidFill>
                <a:effectLst/>
                <a:latin typeface="JetBrains Mono"/>
              </a:rPr>
              <a:t>        l = 'please make "TrainingImage" folder &amp; put Images'</a:t>
            </a:r>
            <a:br>
              <a:rPr kumimoji="0" lang="en-US" altLang="en-US" sz="700" b="0" i="0" u="none" strike="noStrike" cap="none" normalizeH="0" baseline="0">
                <a:ln>
                  <a:noFill/>
                </a:ln>
                <a:solidFill>
                  <a:schemeClr val="bg1"/>
                </a:solidFill>
                <a:effectLst/>
                <a:latin typeface="JetBrains Mono"/>
              </a:rPr>
            </a:br>
            <a:r>
              <a:rPr kumimoji="0" lang="en-US" altLang="en-US" sz="700" b="0" i="0" u="none" strike="noStrike" cap="none" normalizeH="0" baseline="0">
                <a:ln>
                  <a:noFill/>
                </a:ln>
                <a:solidFill>
                  <a:schemeClr val="bg1"/>
                </a:solidFill>
                <a:effectLst/>
                <a:latin typeface="JetBrains Mono"/>
              </a:rPr>
              <a:t>        Notification.configure(text=l, bg="SpringGreen3",</a:t>
            </a:r>
            <a:br>
              <a:rPr kumimoji="0" lang="en-US" altLang="en-US" sz="700" b="0" i="0" u="none" strike="noStrike" cap="none" normalizeH="0" baseline="0">
                <a:ln>
                  <a:noFill/>
                </a:ln>
                <a:solidFill>
                  <a:schemeClr val="bg1"/>
                </a:solidFill>
                <a:effectLst/>
                <a:latin typeface="JetBrains Mono"/>
              </a:rPr>
            </a:br>
            <a:r>
              <a:rPr kumimoji="0" lang="en-US" altLang="en-US" sz="700" b="0" i="0" u="none" strike="noStrike" cap="none" normalizeH="0" baseline="0">
                <a:ln>
                  <a:noFill/>
                </a:ln>
                <a:solidFill>
                  <a:schemeClr val="bg1"/>
                </a:solidFill>
                <a:effectLst/>
                <a:latin typeface="JetBrains Mono"/>
              </a:rPr>
              <a:t>                               width=50, font=('times', 18, 'bold'))</a:t>
            </a:r>
            <a:br>
              <a:rPr kumimoji="0" lang="en-US" altLang="en-US" sz="700" b="0" i="0" u="none" strike="noStrike" cap="none" normalizeH="0" baseline="0">
                <a:ln>
                  <a:noFill/>
                </a:ln>
                <a:solidFill>
                  <a:schemeClr val="bg1"/>
                </a:solidFill>
                <a:effectLst/>
                <a:latin typeface="JetBrains Mono"/>
              </a:rPr>
            </a:br>
            <a:r>
              <a:rPr kumimoji="0" lang="en-US" altLang="en-US" sz="700" b="0" i="0" u="none" strike="noStrike" cap="none" normalizeH="0" baseline="0">
                <a:ln>
                  <a:noFill/>
                </a:ln>
                <a:solidFill>
                  <a:schemeClr val="bg1"/>
                </a:solidFill>
                <a:effectLst/>
                <a:latin typeface="JetBrains Mono"/>
              </a:rPr>
              <a:t>        Notification.place(x=350, y=400)</a:t>
            </a:r>
            <a:br>
              <a:rPr kumimoji="0" lang="en-US" altLang="en-US" sz="700" b="0" i="0" u="none" strike="noStrike" cap="none" normalizeH="0" baseline="0">
                <a:ln>
                  <a:noFill/>
                </a:ln>
                <a:solidFill>
                  <a:schemeClr val="bg1"/>
                </a:solidFill>
                <a:effectLst/>
                <a:latin typeface="JetBrains Mono"/>
              </a:rPr>
            </a:br>
            <a:br>
              <a:rPr kumimoji="0" lang="en-US" altLang="en-US" sz="700" b="0" i="0" u="none" strike="noStrike" cap="none" normalizeH="0" baseline="0">
                <a:ln>
                  <a:noFill/>
                </a:ln>
                <a:solidFill>
                  <a:schemeClr val="bg1"/>
                </a:solidFill>
                <a:effectLst/>
                <a:latin typeface="JetBrains Mono"/>
              </a:rPr>
            </a:br>
            <a:r>
              <a:rPr kumimoji="0" lang="en-US" altLang="en-US" sz="700" b="0" i="0" u="none" strike="noStrike" cap="none" normalizeH="0" baseline="0">
                <a:ln>
                  <a:noFill/>
                </a:ln>
                <a:solidFill>
                  <a:schemeClr val="bg1"/>
                </a:solidFill>
                <a:effectLst/>
                <a:latin typeface="JetBrains Mono"/>
              </a:rPr>
              <a:t>    recognizer.train(faces, Id)</a:t>
            </a:r>
            <a:br>
              <a:rPr kumimoji="0" lang="en-US" altLang="en-US" sz="700" b="0" i="0" u="none" strike="noStrike" cap="none" normalizeH="0" baseline="0">
                <a:ln>
                  <a:noFill/>
                </a:ln>
                <a:solidFill>
                  <a:schemeClr val="bg1"/>
                </a:solidFill>
                <a:effectLst/>
                <a:latin typeface="JetBrains Mono"/>
              </a:rPr>
            </a:br>
            <a:r>
              <a:rPr kumimoji="0" lang="en-US" altLang="en-US" sz="700" b="0" i="0" u="none" strike="noStrike" cap="none" normalizeH="0" baseline="0">
                <a:ln>
                  <a:noFill/>
                </a:ln>
                <a:solidFill>
                  <a:schemeClr val="bg1"/>
                </a:solidFill>
                <a:effectLst/>
                <a:latin typeface="JetBrains Mono"/>
              </a:rPr>
              <a:t>    try:</a:t>
            </a:r>
            <a:br>
              <a:rPr kumimoji="0" lang="en-US" altLang="en-US" sz="700" b="0" i="0" u="none" strike="noStrike" cap="none" normalizeH="0" baseline="0">
                <a:ln>
                  <a:noFill/>
                </a:ln>
                <a:solidFill>
                  <a:schemeClr val="bg1"/>
                </a:solidFill>
                <a:effectLst/>
                <a:latin typeface="JetBrains Mono"/>
              </a:rPr>
            </a:br>
            <a:r>
              <a:rPr kumimoji="0" lang="en-US" altLang="en-US" sz="700" b="0" i="0" u="none" strike="noStrike" cap="none" normalizeH="0" baseline="0">
                <a:ln>
                  <a:noFill/>
                </a:ln>
                <a:solidFill>
                  <a:schemeClr val="bg1"/>
                </a:solidFill>
                <a:effectLst/>
                <a:latin typeface="JetBrains Mono"/>
              </a:rPr>
              <a:t>        recognizer.save("Trainner.yml")</a:t>
            </a:r>
            <a:br>
              <a:rPr kumimoji="0" lang="en-US" altLang="en-US" sz="700" b="0" i="0" u="none" strike="noStrike" cap="none" normalizeH="0" baseline="0">
                <a:ln>
                  <a:noFill/>
                </a:ln>
                <a:solidFill>
                  <a:schemeClr val="bg1"/>
                </a:solidFill>
                <a:effectLst/>
                <a:latin typeface="JetBrains Mono"/>
              </a:rPr>
            </a:br>
            <a:r>
              <a:rPr kumimoji="0" lang="en-US" altLang="en-US" sz="700" b="0" i="0" u="none" strike="noStrike" cap="none" normalizeH="0" baseline="0">
                <a:ln>
                  <a:noFill/>
                </a:ln>
                <a:solidFill>
                  <a:schemeClr val="bg1"/>
                </a:solidFill>
                <a:effectLst/>
                <a:latin typeface="JetBrains Mono"/>
              </a:rPr>
              <a:t>    except Exception as e:</a:t>
            </a:r>
            <a:br>
              <a:rPr kumimoji="0" lang="en-US" altLang="en-US" sz="700" b="0" i="0" u="none" strike="noStrike" cap="none" normalizeH="0" baseline="0">
                <a:ln>
                  <a:noFill/>
                </a:ln>
                <a:solidFill>
                  <a:schemeClr val="bg1"/>
                </a:solidFill>
                <a:effectLst/>
                <a:latin typeface="JetBrains Mono"/>
              </a:rPr>
            </a:br>
            <a:r>
              <a:rPr kumimoji="0" lang="en-US" altLang="en-US" sz="700" b="0" i="0" u="none" strike="noStrike" cap="none" normalizeH="0" baseline="0">
                <a:ln>
                  <a:noFill/>
                </a:ln>
                <a:solidFill>
                  <a:schemeClr val="bg1"/>
                </a:solidFill>
                <a:effectLst/>
                <a:latin typeface="JetBrains Mono"/>
              </a:rPr>
              <a:t>        q = 'Please make "TrainingImageLabel" folder'</a:t>
            </a:r>
            <a:br>
              <a:rPr kumimoji="0" lang="en-US" altLang="en-US" sz="700" b="0" i="0" u="none" strike="noStrike" cap="none" normalizeH="0" baseline="0">
                <a:ln>
                  <a:noFill/>
                </a:ln>
                <a:solidFill>
                  <a:schemeClr val="bg1"/>
                </a:solidFill>
                <a:effectLst/>
                <a:latin typeface="JetBrains Mono"/>
              </a:rPr>
            </a:br>
            <a:r>
              <a:rPr kumimoji="0" lang="en-US" altLang="en-US" sz="700" b="0" i="0" u="none" strike="noStrike" cap="none" normalizeH="0" baseline="0">
                <a:ln>
                  <a:noFill/>
                </a:ln>
                <a:solidFill>
                  <a:schemeClr val="bg1"/>
                </a:solidFill>
                <a:effectLst/>
                <a:latin typeface="JetBrains Mono"/>
              </a:rPr>
              <a:t>        Notification.configure(text=q, bg="SpringGreen3",</a:t>
            </a:r>
            <a:br>
              <a:rPr kumimoji="0" lang="en-US" altLang="en-US" sz="700" b="0" i="0" u="none" strike="noStrike" cap="none" normalizeH="0" baseline="0">
                <a:ln>
                  <a:noFill/>
                </a:ln>
                <a:solidFill>
                  <a:schemeClr val="bg1"/>
                </a:solidFill>
                <a:effectLst/>
                <a:latin typeface="JetBrains Mono"/>
              </a:rPr>
            </a:br>
            <a:r>
              <a:rPr kumimoji="0" lang="en-US" altLang="en-US" sz="700" b="0" i="0" u="none" strike="noStrike" cap="none" normalizeH="0" baseline="0">
                <a:ln>
                  <a:noFill/>
                </a:ln>
                <a:solidFill>
                  <a:schemeClr val="bg1"/>
                </a:solidFill>
                <a:effectLst/>
                <a:latin typeface="JetBrains Mono"/>
              </a:rPr>
              <a:t>                               width=50, font=('times', 18, 'bold'))</a:t>
            </a:r>
            <a:br>
              <a:rPr kumimoji="0" lang="en-US" altLang="en-US" sz="700" b="0" i="0" u="none" strike="noStrike" cap="none" normalizeH="0" baseline="0">
                <a:ln>
                  <a:noFill/>
                </a:ln>
                <a:solidFill>
                  <a:schemeClr val="bg1"/>
                </a:solidFill>
                <a:effectLst/>
                <a:latin typeface="JetBrains Mono"/>
              </a:rPr>
            </a:br>
            <a:r>
              <a:rPr kumimoji="0" lang="en-US" altLang="en-US" sz="700" b="0" i="0" u="none" strike="noStrike" cap="none" normalizeH="0" baseline="0">
                <a:ln>
                  <a:noFill/>
                </a:ln>
                <a:solidFill>
                  <a:schemeClr val="bg1"/>
                </a:solidFill>
                <a:effectLst/>
                <a:latin typeface="JetBrains Mono"/>
              </a:rPr>
              <a:t>        Notification.place(x=350, y=400)</a:t>
            </a:r>
            <a:br>
              <a:rPr kumimoji="0" lang="en-US" altLang="en-US" sz="700" b="0" i="0" u="none" strike="noStrike" cap="none" normalizeH="0" baseline="0">
                <a:ln>
                  <a:noFill/>
                </a:ln>
                <a:solidFill>
                  <a:schemeClr val="bg1"/>
                </a:solidFill>
                <a:effectLst/>
                <a:latin typeface="JetBrains Mono"/>
              </a:rPr>
            </a:br>
            <a:br>
              <a:rPr kumimoji="0" lang="en-US" altLang="en-US" sz="700" b="0" i="0" u="none" strike="noStrike" cap="none" normalizeH="0" baseline="0">
                <a:ln>
                  <a:noFill/>
                </a:ln>
                <a:solidFill>
                  <a:schemeClr val="bg1"/>
                </a:solidFill>
                <a:effectLst/>
                <a:latin typeface="JetBrains Mono"/>
              </a:rPr>
            </a:br>
            <a:r>
              <a:rPr kumimoji="0" lang="en-US" altLang="en-US" sz="700" b="0" i="0" u="none" strike="noStrike" cap="none" normalizeH="0" baseline="0">
                <a:ln>
                  <a:noFill/>
                </a:ln>
                <a:solidFill>
                  <a:schemeClr val="bg1"/>
                </a:solidFill>
                <a:effectLst/>
                <a:latin typeface="JetBrains Mono"/>
              </a:rPr>
              <a:t>    res = "Model Trained"  # +",".join(str(f) for f in Id)</a:t>
            </a:r>
            <a:br>
              <a:rPr kumimoji="0" lang="en-US" altLang="en-US" sz="700" b="0" i="0" u="none" strike="noStrike" cap="none" normalizeH="0" baseline="0">
                <a:ln>
                  <a:noFill/>
                </a:ln>
                <a:solidFill>
                  <a:schemeClr val="bg1"/>
                </a:solidFill>
                <a:effectLst/>
                <a:latin typeface="JetBrains Mono"/>
              </a:rPr>
            </a:br>
            <a:r>
              <a:rPr kumimoji="0" lang="en-US" altLang="en-US" sz="700" b="0" i="0" u="none" strike="noStrike" cap="none" normalizeH="0" baseline="0">
                <a:ln>
                  <a:noFill/>
                </a:ln>
                <a:solidFill>
                  <a:schemeClr val="bg1"/>
                </a:solidFill>
                <a:effectLst/>
                <a:latin typeface="JetBrains Mono"/>
              </a:rPr>
              <a:t>    Notification.configure(text=res, bg="olive drab",</a:t>
            </a:r>
            <a:br>
              <a:rPr kumimoji="0" lang="en-US" altLang="en-US" sz="700" b="0" i="0" u="none" strike="noStrike" cap="none" normalizeH="0" baseline="0">
                <a:ln>
                  <a:noFill/>
                </a:ln>
                <a:solidFill>
                  <a:schemeClr val="bg1"/>
                </a:solidFill>
                <a:effectLst/>
                <a:latin typeface="JetBrains Mono"/>
              </a:rPr>
            </a:br>
            <a:r>
              <a:rPr kumimoji="0" lang="en-US" altLang="en-US" sz="700" b="0" i="0" u="none" strike="noStrike" cap="none" normalizeH="0" baseline="0">
                <a:ln>
                  <a:noFill/>
                </a:ln>
                <a:solidFill>
                  <a:schemeClr val="bg1"/>
                </a:solidFill>
                <a:effectLst/>
                <a:latin typeface="JetBrains Mono"/>
              </a:rPr>
              <a:t>                           width=50, font=('times', 18, 'bold'))</a:t>
            </a:r>
            <a:br>
              <a:rPr kumimoji="0" lang="en-US" altLang="en-US" sz="700" b="0" i="0" u="none" strike="noStrike" cap="none" normalizeH="0" baseline="0">
                <a:ln>
                  <a:noFill/>
                </a:ln>
                <a:solidFill>
                  <a:schemeClr val="bg1"/>
                </a:solidFill>
                <a:effectLst/>
                <a:latin typeface="JetBrains Mono"/>
              </a:rPr>
            </a:br>
            <a:r>
              <a:rPr kumimoji="0" lang="en-US" altLang="en-US" sz="700" b="0" i="0" u="none" strike="noStrike" cap="none" normalizeH="0" baseline="0">
                <a:ln>
                  <a:noFill/>
                </a:ln>
                <a:solidFill>
                  <a:schemeClr val="bg1"/>
                </a:solidFill>
                <a:effectLst/>
                <a:latin typeface="JetBrains Mono"/>
              </a:rPr>
              <a:t>    Notification.place(x=250, y=400)</a:t>
            </a:r>
            <a:endParaRPr kumimoji="0" lang="en-US" altLang="en-US" sz="700" b="0" i="0" u="none" strike="noStrike" cap="none" normalizeH="0" baseline="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3028344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39643-34B8-F71A-9C5C-FD0E0214AB93}"/>
              </a:ext>
            </a:extLst>
          </p:cNvPr>
          <p:cNvSpPr>
            <a:spLocks noGrp="1"/>
          </p:cNvSpPr>
          <p:nvPr>
            <p:ph type="title"/>
          </p:nvPr>
        </p:nvSpPr>
        <p:spPr/>
        <p:txBody>
          <a:bodyPr/>
          <a:lstStyle/>
          <a:p>
            <a:r>
              <a:rPr lang="en-US" dirty="0"/>
              <a:t>Model trained</a:t>
            </a:r>
            <a:endParaRPr lang="en-CA" dirty="0"/>
          </a:p>
        </p:txBody>
      </p:sp>
      <p:pic>
        <p:nvPicPr>
          <p:cNvPr id="5" name="Content Placeholder 4" descr="Graphical user interface, website&#10;&#10;Description automatically generated">
            <a:extLst>
              <a:ext uri="{FF2B5EF4-FFF2-40B4-BE49-F238E27FC236}">
                <a16:creationId xmlns:a16="http://schemas.microsoft.com/office/drawing/2014/main" id="{9D71ED0B-B5D6-E861-786A-465F7DBB07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8018" y="1928813"/>
            <a:ext cx="7255964" cy="4252912"/>
          </a:xfrm>
        </p:spPr>
      </p:pic>
    </p:spTree>
    <p:extLst>
      <p:ext uri="{BB962C8B-B14F-4D97-AF65-F5344CB8AC3E}">
        <p14:creationId xmlns:p14="http://schemas.microsoft.com/office/powerpoint/2010/main" val="1572447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34EDF2-49F9-080E-ED55-1FDC4D224E57}"/>
              </a:ext>
            </a:extLst>
          </p:cNvPr>
          <p:cNvSpPr>
            <a:spLocks noGrp="1"/>
          </p:cNvSpPr>
          <p:nvPr>
            <p:ph type="title"/>
          </p:nvPr>
        </p:nvSpPr>
        <p:spPr>
          <a:xfrm>
            <a:off x="630936" y="640080"/>
            <a:ext cx="4818888" cy="1481328"/>
          </a:xfrm>
        </p:spPr>
        <p:txBody>
          <a:bodyPr anchor="b">
            <a:normAutofit/>
          </a:bodyPr>
          <a:lstStyle/>
          <a:p>
            <a:r>
              <a:rPr lang="en-US" sz="5600"/>
              <a:t>Training </a:t>
            </a:r>
            <a:endParaRPr lang="en-CA" sz="5600"/>
          </a:p>
        </p:txBody>
      </p:sp>
      <p:sp>
        <p:nvSpPr>
          <p:cNvPr id="21"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FFF5A1"/>
          </a:solidFill>
          <a:ln w="38100" cap="rnd">
            <a:solidFill>
              <a:srgbClr val="FFF5A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0EE1D16-718D-1FFD-5213-9EAD7E38AAFB}"/>
              </a:ext>
            </a:extLst>
          </p:cNvPr>
          <p:cNvSpPr>
            <a:spLocks noGrp="1"/>
          </p:cNvSpPr>
          <p:nvPr>
            <p:ph idx="1"/>
          </p:nvPr>
        </p:nvSpPr>
        <p:spPr>
          <a:xfrm>
            <a:off x="630936" y="2660904"/>
            <a:ext cx="4818888" cy="3547872"/>
          </a:xfrm>
        </p:spPr>
        <p:txBody>
          <a:bodyPr anchor="t">
            <a:normAutofit/>
          </a:bodyPr>
          <a:lstStyle/>
          <a:p>
            <a:pPr>
              <a:lnSpc>
                <a:spcPct val="100000"/>
              </a:lnSpc>
            </a:pPr>
            <a:r>
              <a:rPr lang="en-US" sz="2600" dirty="0"/>
              <a:t>200 training images generated by the algorithm using haarcascade_frontalface_default.xml from </a:t>
            </a:r>
            <a:r>
              <a:rPr lang="en-US" sz="2600" dirty="0" err="1"/>
              <a:t>haar</a:t>
            </a:r>
            <a:r>
              <a:rPr lang="en-US" sz="2600" dirty="0"/>
              <a:t> cascades, so 200 histograms.</a:t>
            </a:r>
          </a:p>
          <a:p>
            <a:pPr>
              <a:lnSpc>
                <a:spcPct val="100000"/>
              </a:lnSpc>
            </a:pPr>
            <a:r>
              <a:rPr lang="en-US" sz="2600" dirty="0"/>
              <a:t>Crops images to 200*200 pixel values and reduces RGB images to grayscale with 8bits per pixel.</a:t>
            </a:r>
          </a:p>
          <a:p>
            <a:pPr>
              <a:lnSpc>
                <a:spcPct val="100000"/>
              </a:lnSpc>
            </a:pPr>
            <a:r>
              <a:rPr lang="en-US" sz="2600" dirty="0"/>
              <a:t>During testing , the algorithm again creates histogram from the test image , and it compares that with the training histograms to try to get a match.</a:t>
            </a:r>
          </a:p>
          <a:p>
            <a:pPr>
              <a:lnSpc>
                <a:spcPct val="100000"/>
              </a:lnSpc>
            </a:pPr>
            <a:endParaRPr lang="en-CA" sz="2600" dirty="0"/>
          </a:p>
        </p:txBody>
      </p:sp>
      <mc:AlternateContent xmlns:mc="http://schemas.openxmlformats.org/markup-compatibility/2006" xmlns:p14="http://schemas.microsoft.com/office/powerpoint/2010/main">
        <mc:Choice Requires="p14">
          <p:contentPart p14:bwMode="auto" r:id="rId2">
            <p14:nvContentPartPr>
              <p14:cNvPr id="23" name="Ink 2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23" name="Ink 2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7" name="Picture 6" descr="A picture containing application&#10;&#10;Description automatically generated">
            <a:extLst>
              <a:ext uri="{FF2B5EF4-FFF2-40B4-BE49-F238E27FC236}">
                <a16:creationId xmlns:a16="http://schemas.microsoft.com/office/drawing/2014/main" id="{C69755A6-A4FA-49C0-CDAD-6897F27739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55403" y="1264921"/>
            <a:ext cx="5802613" cy="4783200"/>
          </a:xfrm>
          <a:prstGeom prst="rect">
            <a:avLst/>
          </a:prstGeom>
        </p:spPr>
      </p:pic>
    </p:spTree>
    <p:extLst>
      <p:ext uri="{BB962C8B-B14F-4D97-AF65-F5344CB8AC3E}">
        <p14:creationId xmlns:p14="http://schemas.microsoft.com/office/powerpoint/2010/main" val="263451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AB8EB-54CF-64DF-1CDD-74CC60447111}"/>
              </a:ext>
            </a:extLst>
          </p:cNvPr>
          <p:cNvSpPr>
            <a:spLocks noGrp="1"/>
          </p:cNvSpPr>
          <p:nvPr>
            <p:ph type="title"/>
          </p:nvPr>
        </p:nvSpPr>
        <p:spPr/>
        <p:txBody>
          <a:bodyPr/>
          <a:lstStyle/>
          <a:p>
            <a:r>
              <a:rPr lang="en-US" dirty="0"/>
              <a:t>Automatic fill attendance</a:t>
            </a:r>
            <a:endParaRPr lang="en-CA" dirty="0"/>
          </a:p>
        </p:txBody>
      </p:sp>
      <p:pic>
        <p:nvPicPr>
          <p:cNvPr id="5" name="Content Placeholder 4" descr="Graphical user interface&#10;&#10;Description automatically generated">
            <a:extLst>
              <a:ext uri="{FF2B5EF4-FFF2-40B4-BE49-F238E27FC236}">
                <a16:creationId xmlns:a16="http://schemas.microsoft.com/office/drawing/2014/main" id="{A8B5A4E1-5398-E03C-9F7C-6ABB3A7F45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19344" y="1928813"/>
            <a:ext cx="6753311" cy="4252912"/>
          </a:xfrm>
        </p:spPr>
      </p:pic>
    </p:spTree>
    <p:extLst>
      <p:ext uri="{BB962C8B-B14F-4D97-AF65-F5344CB8AC3E}">
        <p14:creationId xmlns:p14="http://schemas.microsoft.com/office/powerpoint/2010/main" val="658325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4DD648-4CBE-9994-6A96-AD89808EA438}"/>
              </a:ext>
            </a:extLst>
          </p:cNvPr>
          <p:cNvSpPr>
            <a:spLocks noGrp="1"/>
          </p:cNvSpPr>
          <p:nvPr>
            <p:ph type="title"/>
          </p:nvPr>
        </p:nvSpPr>
        <p:spPr>
          <a:xfrm>
            <a:off x="838200" y="365125"/>
            <a:ext cx="10515600" cy="1325563"/>
          </a:xfrm>
        </p:spPr>
        <p:txBody>
          <a:bodyPr>
            <a:normAutofit/>
          </a:bodyPr>
          <a:lstStyle/>
          <a:p>
            <a:pPr>
              <a:lnSpc>
                <a:spcPct val="90000"/>
              </a:lnSpc>
            </a:pPr>
            <a:r>
              <a:rPr lang="en-US" sz="4000"/>
              <a:t>Represent by </a:t>
            </a:r>
            <a:br>
              <a:rPr lang="en-US" sz="4000"/>
            </a:br>
            <a:endParaRPr lang="en-CA" sz="4000"/>
          </a:p>
        </p:txBody>
      </p:sp>
      <p:sp>
        <p:nvSpPr>
          <p:cNvPr id="30" name="Rectangle 6">
            <a:extLst>
              <a:ext uri="{FF2B5EF4-FFF2-40B4-BE49-F238E27FC236}">
                <a16:creationId xmlns:a16="http://schemas.microsoft.com/office/drawing/2014/main" id="{1CA8A97F-67F0-4D5F-A850-0C30727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578" y="1802192"/>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A7E67EE-56A9-A805-BB79-55C7FF1869D0}"/>
              </a:ext>
            </a:extLst>
          </p:cNvPr>
          <p:cNvGraphicFramePr>
            <a:graphicFrameLocks noGrp="1"/>
          </p:cNvGraphicFramePr>
          <p:nvPr>
            <p:ph idx="1"/>
            <p:extLst>
              <p:ext uri="{D42A27DB-BD31-4B8C-83A1-F6EECF244321}">
                <p14:modId xmlns:p14="http://schemas.microsoft.com/office/powerpoint/2010/main" val="965394954"/>
              </p:ext>
            </p:extLst>
          </p:nvPr>
        </p:nvGraphicFramePr>
        <p:xfrm>
          <a:off x="838200" y="2004446"/>
          <a:ext cx="10515600" cy="41768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459922"/>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8C656-A7D9-F658-0D15-942D6A91B287}"/>
              </a:ext>
            </a:extLst>
          </p:cNvPr>
          <p:cNvSpPr>
            <a:spLocks noGrp="1"/>
          </p:cNvSpPr>
          <p:nvPr>
            <p:ph type="title"/>
          </p:nvPr>
        </p:nvSpPr>
        <p:spPr/>
        <p:txBody>
          <a:bodyPr/>
          <a:lstStyle/>
          <a:p>
            <a:r>
              <a:rPr lang="en-US" dirty="0"/>
              <a:t>Attendance filled</a:t>
            </a:r>
            <a:endParaRPr lang="en-CA" dirty="0"/>
          </a:p>
        </p:txBody>
      </p:sp>
      <p:pic>
        <p:nvPicPr>
          <p:cNvPr id="5" name="Content Placeholder 4" descr="Graphical user interface&#10;&#10;Description automatically generated">
            <a:extLst>
              <a:ext uri="{FF2B5EF4-FFF2-40B4-BE49-F238E27FC236}">
                <a16:creationId xmlns:a16="http://schemas.microsoft.com/office/drawing/2014/main" id="{E4151CF8-4247-95D9-1D03-757124FC4A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9117" y="1928813"/>
            <a:ext cx="7773766" cy="4252912"/>
          </a:xfrm>
        </p:spPr>
      </p:pic>
    </p:spTree>
    <p:extLst>
      <p:ext uri="{BB962C8B-B14F-4D97-AF65-F5344CB8AC3E}">
        <p14:creationId xmlns:p14="http://schemas.microsoft.com/office/powerpoint/2010/main" val="18788883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2D6AA-BFCF-E89C-D56A-EA9BBA895248}"/>
              </a:ext>
            </a:extLst>
          </p:cNvPr>
          <p:cNvSpPr>
            <a:spLocks noGrp="1"/>
          </p:cNvSpPr>
          <p:nvPr>
            <p:ph type="title"/>
          </p:nvPr>
        </p:nvSpPr>
        <p:spPr/>
        <p:txBody>
          <a:bodyPr/>
          <a:lstStyle/>
          <a:p>
            <a:r>
              <a:rPr lang="en-US" dirty="0" err="1"/>
              <a:t>refrences</a:t>
            </a:r>
            <a:endParaRPr lang="en-CA" dirty="0"/>
          </a:p>
        </p:txBody>
      </p:sp>
      <p:sp>
        <p:nvSpPr>
          <p:cNvPr id="3" name="Content Placeholder 2">
            <a:extLst>
              <a:ext uri="{FF2B5EF4-FFF2-40B4-BE49-F238E27FC236}">
                <a16:creationId xmlns:a16="http://schemas.microsoft.com/office/drawing/2014/main" id="{0FA720C2-2871-8189-FEAA-D8C850633632}"/>
              </a:ext>
            </a:extLst>
          </p:cNvPr>
          <p:cNvSpPr>
            <a:spLocks noGrp="1"/>
          </p:cNvSpPr>
          <p:nvPr>
            <p:ph idx="1"/>
          </p:nvPr>
        </p:nvSpPr>
        <p:spPr/>
        <p:txBody>
          <a:bodyPr/>
          <a:lstStyle/>
          <a:p>
            <a:r>
              <a:rPr lang="en-CA" dirty="0">
                <a:hlinkClick r:id="rId2"/>
              </a:rPr>
              <a:t>https://www.slideshare.net/NaomiKulkarni/face-recognition-attendance-system-85321885</a:t>
            </a:r>
            <a:endParaRPr lang="en-CA" dirty="0"/>
          </a:p>
          <a:p>
            <a:r>
              <a:rPr lang="en-CA">
                <a:hlinkClick r:id="rId3"/>
              </a:rPr>
              <a:t>https://github.com/Manvityagi/Face-Recognition-using-KNN-openCV</a:t>
            </a:r>
            <a:endParaRPr lang="en-CA"/>
          </a:p>
          <a:p>
            <a:pPr marL="0" indent="0">
              <a:buNone/>
            </a:pPr>
            <a:endParaRPr lang="en-CA"/>
          </a:p>
        </p:txBody>
      </p:sp>
    </p:spTree>
    <p:extLst>
      <p:ext uri="{BB962C8B-B14F-4D97-AF65-F5344CB8AC3E}">
        <p14:creationId xmlns:p14="http://schemas.microsoft.com/office/powerpoint/2010/main" val="227778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D4F87819-B70D-4927-B657-7D175613F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Shape 76">
            <a:extLst>
              <a:ext uri="{FF2B5EF4-FFF2-40B4-BE49-F238E27FC236}">
                <a16:creationId xmlns:a16="http://schemas.microsoft.com/office/drawing/2014/main" id="{DCB3820D-C773-4632-9F79-C890E1B2B5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177668"/>
          </a:xfrm>
          <a:custGeom>
            <a:avLst/>
            <a:gdLst>
              <a:gd name="connsiteX0" fmla="*/ 6861986 w 12191999"/>
              <a:gd name="connsiteY0" fmla="*/ 6107659 h 6177668"/>
              <a:gd name="connsiteX1" fmla="*/ 6860986 w 12191999"/>
              <a:gd name="connsiteY1" fmla="*/ 6107739 h 6177668"/>
              <a:gd name="connsiteX2" fmla="*/ 6860759 w 12191999"/>
              <a:gd name="connsiteY2" fmla="*/ 6108287 h 6177668"/>
              <a:gd name="connsiteX3" fmla="*/ 0 w 12191999"/>
              <a:gd name="connsiteY3" fmla="*/ 0 h 6177668"/>
              <a:gd name="connsiteX4" fmla="*/ 12191999 w 12191999"/>
              <a:gd name="connsiteY4" fmla="*/ 0 h 6177668"/>
              <a:gd name="connsiteX5" fmla="*/ 12191999 w 12191999"/>
              <a:gd name="connsiteY5" fmla="*/ 5215324 h 6177668"/>
              <a:gd name="connsiteX6" fmla="*/ 12144282 w 12191999"/>
              <a:gd name="connsiteY6" fmla="*/ 5229900 h 6177668"/>
              <a:gd name="connsiteX7" fmla="*/ 11759192 w 12191999"/>
              <a:gd name="connsiteY7" fmla="*/ 5336208 h 6177668"/>
              <a:gd name="connsiteX8" fmla="*/ 10505159 w 12191999"/>
              <a:gd name="connsiteY8" fmla="*/ 5627228 h 6177668"/>
              <a:gd name="connsiteX9" fmla="*/ 9501755 w 12191999"/>
              <a:gd name="connsiteY9" fmla="*/ 5807012 h 6177668"/>
              <a:gd name="connsiteX10" fmla="*/ 8534155 w 12191999"/>
              <a:gd name="connsiteY10" fmla="*/ 5944240 h 6177668"/>
              <a:gd name="connsiteX11" fmla="*/ 7790171 w 12191999"/>
              <a:gd name="connsiteY11" fmla="*/ 6026297 h 6177668"/>
              <a:gd name="connsiteX12" fmla="*/ 7024337 w 12191999"/>
              <a:gd name="connsiteY12" fmla="*/ 6093812 h 6177668"/>
              <a:gd name="connsiteX13" fmla="*/ 7008892 w 12191999"/>
              <a:gd name="connsiteY13" fmla="*/ 6095938 h 6177668"/>
              <a:gd name="connsiteX14" fmla="*/ 6862735 w 12191999"/>
              <a:gd name="connsiteY14" fmla="*/ 6107599 h 6177668"/>
              <a:gd name="connsiteX15" fmla="*/ 6872248 w 12191999"/>
              <a:gd name="connsiteY15" fmla="*/ 6109467 h 6177668"/>
              <a:gd name="connsiteX16" fmla="*/ 6907812 w 12191999"/>
              <a:gd name="connsiteY16" fmla="*/ 6107715 h 6177668"/>
              <a:gd name="connsiteX17" fmla="*/ 6956484 w 12191999"/>
              <a:gd name="connsiteY17" fmla="*/ 6104658 h 6177668"/>
              <a:gd name="connsiteX18" fmla="*/ 7652688 w 12191999"/>
              <a:gd name="connsiteY18" fmla="*/ 6071273 h 6177668"/>
              <a:gd name="connsiteX19" fmla="*/ 8699923 w 12191999"/>
              <a:gd name="connsiteY19" fmla="*/ 5982083 h 6177668"/>
              <a:gd name="connsiteX20" fmla="*/ 9557819 w 12191999"/>
              <a:gd name="connsiteY20" fmla="*/ 5875435 h 6177668"/>
              <a:gd name="connsiteX21" fmla="*/ 10709534 w 12191999"/>
              <a:gd name="connsiteY21" fmla="*/ 5676156 h 6177668"/>
              <a:gd name="connsiteX22" fmla="*/ 12081554 w 12191999"/>
              <a:gd name="connsiteY22" fmla="*/ 5341561 h 6177668"/>
              <a:gd name="connsiteX23" fmla="*/ 12191999 w 12191999"/>
              <a:gd name="connsiteY23" fmla="*/ 5308238 h 6177668"/>
              <a:gd name="connsiteX24" fmla="*/ 12191999 w 12191999"/>
              <a:gd name="connsiteY24" fmla="*/ 5364054 h 6177668"/>
              <a:gd name="connsiteX25" fmla="*/ 11911964 w 12191999"/>
              <a:gd name="connsiteY25" fmla="*/ 5447316 h 6177668"/>
              <a:gd name="connsiteX26" fmla="*/ 11020049 w 12191999"/>
              <a:gd name="connsiteY26" fmla="*/ 5667491 h 6177668"/>
              <a:gd name="connsiteX27" fmla="*/ 10064425 w 12191999"/>
              <a:gd name="connsiteY27" fmla="*/ 5852245 h 6177668"/>
              <a:gd name="connsiteX28" fmla="*/ 9264124 w 12191999"/>
              <a:gd name="connsiteY28" fmla="*/ 5971252 h 6177668"/>
              <a:gd name="connsiteX29" fmla="*/ 8654182 w 12191999"/>
              <a:gd name="connsiteY29" fmla="*/ 6042605 h 6177668"/>
              <a:gd name="connsiteX30" fmla="*/ 7938866 w 12191999"/>
              <a:gd name="connsiteY30" fmla="*/ 6105677 h 6177668"/>
              <a:gd name="connsiteX31" fmla="*/ 7008089 w 12191999"/>
              <a:gd name="connsiteY31" fmla="*/ 6158427 h 6177668"/>
              <a:gd name="connsiteX32" fmla="*/ 6549390 w 12191999"/>
              <a:gd name="connsiteY32" fmla="*/ 6172697 h 6177668"/>
              <a:gd name="connsiteX33" fmla="*/ 6433696 w 12191999"/>
              <a:gd name="connsiteY33" fmla="*/ 6177668 h 6177668"/>
              <a:gd name="connsiteX34" fmla="*/ 6127899 w 12191999"/>
              <a:gd name="connsiteY34" fmla="*/ 6177668 h 6177668"/>
              <a:gd name="connsiteX35" fmla="*/ 6048391 w 12191999"/>
              <a:gd name="connsiteY35" fmla="*/ 6172953 h 6177668"/>
              <a:gd name="connsiteX36" fmla="*/ 5334221 w 12191999"/>
              <a:gd name="connsiteY36" fmla="*/ 6135747 h 6177668"/>
              <a:gd name="connsiteX37" fmla="*/ 4413510 w 12191999"/>
              <a:gd name="connsiteY37" fmla="*/ 6072039 h 6177668"/>
              <a:gd name="connsiteX38" fmla="*/ 3438265 w 12191999"/>
              <a:gd name="connsiteY38" fmla="*/ 5970870 h 6177668"/>
              <a:gd name="connsiteX39" fmla="*/ 2425303 w 12191999"/>
              <a:gd name="connsiteY39" fmla="*/ 5848805 h 6177668"/>
              <a:gd name="connsiteX40" fmla="*/ 1293973 w 12191999"/>
              <a:gd name="connsiteY40" fmla="*/ 5671060 h 6177668"/>
              <a:gd name="connsiteX41" fmla="*/ 126888 w 12191999"/>
              <a:gd name="connsiteY41" fmla="*/ 5425029 h 6177668"/>
              <a:gd name="connsiteX42" fmla="*/ 0 w 12191999"/>
              <a:gd name="connsiteY42" fmla="*/ 5392100 h 6177668"/>
              <a:gd name="connsiteX43" fmla="*/ 0 w 12191999"/>
              <a:gd name="connsiteY43" fmla="*/ 5333771 h 6177668"/>
              <a:gd name="connsiteX44" fmla="*/ 130837 w 12191999"/>
              <a:gd name="connsiteY44" fmla="*/ 5368509 h 6177668"/>
              <a:gd name="connsiteX45" fmla="*/ 660204 w 12191999"/>
              <a:gd name="connsiteY45" fmla="*/ 5490001 h 6177668"/>
              <a:gd name="connsiteX46" fmla="*/ 1831416 w 12191999"/>
              <a:gd name="connsiteY46" fmla="*/ 5705715 h 6177668"/>
              <a:gd name="connsiteX47" fmla="*/ 2677204 w 12191999"/>
              <a:gd name="connsiteY47" fmla="*/ 5825742 h 6177668"/>
              <a:gd name="connsiteX48" fmla="*/ 2644716 w 12191999"/>
              <a:gd name="connsiteY48" fmla="*/ 5815549 h 6177668"/>
              <a:gd name="connsiteX49" fmla="*/ 1173182 w 12191999"/>
              <a:gd name="connsiteY49" fmla="*/ 5474074 h 6177668"/>
              <a:gd name="connsiteX50" fmla="*/ 479527 w 12191999"/>
              <a:gd name="connsiteY50" fmla="*/ 5269379 h 6177668"/>
              <a:gd name="connsiteX51" fmla="*/ 0 w 12191999"/>
              <a:gd name="connsiteY51" fmla="*/ 5107083 h 6177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1999" h="6177668">
                <a:moveTo>
                  <a:pt x="6861986" y="6107659"/>
                </a:moveTo>
                <a:lnTo>
                  <a:pt x="6860986" y="6107739"/>
                </a:lnTo>
                <a:lnTo>
                  <a:pt x="6860759" y="6108287"/>
                </a:lnTo>
                <a:close/>
                <a:moveTo>
                  <a:pt x="0" y="0"/>
                </a:moveTo>
                <a:lnTo>
                  <a:pt x="12191999" y="0"/>
                </a:lnTo>
                <a:lnTo>
                  <a:pt x="12191999" y="5215324"/>
                </a:lnTo>
                <a:lnTo>
                  <a:pt x="12144282" y="5229900"/>
                </a:lnTo>
                <a:cubicBezTo>
                  <a:pt x="12016423" y="5267070"/>
                  <a:pt x="11888048" y="5302510"/>
                  <a:pt x="11759192" y="5336208"/>
                </a:cubicBezTo>
                <a:cubicBezTo>
                  <a:pt x="11344324" y="5446552"/>
                  <a:pt x="10926015" y="5542623"/>
                  <a:pt x="10505159" y="5627228"/>
                </a:cubicBezTo>
                <a:cubicBezTo>
                  <a:pt x="10171926" y="5694160"/>
                  <a:pt x="9837459" y="5754097"/>
                  <a:pt x="9501755" y="5807012"/>
                </a:cubicBezTo>
                <a:cubicBezTo>
                  <a:pt x="9180066" y="5857979"/>
                  <a:pt x="8857537" y="5903722"/>
                  <a:pt x="8534155" y="5944240"/>
                </a:cubicBezTo>
                <a:cubicBezTo>
                  <a:pt x="8286585" y="5975202"/>
                  <a:pt x="8038506" y="6001450"/>
                  <a:pt x="7790171" y="6026297"/>
                </a:cubicBezTo>
                <a:lnTo>
                  <a:pt x="7024337" y="6093812"/>
                </a:lnTo>
                <a:lnTo>
                  <a:pt x="7008892" y="6095938"/>
                </a:lnTo>
                <a:lnTo>
                  <a:pt x="6862735" y="6107599"/>
                </a:lnTo>
                <a:lnTo>
                  <a:pt x="6872248" y="6109467"/>
                </a:lnTo>
                <a:cubicBezTo>
                  <a:pt x="6883954" y="6109945"/>
                  <a:pt x="6896090" y="6107715"/>
                  <a:pt x="6907812" y="6107715"/>
                </a:cubicBezTo>
                <a:cubicBezTo>
                  <a:pt x="6923994" y="6107715"/>
                  <a:pt x="6940176" y="6105039"/>
                  <a:pt x="6956484" y="6104658"/>
                </a:cubicBezTo>
                <a:cubicBezTo>
                  <a:pt x="7188765" y="6099052"/>
                  <a:pt x="7420790" y="6086564"/>
                  <a:pt x="7652688" y="6071273"/>
                </a:cubicBezTo>
                <a:cubicBezTo>
                  <a:pt x="8002191" y="6048212"/>
                  <a:pt x="8351439" y="6019289"/>
                  <a:pt x="8699923" y="5982083"/>
                </a:cubicBezTo>
                <a:cubicBezTo>
                  <a:pt x="8986610" y="5952012"/>
                  <a:pt x="9272570" y="5916463"/>
                  <a:pt x="9557819" y="5875435"/>
                </a:cubicBezTo>
                <a:cubicBezTo>
                  <a:pt x="9943546" y="5819627"/>
                  <a:pt x="10327451" y="5753205"/>
                  <a:pt x="10709534" y="5676156"/>
                </a:cubicBezTo>
                <a:cubicBezTo>
                  <a:pt x="11171292" y="5582632"/>
                  <a:pt x="11629098" y="5472289"/>
                  <a:pt x="12081554" y="5341561"/>
                </a:cubicBezTo>
                <a:lnTo>
                  <a:pt x="12191999" y="5308238"/>
                </a:lnTo>
                <a:lnTo>
                  <a:pt x="12191999" y="5364054"/>
                </a:lnTo>
                <a:lnTo>
                  <a:pt x="11911964" y="5447316"/>
                </a:lnTo>
                <a:cubicBezTo>
                  <a:pt x="11616866" y="5529116"/>
                  <a:pt x="11319604" y="5601872"/>
                  <a:pt x="11020049" y="5667491"/>
                </a:cubicBezTo>
                <a:cubicBezTo>
                  <a:pt x="10703036" y="5737061"/>
                  <a:pt x="10384496" y="5798641"/>
                  <a:pt x="10064425" y="5852245"/>
                </a:cubicBezTo>
                <a:cubicBezTo>
                  <a:pt x="9798381" y="5896841"/>
                  <a:pt x="9531609" y="5936505"/>
                  <a:pt x="9264124" y="5971252"/>
                </a:cubicBezTo>
                <a:cubicBezTo>
                  <a:pt x="9061021" y="5997500"/>
                  <a:pt x="8857919" y="6022219"/>
                  <a:pt x="8654182" y="6042605"/>
                </a:cubicBezTo>
                <a:cubicBezTo>
                  <a:pt x="8416040" y="6065924"/>
                  <a:pt x="8177644" y="6087966"/>
                  <a:pt x="7938866" y="6105677"/>
                </a:cubicBezTo>
                <a:cubicBezTo>
                  <a:pt x="7628862" y="6128611"/>
                  <a:pt x="7318730" y="6146960"/>
                  <a:pt x="7008089" y="6158427"/>
                </a:cubicBezTo>
                <a:cubicBezTo>
                  <a:pt x="6855189" y="6164034"/>
                  <a:pt x="6702290" y="6167984"/>
                  <a:pt x="6549390" y="6172697"/>
                </a:cubicBezTo>
                <a:cubicBezTo>
                  <a:pt x="6510756" y="6170558"/>
                  <a:pt x="6472010" y="6172226"/>
                  <a:pt x="6433696" y="6177668"/>
                </a:cubicBezTo>
                <a:lnTo>
                  <a:pt x="6127899" y="6177668"/>
                </a:lnTo>
                <a:lnTo>
                  <a:pt x="6048391" y="6172953"/>
                </a:lnTo>
                <a:cubicBezTo>
                  <a:pt x="5810377" y="6160212"/>
                  <a:pt x="5572363" y="6146069"/>
                  <a:pt x="5334221" y="6135747"/>
                </a:cubicBezTo>
                <a:cubicBezTo>
                  <a:pt x="5026766" y="6123004"/>
                  <a:pt x="4719692" y="6101983"/>
                  <a:pt x="4413510" y="6072039"/>
                </a:cubicBezTo>
                <a:cubicBezTo>
                  <a:pt x="4088215" y="6040312"/>
                  <a:pt x="3763687" y="6004763"/>
                  <a:pt x="3438265" y="5970870"/>
                </a:cubicBezTo>
                <a:cubicBezTo>
                  <a:pt x="3099935" y="5935704"/>
                  <a:pt x="2762281" y="5895019"/>
                  <a:pt x="2425303" y="5848805"/>
                </a:cubicBezTo>
                <a:cubicBezTo>
                  <a:pt x="2047042" y="5797329"/>
                  <a:pt x="1669936" y="5738080"/>
                  <a:pt x="1293973" y="5671060"/>
                </a:cubicBezTo>
                <a:cubicBezTo>
                  <a:pt x="902168" y="5600534"/>
                  <a:pt x="512942" y="5519976"/>
                  <a:pt x="126888" y="5425029"/>
                </a:cubicBezTo>
                <a:lnTo>
                  <a:pt x="0" y="5392100"/>
                </a:lnTo>
                <a:lnTo>
                  <a:pt x="0" y="5333771"/>
                </a:lnTo>
                <a:lnTo>
                  <a:pt x="130837" y="5368509"/>
                </a:lnTo>
                <a:cubicBezTo>
                  <a:pt x="306720" y="5411799"/>
                  <a:pt x="483287" y="5452095"/>
                  <a:pt x="660204" y="5490001"/>
                </a:cubicBezTo>
                <a:cubicBezTo>
                  <a:pt x="1048569" y="5572948"/>
                  <a:pt x="1439228" y="5643664"/>
                  <a:pt x="1831416" y="5705715"/>
                </a:cubicBezTo>
                <a:cubicBezTo>
                  <a:pt x="2114917" y="5750440"/>
                  <a:pt x="2398801" y="5791595"/>
                  <a:pt x="2677204" y="5825742"/>
                </a:cubicBezTo>
                <a:cubicBezTo>
                  <a:pt x="2669177" y="5828418"/>
                  <a:pt x="2658222" y="5818097"/>
                  <a:pt x="2644716" y="5815549"/>
                </a:cubicBezTo>
                <a:cubicBezTo>
                  <a:pt x="2149740" y="5721171"/>
                  <a:pt x="1659233" y="5607352"/>
                  <a:pt x="1173182" y="5474074"/>
                </a:cubicBezTo>
                <a:cubicBezTo>
                  <a:pt x="940520" y="5410366"/>
                  <a:pt x="709302" y="5342134"/>
                  <a:pt x="479527" y="5269379"/>
                </a:cubicBezTo>
                <a:lnTo>
                  <a:pt x="0" y="510708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3D art of a person">
            <a:extLst>
              <a:ext uri="{FF2B5EF4-FFF2-40B4-BE49-F238E27FC236}">
                <a16:creationId xmlns:a16="http://schemas.microsoft.com/office/drawing/2014/main" id="{CBE4F31C-68CF-34FF-0367-D39F729B76C7}"/>
              </a:ext>
            </a:extLst>
          </p:cNvPr>
          <p:cNvPicPr>
            <a:picLocks noChangeAspect="1"/>
          </p:cNvPicPr>
          <p:nvPr/>
        </p:nvPicPr>
        <p:blipFill rotWithShape="1">
          <a:blip r:embed="rId2">
            <a:alphaModFix amt="55000"/>
          </a:blip>
          <a:srcRect t="24665" b="24665"/>
          <a:stretch/>
        </p:blipFill>
        <p:spPr>
          <a:xfrm>
            <a:off x="20" y="-268347"/>
            <a:ext cx="12191979" cy="6177658"/>
          </a:xfrm>
          <a:custGeom>
            <a:avLst/>
            <a:gdLst/>
            <a:ahLst/>
            <a:cxnLst/>
            <a:rect l="l" t="t" r="r" b="b"/>
            <a:pathLst>
              <a:path w="12191999" h="6177668">
                <a:moveTo>
                  <a:pt x="6861986" y="6107659"/>
                </a:moveTo>
                <a:lnTo>
                  <a:pt x="6860986" y="6107739"/>
                </a:lnTo>
                <a:lnTo>
                  <a:pt x="6860759" y="6108287"/>
                </a:lnTo>
                <a:close/>
                <a:moveTo>
                  <a:pt x="0" y="0"/>
                </a:moveTo>
                <a:lnTo>
                  <a:pt x="12191999" y="0"/>
                </a:lnTo>
                <a:lnTo>
                  <a:pt x="12191999" y="5215324"/>
                </a:lnTo>
                <a:lnTo>
                  <a:pt x="12144282" y="5229900"/>
                </a:lnTo>
                <a:cubicBezTo>
                  <a:pt x="12016423" y="5267070"/>
                  <a:pt x="11888048" y="5302510"/>
                  <a:pt x="11759192" y="5336208"/>
                </a:cubicBezTo>
                <a:cubicBezTo>
                  <a:pt x="11344324" y="5446552"/>
                  <a:pt x="10926015" y="5542623"/>
                  <a:pt x="10505159" y="5627228"/>
                </a:cubicBezTo>
                <a:cubicBezTo>
                  <a:pt x="10171926" y="5694160"/>
                  <a:pt x="9837459" y="5754097"/>
                  <a:pt x="9501755" y="5807012"/>
                </a:cubicBezTo>
                <a:cubicBezTo>
                  <a:pt x="9180066" y="5857979"/>
                  <a:pt x="8857537" y="5903722"/>
                  <a:pt x="8534155" y="5944240"/>
                </a:cubicBezTo>
                <a:cubicBezTo>
                  <a:pt x="8286585" y="5975202"/>
                  <a:pt x="8038506" y="6001450"/>
                  <a:pt x="7790171" y="6026297"/>
                </a:cubicBezTo>
                <a:lnTo>
                  <a:pt x="7024337" y="6093812"/>
                </a:lnTo>
                <a:lnTo>
                  <a:pt x="7008892" y="6095938"/>
                </a:lnTo>
                <a:lnTo>
                  <a:pt x="6862735" y="6107599"/>
                </a:lnTo>
                <a:lnTo>
                  <a:pt x="6872248" y="6109467"/>
                </a:lnTo>
                <a:cubicBezTo>
                  <a:pt x="6883954" y="6109945"/>
                  <a:pt x="6896090" y="6107715"/>
                  <a:pt x="6907812" y="6107715"/>
                </a:cubicBezTo>
                <a:cubicBezTo>
                  <a:pt x="6923994" y="6107715"/>
                  <a:pt x="6940176" y="6105039"/>
                  <a:pt x="6956484" y="6104658"/>
                </a:cubicBezTo>
                <a:cubicBezTo>
                  <a:pt x="7188765" y="6099052"/>
                  <a:pt x="7420790" y="6086564"/>
                  <a:pt x="7652688" y="6071273"/>
                </a:cubicBezTo>
                <a:cubicBezTo>
                  <a:pt x="8002191" y="6048212"/>
                  <a:pt x="8351439" y="6019289"/>
                  <a:pt x="8699923" y="5982083"/>
                </a:cubicBezTo>
                <a:cubicBezTo>
                  <a:pt x="8986610" y="5952012"/>
                  <a:pt x="9272570" y="5916463"/>
                  <a:pt x="9557819" y="5875435"/>
                </a:cubicBezTo>
                <a:cubicBezTo>
                  <a:pt x="9943546" y="5819627"/>
                  <a:pt x="10327451" y="5753205"/>
                  <a:pt x="10709534" y="5676156"/>
                </a:cubicBezTo>
                <a:cubicBezTo>
                  <a:pt x="11171292" y="5582632"/>
                  <a:pt x="11629098" y="5472289"/>
                  <a:pt x="12081554" y="5341561"/>
                </a:cubicBezTo>
                <a:lnTo>
                  <a:pt x="12191999" y="5308238"/>
                </a:lnTo>
                <a:lnTo>
                  <a:pt x="12191999" y="5364054"/>
                </a:lnTo>
                <a:lnTo>
                  <a:pt x="11911964" y="5447316"/>
                </a:lnTo>
                <a:cubicBezTo>
                  <a:pt x="11616866" y="5529116"/>
                  <a:pt x="11319604" y="5601872"/>
                  <a:pt x="11020049" y="5667491"/>
                </a:cubicBezTo>
                <a:cubicBezTo>
                  <a:pt x="10703036" y="5737061"/>
                  <a:pt x="10384496" y="5798641"/>
                  <a:pt x="10064425" y="5852245"/>
                </a:cubicBezTo>
                <a:cubicBezTo>
                  <a:pt x="9798381" y="5896841"/>
                  <a:pt x="9531609" y="5936505"/>
                  <a:pt x="9264124" y="5971252"/>
                </a:cubicBezTo>
                <a:cubicBezTo>
                  <a:pt x="9061021" y="5997500"/>
                  <a:pt x="8857919" y="6022219"/>
                  <a:pt x="8654182" y="6042605"/>
                </a:cubicBezTo>
                <a:cubicBezTo>
                  <a:pt x="8416040" y="6065924"/>
                  <a:pt x="8177644" y="6087966"/>
                  <a:pt x="7938866" y="6105677"/>
                </a:cubicBezTo>
                <a:cubicBezTo>
                  <a:pt x="7628862" y="6128611"/>
                  <a:pt x="7318730" y="6146960"/>
                  <a:pt x="7008089" y="6158427"/>
                </a:cubicBezTo>
                <a:cubicBezTo>
                  <a:pt x="6855189" y="6164034"/>
                  <a:pt x="6702290" y="6167984"/>
                  <a:pt x="6549390" y="6172697"/>
                </a:cubicBezTo>
                <a:cubicBezTo>
                  <a:pt x="6510756" y="6170558"/>
                  <a:pt x="6472010" y="6172226"/>
                  <a:pt x="6433696" y="6177668"/>
                </a:cubicBezTo>
                <a:lnTo>
                  <a:pt x="6127899" y="6177668"/>
                </a:lnTo>
                <a:lnTo>
                  <a:pt x="6048391" y="6172953"/>
                </a:lnTo>
                <a:cubicBezTo>
                  <a:pt x="5810377" y="6160212"/>
                  <a:pt x="5572363" y="6146069"/>
                  <a:pt x="5334221" y="6135747"/>
                </a:cubicBezTo>
                <a:cubicBezTo>
                  <a:pt x="5026766" y="6123004"/>
                  <a:pt x="4719692" y="6101983"/>
                  <a:pt x="4413510" y="6072039"/>
                </a:cubicBezTo>
                <a:cubicBezTo>
                  <a:pt x="4088215" y="6040312"/>
                  <a:pt x="3763687" y="6004763"/>
                  <a:pt x="3438265" y="5970870"/>
                </a:cubicBezTo>
                <a:cubicBezTo>
                  <a:pt x="3099935" y="5935704"/>
                  <a:pt x="2762281" y="5895019"/>
                  <a:pt x="2425303" y="5848805"/>
                </a:cubicBezTo>
                <a:cubicBezTo>
                  <a:pt x="2047042" y="5797329"/>
                  <a:pt x="1669936" y="5738080"/>
                  <a:pt x="1293973" y="5671060"/>
                </a:cubicBezTo>
                <a:cubicBezTo>
                  <a:pt x="902168" y="5600534"/>
                  <a:pt x="512942" y="5519976"/>
                  <a:pt x="126888" y="5425029"/>
                </a:cubicBezTo>
                <a:lnTo>
                  <a:pt x="0" y="5392100"/>
                </a:lnTo>
                <a:lnTo>
                  <a:pt x="0" y="5333771"/>
                </a:lnTo>
                <a:lnTo>
                  <a:pt x="130837" y="5368509"/>
                </a:lnTo>
                <a:cubicBezTo>
                  <a:pt x="306720" y="5411799"/>
                  <a:pt x="483287" y="5452095"/>
                  <a:pt x="660204" y="5490001"/>
                </a:cubicBezTo>
                <a:cubicBezTo>
                  <a:pt x="1048569" y="5572948"/>
                  <a:pt x="1439228" y="5643664"/>
                  <a:pt x="1831416" y="5705715"/>
                </a:cubicBezTo>
                <a:cubicBezTo>
                  <a:pt x="2114917" y="5750440"/>
                  <a:pt x="2398801" y="5791595"/>
                  <a:pt x="2677204" y="5825742"/>
                </a:cubicBezTo>
                <a:cubicBezTo>
                  <a:pt x="2669177" y="5828418"/>
                  <a:pt x="2658222" y="5818097"/>
                  <a:pt x="2644716" y="5815549"/>
                </a:cubicBezTo>
                <a:cubicBezTo>
                  <a:pt x="2149740" y="5721171"/>
                  <a:pt x="1659233" y="5607352"/>
                  <a:pt x="1173182" y="5474074"/>
                </a:cubicBezTo>
                <a:cubicBezTo>
                  <a:pt x="940520" y="5410366"/>
                  <a:pt x="709302" y="5342134"/>
                  <a:pt x="479527" y="5269379"/>
                </a:cubicBezTo>
                <a:lnTo>
                  <a:pt x="0" y="5107083"/>
                </a:lnTo>
                <a:close/>
              </a:path>
            </a:pathLst>
          </a:custGeom>
        </p:spPr>
      </p:pic>
      <p:sp>
        <p:nvSpPr>
          <p:cNvPr id="2" name="Title 1">
            <a:extLst>
              <a:ext uri="{FF2B5EF4-FFF2-40B4-BE49-F238E27FC236}">
                <a16:creationId xmlns:a16="http://schemas.microsoft.com/office/drawing/2014/main" id="{DE288FEB-DB6E-0BA1-0D15-95D3FF806909}"/>
              </a:ext>
            </a:extLst>
          </p:cNvPr>
          <p:cNvSpPr>
            <a:spLocks noGrp="1"/>
          </p:cNvSpPr>
          <p:nvPr>
            <p:ph type="ctrTitle"/>
          </p:nvPr>
        </p:nvSpPr>
        <p:spPr>
          <a:xfrm>
            <a:off x="1524000" y="1026747"/>
            <a:ext cx="9144000" cy="2387600"/>
          </a:xfrm>
        </p:spPr>
        <p:txBody>
          <a:bodyPr vert="horz" lIns="91440" tIns="45720" rIns="91440" bIns="45720" rtlCol="0">
            <a:normAutofit/>
          </a:bodyPr>
          <a:lstStyle/>
          <a:p>
            <a:pPr algn="ctr">
              <a:lnSpc>
                <a:spcPct val="90000"/>
              </a:lnSpc>
            </a:pPr>
            <a:r>
              <a:rPr lang="en-US" sz="8000" dirty="0">
                <a:solidFill>
                  <a:schemeClr val="bg1"/>
                </a:solidFill>
              </a:rPr>
              <a:t>Face recognition</a:t>
            </a:r>
            <a:br>
              <a:rPr lang="en-US" sz="8000" dirty="0">
                <a:solidFill>
                  <a:schemeClr val="bg1"/>
                </a:solidFill>
              </a:rPr>
            </a:br>
            <a:r>
              <a:rPr lang="en-US" sz="8000" dirty="0">
                <a:solidFill>
                  <a:schemeClr val="bg1"/>
                </a:solidFill>
              </a:rPr>
              <a:t>for attendance checking</a:t>
            </a:r>
          </a:p>
        </p:txBody>
      </p:sp>
      <p:sp>
        <p:nvSpPr>
          <p:cNvPr id="3" name="Subtitle 2">
            <a:extLst>
              <a:ext uri="{FF2B5EF4-FFF2-40B4-BE49-F238E27FC236}">
                <a16:creationId xmlns:a16="http://schemas.microsoft.com/office/drawing/2014/main" id="{6BBD5842-4191-65C2-7B6F-6265C05BC875}"/>
              </a:ext>
            </a:extLst>
          </p:cNvPr>
          <p:cNvSpPr>
            <a:spLocks noGrp="1"/>
          </p:cNvSpPr>
          <p:nvPr>
            <p:ph type="subTitle" idx="1"/>
          </p:nvPr>
        </p:nvSpPr>
        <p:spPr>
          <a:xfrm>
            <a:off x="1524000" y="3927080"/>
            <a:ext cx="9144000" cy="1197323"/>
          </a:xfrm>
        </p:spPr>
        <p:txBody>
          <a:bodyPr vert="horz" lIns="91440" tIns="45720" rIns="91440" bIns="45720" rtlCol="0">
            <a:noAutofit/>
          </a:bodyPr>
          <a:lstStyle/>
          <a:p>
            <a:r>
              <a:rPr lang="en-US" sz="2000" dirty="0">
                <a:solidFill>
                  <a:schemeClr val="bg1"/>
                </a:solidFill>
              </a:rPr>
              <a:t>A facial recognition system is a technology capable of identifying or verifying a person from a digital image or a video frame from a video source.</a:t>
            </a:r>
            <a:r>
              <a:rPr lang="en-CA" sz="2000" dirty="0">
                <a:solidFill>
                  <a:schemeClr val="bg1"/>
                </a:solidFill>
              </a:rPr>
              <a:t> There are multiple methods by which facial recognition systems work but in general they work by comparing selected facial features from given image with faces within a database.</a:t>
            </a:r>
          </a:p>
          <a:p>
            <a:pPr algn="ctr">
              <a:lnSpc>
                <a:spcPct val="100000"/>
              </a:lnSpc>
            </a:pPr>
            <a:br>
              <a:rPr lang="en-US" sz="2400" dirty="0">
                <a:solidFill>
                  <a:schemeClr val="bg1"/>
                </a:solidFill>
              </a:rPr>
            </a:br>
            <a:endParaRPr lang="en-US" sz="2400" dirty="0">
              <a:solidFill>
                <a:schemeClr val="bg1"/>
              </a:solidFill>
            </a:endParaRPr>
          </a:p>
        </p:txBody>
      </p:sp>
      <p:sp>
        <p:nvSpPr>
          <p:cNvPr id="79" name="Rectangle 6">
            <a:extLst>
              <a:ext uri="{FF2B5EF4-FFF2-40B4-BE49-F238E27FC236}">
                <a16:creationId xmlns:a16="http://schemas.microsoft.com/office/drawing/2014/main" id="{DCB8EB4B-AFE9-41E8-95B0-F246E5740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3650059"/>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2554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7304A-7591-0131-FB5B-D0621F6BF783}"/>
              </a:ext>
            </a:extLst>
          </p:cNvPr>
          <p:cNvSpPr>
            <a:spLocks noGrp="1"/>
          </p:cNvSpPr>
          <p:nvPr>
            <p:ph type="title"/>
          </p:nvPr>
        </p:nvSpPr>
        <p:spPr/>
        <p:txBody>
          <a:bodyPr/>
          <a:lstStyle/>
          <a:p>
            <a:r>
              <a:rPr lang="en-US" dirty="0"/>
              <a:t>How face recognition works ?</a:t>
            </a:r>
            <a:endParaRPr lang="en-CA" dirty="0"/>
          </a:p>
        </p:txBody>
      </p:sp>
      <p:sp>
        <p:nvSpPr>
          <p:cNvPr id="3" name="Content Placeholder 2">
            <a:extLst>
              <a:ext uri="{FF2B5EF4-FFF2-40B4-BE49-F238E27FC236}">
                <a16:creationId xmlns:a16="http://schemas.microsoft.com/office/drawing/2014/main" id="{251F2C12-F6EE-6E05-BD25-77BDF4CAE449}"/>
              </a:ext>
            </a:extLst>
          </p:cNvPr>
          <p:cNvSpPr>
            <a:spLocks noGrp="1"/>
          </p:cNvSpPr>
          <p:nvPr>
            <p:ph idx="1"/>
          </p:nvPr>
        </p:nvSpPr>
        <p:spPr/>
        <p:txBody>
          <a:bodyPr/>
          <a:lstStyle/>
          <a:p>
            <a:pPr marL="0" indent="0">
              <a:buNone/>
            </a:pPr>
            <a:r>
              <a:rPr lang="en-US" dirty="0"/>
              <a:t>The mathematical algorithms of biometric facial recognition follow several stages of image processing:</a:t>
            </a:r>
          </a:p>
          <a:p>
            <a:r>
              <a:rPr lang="en-CA" dirty="0">
                <a:solidFill>
                  <a:schemeClr val="accent1"/>
                </a:solidFill>
              </a:rPr>
              <a:t>CAPTURE </a:t>
            </a:r>
            <a:r>
              <a:rPr lang="en-CA" dirty="0"/>
              <a:t>the first step is for the system to collect physical or behavioral samples in predetermined conditions and during a stated period of time.</a:t>
            </a:r>
          </a:p>
          <a:p>
            <a:r>
              <a:rPr lang="en-CA" dirty="0">
                <a:solidFill>
                  <a:schemeClr val="accent1"/>
                </a:solidFill>
              </a:rPr>
              <a:t>EXTRACTION </a:t>
            </a:r>
            <a:r>
              <a:rPr lang="en-CA" dirty="0"/>
              <a:t>then, all this gathered data should be extracted from the samples to create templates based on them.</a:t>
            </a:r>
          </a:p>
          <a:p>
            <a:r>
              <a:rPr lang="en-CA" dirty="0">
                <a:solidFill>
                  <a:schemeClr val="accent1"/>
                </a:solidFill>
              </a:rPr>
              <a:t>COMPARISON </a:t>
            </a:r>
            <a:r>
              <a:rPr lang="en-CA" dirty="0"/>
              <a:t>after the extraction, collected data is compared with the existing templates.</a:t>
            </a:r>
          </a:p>
          <a:p>
            <a:r>
              <a:rPr lang="en-CA" dirty="0"/>
              <a:t>MATCHING the final stage of face detection technology is to make a decision whether the faces’ feature of a new sample are matching with one from facial database or not.</a:t>
            </a:r>
          </a:p>
          <a:p>
            <a:endParaRPr lang="en-CA" dirty="0">
              <a:solidFill>
                <a:schemeClr val="accent1"/>
              </a:solidFill>
            </a:endParaRPr>
          </a:p>
        </p:txBody>
      </p:sp>
    </p:spTree>
    <p:extLst>
      <p:ext uri="{BB962C8B-B14F-4D97-AF65-F5344CB8AC3E}">
        <p14:creationId xmlns:p14="http://schemas.microsoft.com/office/powerpoint/2010/main" val="1501336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48">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AD9BE573-1C34-1795-5F73-943E7C66A7B5}"/>
              </a:ext>
            </a:extLst>
          </p:cNvPr>
          <p:cNvSpPr>
            <a:spLocks noGrp="1"/>
          </p:cNvSpPr>
          <p:nvPr>
            <p:ph type="title"/>
          </p:nvPr>
        </p:nvSpPr>
        <p:spPr>
          <a:xfrm>
            <a:off x="838200" y="401221"/>
            <a:ext cx="10515600" cy="1348065"/>
          </a:xfrm>
        </p:spPr>
        <p:txBody>
          <a:bodyPr>
            <a:normAutofit/>
          </a:bodyPr>
          <a:lstStyle/>
          <a:p>
            <a:r>
              <a:rPr lang="en-US" sz="6800">
                <a:solidFill>
                  <a:schemeClr val="bg1"/>
                </a:solidFill>
              </a:rPr>
              <a:t>Introductory background</a:t>
            </a:r>
            <a:endParaRPr lang="en-CA" sz="6800">
              <a:solidFill>
                <a:schemeClr val="bg1"/>
              </a:solidFill>
            </a:endParaRPr>
          </a:p>
        </p:txBody>
      </p:sp>
      <p:graphicFrame>
        <p:nvGraphicFramePr>
          <p:cNvPr id="36" name="Content Placeholder 2">
            <a:extLst>
              <a:ext uri="{FF2B5EF4-FFF2-40B4-BE49-F238E27FC236}">
                <a16:creationId xmlns:a16="http://schemas.microsoft.com/office/drawing/2014/main" id="{0F0C35A5-46F8-9099-D7E1-C5447E227976}"/>
              </a:ext>
            </a:extLst>
          </p:cNvPr>
          <p:cNvGraphicFramePr>
            <a:graphicFrameLocks noGrp="1"/>
          </p:cNvGraphicFramePr>
          <p:nvPr>
            <p:ph idx="1"/>
            <p:extLst>
              <p:ext uri="{D42A27DB-BD31-4B8C-83A1-F6EECF244321}">
                <p14:modId xmlns:p14="http://schemas.microsoft.com/office/powerpoint/2010/main" val="1102895225"/>
              </p:ext>
            </p:extLst>
          </p:nvPr>
        </p:nvGraphicFramePr>
        <p:xfrm>
          <a:off x="838200" y="2748635"/>
          <a:ext cx="10515600" cy="32371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81737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alpha val="90000"/>
          </a:schemeClr>
        </a:solidFill>
        <a:effectLst/>
      </p:bgPr>
    </p:bg>
    <p:spTree>
      <p:nvGrpSpPr>
        <p:cNvPr id="1" name=""/>
        <p:cNvGrpSpPr/>
        <p:nvPr/>
      </p:nvGrpSpPr>
      <p:grpSpPr>
        <a:xfrm>
          <a:off x="0" y="0"/>
          <a:ext cx="0" cy="0"/>
          <a:chOff x="0" y="0"/>
          <a:chExt cx="0" cy="0"/>
        </a:xfrm>
      </p:grpSpPr>
      <p:sp useBgFill="1">
        <p:nvSpPr>
          <p:cNvPr id="28" name="Rectangle 20">
            <a:extLst>
              <a:ext uri="{FF2B5EF4-FFF2-40B4-BE49-F238E27FC236}">
                <a16:creationId xmlns:a16="http://schemas.microsoft.com/office/drawing/2014/main" id="{3F8EE4DF-7D55-4C30-AF69-A177EA1A37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2">
            <a:extLst>
              <a:ext uri="{FF2B5EF4-FFF2-40B4-BE49-F238E27FC236}">
                <a16:creationId xmlns:a16="http://schemas.microsoft.com/office/drawing/2014/main" id="{6C37A1CD-D381-4AD7-BDE8-22220E4C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342702"/>
          </a:xfrm>
          <a:custGeom>
            <a:avLst/>
            <a:gdLst>
              <a:gd name="connsiteX0" fmla="*/ 6788003 w 12188952"/>
              <a:gd name="connsiteY0" fmla="*/ 6274493 h 6342702"/>
              <a:gd name="connsiteX1" fmla="*/ 6787005 w 12188952"/>
              <a:gd name="connsiteY1" fmla="*/ 6274571 h 6342702"/>
              <a:gd name="connsiteX2" fmla="*/ 6786779 w 12188952"/>
              <a:gd name="connsiteY2" fmla="*/ 6275105 h 6342702"/>
              <a:gd name="connsiteX3" fmla="*/ 0 w 12188952"/>
              <a:gd name="connsiteY3" fmla="*/ 0 h 6342702"/>
              <a:gd name="connsiteX4" fmla="*/ 12188952 w 12188952"/>
              <a:gd name="connsiteY4" fmla="*/ 0 h 6342702"/>
              <a:gd name="connsiteX5" fmla="*/ 12188952 w 12188952"/>
              <a:gd name="connsiteY5" fmla="*/ 5380258 h 6342702"/>
              <a:gd name="connsiteX6" fmla="*/ 12058081 w 12188952"/>
              <a:gd name="connsiteY6" fmla="*/ 5419298 h 6342702"/>
              <a:gd name="connsiteX7" fmla="*/ 11673881 w 12188952"/>
              <a:gd name="connsiteY7" fmla="*/ 5522873 h 6342702"/>
              <a:gd name="connsiteX8" fmla="*/ 10422749 w 12188952"/>
              <a:gd name="connsiteY8" fmla="*/ 5806412 h 6342702"/>
              <a:gd name="connsiteX9" fmla="*/ 9421666 w 12188952"/>
              <a:gd name="connsiteY9" fmla="*/ 5981574 h 6342702"/>
              <a:gd name="connsiteX10" fmla="*/ 8456304 w 12188952"/>
              <a:gd name="connsiteY10" fmla="*/ 6115275 h 6342702"/>
              <a:gd name="connsiteX11" fmla="*/ 7714041 w 12188952"/>
              <a:gd name="connsiteY11" fmla="*/ 6195222 h 6342702"/>
              <a:gd name="connsiteX12" fmla="*/ 6949978 w 12188952"/>
              <a:gd name="connsiteY12" fmla="*/ 6261002 h 6342702"/>
              <a:gd name="connsiteX13" fmla="*/ 6934569 w 12188952"/>
              <a:gd name="connsiteY13" fmla="*/ 6263073 h 6342702"/>
              <a:gd name="connsiteX14" fmla="*/ 6788750 w 12188952"/>
              <a:gd name="connsiteY14" fmla="*/ 6274434 h 6342702"/>
              <a:gd name="connsiteX15" fmla="*/ 6798241 w 12188952"/>
              <a:gd name="connsiteY15" fmla="*/ 6276254 h 6342702"/>
              <a:gd name="connsiteX16" fmla="*/ 6833723 w 12188952"/>
              <a:gd name="connsiteY16" fmla="*/ 6274547 h 6342702"/>
              <a:gd name="connsiteX17" fmla="*/ 6882282 w 12188952"/>
              <a:gd name="connsiteY17" fmla="*/ 6271569 h 6342702"/>
              <a:gd name="connsiteX18" fmla="*/ 7576876 w 12188952"/>
              <a:gd name="connsiteY18" fmla="*/ 6239042 h 6342702"/>
              <a:gd name="connsiteX19" fmla="*/ 8621689 w 12188952"/>
              <a:gd name="connsiteY19" fmla="*/ 6152145 h 6342702"/>
              <a:gd name="connsiteX20" fmla="*/ 9477600 w 12188952"/>
              <a:gd name="connsiteY20" fmla="*/ 6048239 h 6342702"/>
              <a:gd name="connsiteX21" fmla="*/ 10626651 w 12188952"/>
              <a:gd name="connsiteY21" fmla="*/ 5854082 h 6342702"/>
              <a:gd name="connsiteX22" fmla="*/ 11995498 w 12188952"/>
              <a:gd name="connsiteY22" fmla="*/ 5528088 h 6342702"/>
              <a:gd name="connsiteX23" fmla="*/ 12188952 w 12188952"/>
              <a:gd name="connsiteY23" fmla="*/ 5471089 h 6342702"/>
              <a:gd name="connsiteX24" fmla="*/ 12188952 w 12188952"/>
              <a:gd name="connsiteY24" fmla="*/ 5525826 h 6342702"/>
              <a:gd name="connsiteX25" fmla="*/ 11826300 w 12188952"/>
              <a:gd name="connsiteY25" fmla="*/ 5631125 h 6342702"/>
              <a:gd name="connsiteX26" fmla="*/ 10936448 w 12188952"/>
              <a:gd name="connsiteY26" fmla="*/ 5845640 h 6342702"/>
              <a:gd name="connsiteX27" fmla="*/ 9983034 w 12188952"/>
              <a:gd name="connsiteY27" fmla="*/ 6025645 h 6342702"/>
              <a:gd name="connsiteX28" fmla="*/ 9184585 w 12188952"/>
              <a:gd name="connsiteY28" fmla="*/ 6141592 h 6342702"/>
              <a:gd name="connsiteX29" fmla="*/ 8576053 w 12188952"/>
              <a:gd name="connsiteY29" fmla="*/ 6211111 h 6342702"/>
              <a:gd name="connsiteX30" fmla="*/ 7862392 w 12188952"/>
              <a:gd name="connsiteY30" fmla="*/ 6272562 h 6342702"/>
              <a:gd name="connsiteX31" fmla="*/ 6933768 w 12188952"/>
              <a:gd name="connsiteY31" fmla="*/ 6323956 h 6342702"/>
              <a:gd name="connsiteX32" fmla="*/ 6476130 w 12188952"/>
              <a:gd name="connsiteY32" fmla="*/ 6337859 h 6342702"/>
              <a:gd name="connsiteX33" fmla="*/ 6360703 w 12188952"/>
              <a:gd name="connsiteY33" fmla="*/ 6342702 h 6342702"/>
              <a:gd name="connsiteX34" fmla="*/ 6055614 w 12188952"/>
              <a:gd name="connsiteY34" fmla="*/ 6342702 h 6342702"/>
              <a:gd name="connsiteX35" fmla="*/ 5976289 w 12188952"/>
              <a:gd name="connsiteY35" fmla="*/ 6338108 h 6342702"/>
              <a:gd name="connsiteX36" fmla="*/ 5263770 w 12188952"/>
              <a:gd name="connsiteY36" fmla="*/ 6301859 h 6342702"/>
              <a:gd name="connsiteX37" fmla="*/ 4345190 w 12188952"/>
              <a:gd name="connsiteY37" fmla="*/ 6239789 h 6342702"/>
              <a:gd name="connsiteX38" fmla="*/ 3372201 w 12188952"/>
              <a:gd name="connsiteY38" fmla="*/ 6141220 h 6342702"/>
              <a:gd name="connsiteX39" fmla="*/ 2361582 w 12188952"/>
              <a:gd name="connsiteY39" fmla="*/ 6022293 h 6342702"/>
              <a:gd name="connsiteX40" fmla="*/ 1232869 w 12188952"/>
              <a:gd name="connsiteY40" fmla="*/ 5849117 h 6342702"/>
              <a:gd name="connsiteX41" fmla="*/ 68483 w 12188952"/>
              <a:gd name="connsiteY41" fmla="*/ 5609410 h 6342702"/>
              <a:gd name="connsiteX42" fmla="*/ 0 w 12188952"/>
              <a:gd name="connsiteY42" fmla="*/ 5592055 h 6342702"/>
              <a:gd name="connsiteX43" fmla="*/ 0 w 12188952"/>
              <a:gd name="connsiteY43" fmla="*/ 5535566 h 6342702"/>
              <a:gd name="connsiteX44" fmla="*/ 72423 w 12188952"/>
              <a:gd name="connsiteY44" fmla="*/ 5554343 h 6342702"/>
              <a:gd name="connsiteX45" fmla="*/ 600566 w 12188952"/>
              <a:gd name="connsiteY45" fmla="*/ 5672713 h 6342702"/>
              <a:gd name="connsiteX46" fmla="*/ 1769069 w 12188952"/>
              <a:gd name="connsiteY46" fmla="*/ 5882881 h 6342702"/>
              <a:gd name="connsiteX47" fmla="*/ 2612900 w 12188952"/>
              <a:gd name="connsiteY47" fmla="*/ 5999823 h 6342702"/>
              <a:gd name="connsiteX48" fmla="*/ 2580488 w 12188952"/>
              <a:gd name="connsiteY48" fmla="*/ 5989892 h 6342702"/>
              <a:gd name="connsiteX49" fmla="*/ 1112357 w 12188952"/>
              <a:gd name="connsiteY49" fmla="*/ 5657195 h 6342702"/>
              <a:gd name="connsiteX50" fmla="*/ 420307 w 12188952"/>
              <a:gd name="connsiteY50" fmla="*/ 5457762 h 6342702"/>
              <a:gd name="connsiteX51" fmla="*/ 0 w 12188952"/>
              <a:gd name="connsiteY51" fmla="*/ 5318845 h 634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88952" h="6342702">
                <a:moveTo>
                  <a:pt x="6788003" y="6274493"/>
                </a:moveTo>
                <a:lnTo>
                  <a:pt x="6787005" y="6274571"/>
                </a:lnTo>
                <a:lnTo>
                  <a:pt x="6786779" y="6275105"/>
                </a:lnTo>
                <a:close/>
                <a:moveTo>
                  <a:pt x="0" y="0"/>
                </a:moveTo>
                <a:lnTo>
                  <a:pt x="12188952" y="0"/>
                </a:lnTo>
                <a:lnTo>
                  <a:pt x="12188952" y="5380258"/>
                </a:lnTo>
                <a:lnTo>
                  <a:pt x="12058081" y="5419298"/>
                </a:lnTo>
                <a:cubicBezTo>
                  <a:pt x="11930517" y="5455512"/>
                  <a:pt x="11802439" y="5490041"/>
                  <a:pt x="11673881" y="5522873"/>
                </a:cubicBezTo>
                <a:cubicBezTo>
                  <a:pt x="11259973" y="5630380"/>
                  <a:pt x="10842632" y="5723982"/>
                  <a:pt x="10422749" y="5806412"/>
                </a:cubicBezTo>
                <a:cubicBezTo>
                  <a:pt x="10090287" y="5871623"/>
                  <a:pt x="9756593" y="5930020"/>
                  <a:pt x="9421666" y="5981574"/>
                </a:cubicBezTo>
                <a:cubicBezTo>
                  <a:pt x="9100721" y="6031231"/>
                  <a:pt x="8778938" y="6075798"/>
                  <a:pt x="8456304" y="6115275"/>
                </a:cubicBezTo>
                <a:cubicBezTo>
                  <a:pt x="8209307" y="6145441"/>
                  <a:pt x="7961801" y="6171014"/>
                  <a:pt x="7714041" y="6195222"/>
                </a:cubicBezTo>
                <a:lnTo>
                  <a:pt x="6949978" y="6261002"/>
                </a:lnTo>
                <a:lnTo>
                  <a:pt x="6934569" y="6263073"/>
                </a:lnTo>
                <a:lnTo>
                  <a:pt x="6788750" y="6274434"/>
                </a:lnTo>
                <a:lnTo>
                  <a:pt x="6798241" y="6276254"/>
                </a:lnTo>
                <a:cubicBezTo>
                  <a:pt x="6809920" y="6276720"/>
                  <a:pt x="6822028" y="6274547"/>
                  <a:pt x="6833723" y="6274547"/>
                </a:cubicBezTo>
                <a:cubicBezTo>
                  <a:pt x="6849867" y="6274547"/>
                  <a:pt x="6866012" y="6271940"/>
                  <a:pt x="6882282" y="6271569"/>
                </a:cubicBezTo>
                <a:cubicBezTo>
                  <a:pt x="7114026" y="6266107"/>
                  <a:pt x="7345514" y="6253940"/>
                  <a:pt x="7576876" y="6239042"/>
                </a:cubicBezTo>
                <a:cubicBezTo>
                  <a:pt x="7925570" y="6216574"/>
                  <a:pt x="8274011" y="6188395"/>
                  <a:pt x="8621689" y="6152145"/>
                </a:cubicBezTo>
                <a:cubicBezTo>
                  <a:pt x="8907712" y="6122847"/>
                  <a:pt x="9193011" y="6088212"/>
                  <a:pt x="9477600" y="6048239"/>
                </a:cubicBezTo>
                <a:cubicBezTo>
                  <a:pt x="9862435" y="5993865"/>
                  <a:pt x="10245452" y="5929151"/>
                  <a:pt x="10626651" y="5854082"/>
                </a:cubicBezTo>
                <a:cubicBezTo>
                  <a:pt x="11087341" y="5762962"/>
                  <a:pt x="11544088" y="5655456"/>
                  <a:pt x="11995498" y="5528088"/>
                </a:cubicBezTo>
                <a:lnTo>
                  <a:pt x="12188952" y="5471089"/>
                </a:lnTo>
                <a:lnTo>
                  <a:pt x="12188952" y="5525826"/>
                </a:lnTo>
                <a:lnTo>
                  <a:pt x="11826300" y="5631125"/>
                </a:lnTo>
                <a:cubicBezTo>
                  <a:pt x="11531885" y="5710822"/>
                  <a:pt x="11235310" y="5781708"/>
                  <a:pt x="10936448" y="5845640"/>
                </a:cubicBezTo>
                <a:cubicBezTo>
                  <a:pt x="10620168" y="5913422"/>
                  <a:pt x="10302365" y="5973419"/>
                  <a:pt x="9983034" y="6025645"/>
                </a:cubicBezTo>
                <a:cubicBezTo>
                  <a:pt x="9717606" y="6069094"/>
                  <a:pt x="9451451" y="6107739"/>
                  <a:pt x="9184585" y="6141592"/>
                </a:cubicBezTo>
                <a:cubicBezTo>
                  <a:pt x="8981951" y="6167166"/>
                  <a:pt x="8779319" y="6191249"/>
                  <a:pt x="8576053" y="6211111"/>
                </a:cubicBezTo>
                <a:cubicBezTo>
                  <a:pt x="8338462" y="6233831"/>
                  <a:pt x="8100618" y="6255306"/>
                  <a:pt x="7862392" y="6272562"/>
                </a:cubicBezTo>
                <a:cubicBezTo>
                  <a:pt x="7553105" y="6294906"/>
                  <a:pt x="7243690" y="6312784"/>
                  <a:pt x="6933768" y="6323956"/>
                </a:cubicBezTo>
                <a:cubicBezTo>
                  <a:pt x="6781221" y="6329419"/>
                  <a:pt x="6628676" y="6333267"/>
                  <a:pt x="6476130" y="6337859"/>
                </a:cubicBezTo>
                <a:cubicBezTo>
                  <a:pt x="6437585" y="6335775"/>
                  <a:pt x="6398929" y="6337400"/>
                  <a:pt x="6360703" y="6342702"/>
                </a:cubicBezTo>
                <a:lnTo>
                  <a:pt x="6055614" y="6342702"/>
                </a:lnTo>
                <a:lnTo>
                  <a:pt x="5976289" y="6338108"/>
                </a:lnTo>
                <a:cubicBezTo>
                  <a:pt x="5738826" y="6325695"/>
                  <a:pt x="5501363" y="6311916"/>
                  <a:pt x="5263770" y="6301859"/>
                </a:cubicBezTo>
                <a:cubicBezTo>
                  <a:pt x="4957027" y="6289443"/>
                  <a:pt x="4650663" y="6268963"/>
                  <a:pt x="4345190" y="6239789"/>
                </a:cubicBezTo>
                <a:cubicBezTo>
                  <a:pt x="4020648" y="6208877"/>
                  <a:pt x="3696870" y="6174242"/>
                  <a:pt x="3372201" y="6141220"/>
                </a:cubicBezTo>
                <a:cubicBezTo>
                  <a:pt x="3034653" y="6106958"/>
                  <a:pt x="2697781" y="6067319"/>
                  <a:pt x="2361582" y="6022293"/>
                </a:cubicBezTo>
                <a:cubicBezTo>
                  <a:pt x="1984196" y="5972140"/>
                  <a:pt x="1607962" y="5914414"/>
                  <a:pt x="1232869" y="5849117"/>
                </a:cubicBezTo>
                <a:cubicBezTo>
                  <a:pt x="841970" y="5780404"/>
                  <a:pt x="453644" y="5701916"/>
                  <a:pt x="68483" y="5609410"/>
                </a:cubicBezTo>
                <a:lnTo>
                  <a:pt x="0" y="5592055"/>
                </a:lnTo>
                <a:lnTo>
                  <a:pt x="0" y="5535566"/>
                </a:lnTo>
                <a:lnTo>
                  <a:pt x="72423" y="5554343"/>
                </a:lnTo>
                <a:cubicBezTo>
                  <a:pt x="247899" y="5596521"/>
                  <a:pt x="424058" y="5635781"/>
                  <a:pt x="600566" y="5672713"/>
                </a:cubicBezTo>
                <a:cubicBezTo>
                  <a:pt x="988032" y="5753527"/>
                  <a:pt x="1377788" y="5822425"/>
                  <a:pt x="1769069" y="5882881"/>
                </a:cubicBezTo>
                <a:cubicBezTo>
                  <a:pt x="2051913" y="5926457"/>
                  <a:pt x="2335141" y="5966554"/>
                  <a:pt x="2612900" y="5999823"/>
                </a:cubicBezTo>
                <a:cubicBezTo>
                  <a:pt x="2604892" y="6002430"/>
                  <a:pt x="2593962" y="5992374"/>
                  <a:pt x="2580488" y="5989892"/>
                </a:cubicBezTo>
                <a:cubicBezTo>
                  <a:pt x="2086656" y="5897940"/>
                  <a:pt x="1597284" y="5787047"/>
                  <a:pt x="1112357" y="5657195"/>
                </a:cubicBezTo>
                <a:cubicBezTo>
                  <a:pt x="880233" y="5595124"/>
                  <a:pt x="649550" y="5528646"/>
                  <a:pt x="420307" y="5457762"/>
                </a:cubicBezTo>
                <a:lnTo>
                  <a:pt x="0" y="531884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EDC85F9-CA8A-86E0-88AC-6B8C494A8E9B}"/>
              </a:ext>
            </a:extLst>
          </p:cNvPr>
          <p:cNvSpPr>
            <a:spLocks noGrp="1"/>
          </p:cNvSpPr>
          <p:nvPr>
            <p:ph type="title"/>
          </p:nvPr>
        </p:nvSpPr>
        <p:spPr>
          <a:xfrm>
            <a:off x="838200" y="1073888"/>
            <a:ext cx="3508744" cy="3359889"/>
          </a:xfrm>
        </p:spPr>
        <p:txBody>
          <a:bodyPr anchor="t">
            <a:normAutofit/>
          </a:bodyPr>
          <a:lstStyle/>
          <a:p>
            <a:pPr>
              <a:lnSpc>
                <a:spcPct val="90000"/>
              </a:lnSpc>
            </a:pPr>
            <a:r>
              <a:rPr lang="en-US" sz="5800" dirty="0">
                <a:solidFill>
                  <a:srgbClr val="FFFFFF"/>
                </a:solidFill>
              </a:rPr>
              <a:t>Common face recognition algorithms</a:t>
            </a:r>
            <a:endParaRPr lang="en-CA" sz="5800" dirty="0">
              <a:solidFill>
                <a:srgbClr val="FFFFFF"/>
              </a:solidFill>
            </a:endParaRPr>
          </a:p>
        </p:txBody>
      </p:sp>
      <p:sp>
        <p:nvSpPr>
          <p:cNvPr id="3" name="Content Placeholder 2">
            <a:extLst>
              <a:ext uri="{FF2B5EF4-FFF2-40B4-BE49-F238E27FC236}">
                <a16:creationId xmlns:a16="http://schemas.microsoft.com/office/drawing/2014/main" id="{E647B56F-A238-FEFD-33F2-FEBDF5163023}"/>
              </a:ext>
            </a:extLst>
          </p:cNvPr>
          <p:cNvSpPr>
            <a:spLocks noGrp="1"/>
          </p:cNvSpPr>
          <p:nvPr>
            <p:ph idx="1"/>
          </p:nvPr>
        </p:nvSpPr>
        <p:spPr>
          <a:xfrm>
            <a:off x="4784651" y="1073888"/>
            <a:ext cx="6569149" cy="4455043"/>
          </a:xfrm>
        </p:spPr>
        <p:txBody>
          <a:bodyPr anchor="t">
            <a:normAutofit/>
          </a:bodyPr>
          <a:lstStyle/>
          <a:p>
            <a:pPr marL="0" indent="0">
              <a:lnSpc>
                <a:spcPct val="100000"/>
              </a:lnSpc>
              <a:buNone/>
            </a:pPr>
            <a:r>
              <a:rPr lang="en-US" sz="2200" b="1" dirty="0"/>
              <a:t>Eigenfaces:</a:t>
            </a:r>
            <a:r>
              <a:rPr lang="en-US" sz="2200" b="1" dirty="0">
                <a:solidFill>
                  <a:srgbClr val="FFFFFF"/>
                </a:solidFill>
              </a:rPr>
              <a:t> Eigenfaces uses principal of component Analysis. It is an appearance based approach which captures the variation in a collection of face images. It then uses this data to compare different face images in a holistic manner.</a:t>
            </a:r>
          </a:p>
          <a:p>
            <a:pPr marL="0" indent="0">
              <a:lnSpc>
                <a:spcPct val="100000"/>
              </a:lnSpc>
              <a:buNone/>
            </a:pPr>
            <a:r>
              <a:rPr lang="en-US" sz="2200" b="1" dirty="0" err="1"/>
              <a:t>Fisherfaces</a:t>
            </a:r>
            <a:r>
              <a:rPr lang="en-US" sz="2200" b="1" dirty="0"/>
              <a:t>:</a:t>
            </a:r>
            <a:r>
              <a:rPr lang="en-US" sz="2200" b="1" dirty="0">
                <a:solidFill>
                  <a:srgbClr val="FFFFFF"/>
                </a:solidFill>
              </a:rPr>
              <a:t> This method is an enhancement of the Eigenface method. It uses Fisher’s Linear Discriminant Analysis(FLDA or LDA) for the dimensionality reduction.</a:t>
            </a:r>
          </a:p>
          <a:p>
            <a:pPr marL="0" indent="0">
              <a:lnSpc>
                <a:spcPct val="100000"/>
              </a:lnSpc>
              <a:buNone/>
            </a:pPr>
            <a:r>
              <a:rPr lang="en-US" sz="2200" b="1" dirty="0"/>
              <a:t>Local Binary Patterns Histograms</a:t>
            </a:r>
            <a:r>
              <a:rPr lang="en-US" sz="2200" b="1" dirty="0">
                <a:solidFill>
                  <a:srgbClr val="FFFFFF"/>
                </a:solidFill>
              </a:rPr>
              <a:t>: Local Binary Patterns Histogram is a simple yet very efficient texture operator which labels the pixels pf an image by thresholding the neighborhood of each pixel and considers the result as a binary number and then visualize the results as histograms.</a:t>
            </a:r>
            <a:endParaRPr lang="en-CA" sz="2200" b="1" dirty="0">
              <a:solidFill>
                <a:srgbClr val="FFFFFF"/>
              </a:solidFill>
            </a:endParaRPr>
          </a:p>
        </p:txBody>
      </p:sp>
    </p:spTree>
    <p:extLst>
      <p:ext uri="{BB962C8B-B14F-4D97-AF65-F5344CB8AC3E}">
        <p14:creationId xmlns:p14="http://schemas.microsoft.com/office/powerpoint/2010/main" val="1996996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useBgFill="1">
        <p:nvSpPr>
          <p:cNvPr id="34" name="Rectangle 25">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D2BC62-4109-7FF7-42E3-D7E9C5B108D8}"/>
              </a:ext>
            </a:extLst>
          </p:cNvPr>
          <p:cNvSpPr>
            <a:spLocks noGrp="1"/>
          </p:cNvSpPr>
          <p:nvPr>
            <p:ph type="title"/>
          </p:nvPr>
        </p:nvSpPr>
        <p:spPr>
          <a:xfrm>
            <a:off x="630936" y="639520"/>
            <a:ext cx="3429000" cy="1719072"/>
          </a:xfrm>
        </p:spPr>
        <p:txBody>
          <a:bodyPr anchor="b">
            <a:normAutofit/>
          </a:bodyPr>
          <a:lstStyle/>
          <a:p>
            <a:pPr>
              <a:lnSpc>
                <a:spcPct val="90000"/>
              </a:lnSpc>
            </a:pPr>
            <a:r>
              <a:rPr lang="en-US" sz="3800" dirty="0"/>
              <a:t>Local binary patterns histograms face recognizer</a:t>
            </a:r>
            <a:endParaRPr lang="en-CA" sz="3800" dirty="0"/>
          </a:p>
        </p:txBody>
      </p:sp>
      <p:sp>
        <p:nvSpPr>
          <p:cNvPr id="35"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A1E5FF"/>
          </a:solidFill>
          <a:ln w="38100" cap="rnd">
            <a:solidFill>
              <a:srgbClr val="A1E5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F6349E2-3994-E1A8-A3DE-BB7B5D9BFC82}"/>
              </a:ext>
            </a:extLst>
          </p:cNvPr>
          <p:cNvSpPr>
            <a:spLocks noGrp="1"/>
          </p:cNvSpPr>
          <p:nvPr>
            <p:ph idx="1"/>
          </p:nvPr>
        </p:nvSpPr>
        <p:spPr>
          <a:xfrm>
            <a:off x="630936" y="2807208"/>
            <a:ext cx="3429000" cy="3410712"/>
          </a:xfrm>
        </p:spPr>
        <p:txBody>
          <a:bodyPr anchor="t">
            <a:normAutofit/>
          </a:bodyPr>
          <a:lstStyle/>
          <a:p>
            <a:r>
              <a:rPr lang="en-US" sz="2400" dirty="0"/>
              <a:t>LBPH is a very popular face recognizer model, and it is significant improvement over Eigenfaces and </a:t>
            </a:r>
            <a:r>
              <a:rPr lang="en-US" sz="2400" dirty="0" err="1"/>
              <a:t>Fisherfaces</a:t>
            </a:r>
            <a:r>
              <a:rPr lang="en-US" sz="2400" dirty="0"/>
              <a:t> as both of these are affected by light as they try t look at the facial image as a whole. LBPH, .however , tries to find the local structure of the image as it compares each pixels to its neighboring pixels.</a:t>
            </a:r>
          </a:p>
          <a:p>
            <a:endParaRPr lang="en-CA" sz="2400" dirty="0"/>
          </a:p>
        </p:txBody>
      </p:sp>
      <mc:AlternateContent xmlns:mc="http://schemas.openxmlformats.org/markup-compatibility/2006" xmlns:p14="http://schemas.microsoft.com/office/powerpoint/2010/main">
        <mc:Choice Requires="p14">
          <p:contentPart p14:bwMode="auto" r:id="rId2">
            <p14:nvContentPartPr>
              <p14:cNvPr id="36" name="Ink 29">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36" name="Ink 29">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5" name="Picture 4">
            <a:extLst>
              <a:ext uri="{FF2B5EF4-FFF2-40B4-BE49-F238E27FC236}">
                <a16:creationId xmlns:a16="http://schemas.microsoft.com/office/drawing/2014/main" id="{C0D2FB39-B406-0350-C8EC-578CE1D62938}"/>
              </a:ext>
            </a:extLst>
          </p:cNvPr>
          <p:cNvPicPr>
            <a:picLocks noChangeAspect="1"/>
          </p:cNvPicPr>
          <p:nvPr/>
        </p:nvPicPr>
        <p:blipFill>
          <a:blip r:embed="rId4"/>
          <a:stretch>
            <a:fillRect/>
          </a:stretch>
        </p:blipFill>
        <p:spPr>
          <a:xfrm>
            <a:off x="4654296" y="2272627"/>
            <a:ext cx="6903720" cy="2312745"/>
          </a:xfrm>
          <a:prstGeom prst="rect">
            <a:avLst/>
          </a:prstGeom>
        </p:spPr>
      </p:pic>
    </p:spTree>
    <p:extLst>
      <p:ext uri="{BB962C8B-B14F-4D97-AF65-F5344CB8AC3E}">
        <p14:creationId xmlns:p14="http://schemas.microsoft.com/office/powerpoint/2010/main" val="2454548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9247E-36DE-7624-81B1-36C4E7F80322}"/>
              </a:ext>
            </a:extLst>
          </p:cNvPr>
          <p:cNvSpPr>
            <a:spLocks noGrp="1"/>
          </p:cNvSpPr>
          <p:nvPr>
            <p:ph type="title"/>
          </p:nvPr>
        </p:nvSpPr>
        <p:spPr/>
        <p:txBody>
          <a:bodyPr/>
          <a:lstStyle/>
          <a:p>
            <a:r>
              <a:rPr lang="en-US" dirty="0"/>
              <a:t>More </a:t>
            </a:r>
            <a:endParaRPr lang="en-CA" dirty="0"/>
          </a:p>
        </p:txBody>
      </p:sp>
      <p:sp>
        <p:nvSpPr>
          <p:cNvPr id="3" name="Content Placeholder 2">
            <a:extLst>
              <a:ext uri="{FF2B5EF4-FFF2-40B4-BE49-F238E27FC236}">
                <a16:creationId xmlns:a16="http://schemas.microsoft.com/office/drawing/2014/main" id="{601FE7CB-6EDC-A2B7-AF8A-15A1BF6BEAA9}"/>
              </a:ext>
            </a:extLst>
          </p:cNvPr>
          <p:cNvSpPr>
            <a:spLocks noGrp="1"/>
          </p:cNvSpPr>
          <p:nvPr>
            <p:ph idx="1"/>
          </p:nvPr>
        </p:nvSpPr>
        <p:spPr/>
        <p:txBody>
          <a:bodyPr/>
          <a:lstStyle/>
          <a:p>
            <a:r>
              <a:rPr lang="en-US" b="1" i="0" dirty="0">
                <a:solidFill>
                  <a:srgbClr val="222222"/>
                </a:solidFill>
                <a:effectLst/>
                <a:latin typeface="Lato" panose="020F0502020204030203" pitchFamily="34" charset="0"/>
              </a:rPr>
              <a:t>LBPH (Local Binary Pattern Histogram)</a:t>
            </a:r>
            <a:r>
              <a:rPr lang="en-US" b="0" i="0" dirty="0">
                <a:solidFill>
                  <a:srgbClr val="222222"/>
                </a:solidFill>
                <a:effectLst/>
                <a:latin typeface="Lato" panose="020F0502020204030203" pitchFamily="34" charset="0"/>
              </a:rPr>
              <a:t> is a Face-Recognition algorithm it is used to recognize the face of a person. It is known for its performance and how it is able to recognize the face of a person from both front face and side face.</a:t>
            </a:r>
            <a:endParaRPr lang="en-CA" dirty="0"/>
          </a:p>
        </p:txBody>
      </p:sp>
    </p:spTree>
    <p:extLst>
      <p:ext uri="{BB962C8B-B14F-4D97-AF65-F5344CB8AC3E}">
        <p14:creationId xmlns:p14="http://schemas.microsoft.com/office/powerpoint/2010/main" val="1261935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32">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82BEE45-3A7E-CFEC-42C0-BB7B72F2F411}"/>
              </a:ext>
            </a:extLst>
          </p:cNvPr>
          <p:cNvPicPr>
            <a:picLocks noChangeAspect="1"/>
          </p:cNvPicPr>
          <p:nvPr/>
        </p:nvPicPr>
        <p:blipFill>
          <a:blip r:embed="rId2"/>
          <a:stretch>
            <a:fillRect/>
          </a:stretch>
        </p:blipFill>
        <p:spPr>
          <a:xfrm>
            <a:off x="764988" y="2140369"/>
            <a:ext cx="3368969" cy="2577261"/>
          </a:xfrm>
          <a:prstGeom prst="rect">
            <a:avLst/>
          </a:prstGeom>
        </p:spPr>
      </p:pic>
      <p:sp>
        <p:nvSpPr>
          <p:cNvPr id="45" name="Freeform: Shape 34">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1"/>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4DF10C1B-DA2D-7176-ACDE-8C3484D69979}"/>
              </a:ext>
            </a:extLst>
          </p:cNvPr>
          <p:cNvSpPr>
            <a:spLocks noGrp="1"/>
          </p:cNvSpPr>
          <p:nvPr>
            <p:ph type="title"/>
          </p:nvPr>
        </p:nvSpPr>
        <p:spPr>
          <a:xfrm>
            <a:off x="5759354" y="638089"/>
            <a:ext cx="5337270" cy="1476801"/>
          </a:xfrm>
        </p:spPr>
        <p:txBody>
          <a:bodyPr anchor="b">
            <a:normAutofit/>
          </a:bodyPr>
          <a:lstStyle/>
          <a:p>
            <a:r>
              <a:rPr lang="en-CA" sz="5600" dirty="0" err="1">
                <a:solidFill>
                  <a:srgbClr val="FFFFFF"/>
                </a:solidFill>
              </a:rPr>
              <a:t>Haar</a:t>
            </a:r>
            <a:r>
              <a:rPr lang="en-CA" sz="5600" dirty="0">
                <a:solidFill>
                  <a:srgbClr val="FFFFFF"/>
                </a:solidFill>
              </a:rPr>
              <a:t> Cascades Classifier</a:t>
            </a:r>
          </a:p>
        </p:txBody>
      </p:sp>
      <p:sp>
        <p:nvSpPr>
          <p:cNvPr id="46"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6304" y="2368177"/>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D92CDB-EEFC-6DA5-05B7-725F58162B48}"/>
              </a:ext>
            </a:extLst>
          </p:cNvPr>
          <p:cNvSpPr>
            <a:spLocks noGrp="1"/>
          </p:cNvSpPr>
          <p:nvPr>
            <p:ph idx="1"/>
          </p:nvPr>
        </p:nvSpPr>
        <p:spPr>
          <a:xfrm>
            <a:off x="5759354" y="2664886"/>
            <a:ext cx="5461095" cy="3550789"/>
          </a:xfrm>
        </p:spPr>
        <p:txBody>
          <a:bodyPr anchor="t">
            <a:normAutofit/>
          </a:bodyPr>
          <a:lstStyle/>
          <a:p>
            <a:r>
              <a:rPr lang="en-US" dirty="0">
                <a:solidFill>
                  <a:srgbClr val="FFFFFF"/>
                </a:solidFill>
              </a:rPr>
              <a:t>It is a classifier in which the cascade function is trained by superimposing the positive image over a set of negative images.</a:t>
            </a:r>
          </a:p>
          <a:p>
            <a:r>
              <a:rPr lang="en-US" dirty="0">
                <a:solidFill>
                  <a:srgbClr val="FFFFFF"/>
                </a:solidFill>
              </a:rPr>
              <a:t>It uses </a:t>
            </a:r>
            <a:r>
              <a:rPr lang="en-US" dirty="0" err="1">
                <a:solidFill>
                  <a:srgbClr val="FFFFFF"/>
                </a:solidFill>
              </a:rPr>
              <a:t>Haar</a:t>
            </a:r>
            <a:r>
              <a:rPr lang="en-US" dirty="0">
                <a:solidFill>
                  <a:srgbClr val="FFFFFF"/>
                </a:solidFill>
              </a:rPr>
              <a:t> features and Integral Images.</a:t>
            </a:r>
          </a:p>
          <a:p>
            <a:r>
              <a:rPr lang="en-US" dirty="0">
                <a:solidFill>
                  <a:srgbClr val="FFFFFF"/>
                </a:solidFill>
              </a:rPr>
              <a:t>It helps in the stages of Face Detection and Feature Extraction.</a:t>
            </a:r>
          </a:p>
          <a:p>
            <a:endParaRPr lang="en-CA" dirty="0">
              <a:solidFill>
                <a:srgbClr val="FFFFFF"/>
              </a:solidFill>
            </a:endParaRPr>
          </a:p>
        </p:txBody>
      </p:sp>
      <mc:AlternateContent xmlns:mc="http://schemas.openxmlformats.org/markup-compatibility/2006" xmlns:p14="http://schemas.microsoft.com/office/powerpoint/2010/main">
        <mc:Choice Requires="p14">
          <p:contentPart p14:bwMode="auto" r:id="rId3">
            <p14:nvContentPartPr>
              <p14:cNvPr id="47" name="Ink 38">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6436237" y="1971579"/>
              <a:ext cx="360" cy="2160"/>
            </p14:xfrm>
          </p:contentPart>
        </mc:Choice>
        <mc:Fallback xmlns="">
          <p:pic>
            <p:nvPicPr>
              <p:cNvPr id="47" name="Ink 38">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6418237" y="1956150"/>
                <a:ext cx="36000" cy="32709"/>
              </a:xfrm>
              <a:prstGeom prst="rect">
                <a:avLst/>
              </a:prstGeom>
            </p:spPr>
          </p:pic>
        </mc:Fallback>
      </mc:AlternateContent>
    </p:spTree>
    <p:extLst>
      <p:ext uri="{BB962C8B-B14F-4D97-AF65-F5344CB8AC3E}">
        <p14:creationId xmlns:p14="http://schemas.microsoft.com/office/powerpoint/2010/main" val="2711842244"/>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emplate>Ion Boardroom</Template>
  <TotalTime>608</TotalTime>
  <Words>1465</Words>
  <Application>Microsoft Office PowerPoint</Application>
  <PresentationFormat>Widescreen</PresentationFormat>
  <Paragraphs>54</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JetBrains Mono</vt:lpstr>
      <vt:lpstr>Lato</vt:lpstr>
      <vt:lpstr>The Hand Bold</vt:lpstr>
      <vt:lpstr>The Serif Hand Black</vt:lpstr>
      <vt:lpstr>SketchyVTI</vt:lpstr>
      <vt:lpstr>Face recognition for attendance checking</vt:lpstr>
      <vt:lpstr>Represent by  </vt:lpstr>
      <vt:lpstr>Face recognition for attendance checking</vt:lpstr>
      <vt:lpstr>How face recognition works ?</vt:lpstr>
      <vt:lpstr>Introductory background</vt:lpstr>
      <vt:lpstr>Common face recognition algorithms</vt:lpstr>
      <vt:lpstr>Local binary patterns histograms face recognizer</vt:lpstr>
      <vt:lpstr>More </vt:lpstr>
      <vt:lpstr>Haar Cascades Classifier</vt:lpstr>
      <vt:lpstr>Methodology </vt:lpstr>
      <vt:lpstr>PowerPoint Presentation</vt:lpstr>
      <vt:lpstr>main</vt:lpstr>
      <vt:lpstr>Coding for main</vt:lpstr>
      <vt:lpstr>Take img code</vt:lpstr>
      <vt:lpstr>Taking image from video cam </vt:lpstr>
      <vt:lpstr>Train model</vt:lpstr>
      <vt:lpstr>Model trained</vt:lpstr>
      <vt:lpstr>Training </vt:lpstr>
      <vt:lpstr>Automatic fill attendance</vt:lpstr>
      <vt:lpstr>Attendance filled</vt:lpstr>
      <vt:lpstr>refrences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recognition for attendance checking</dc:title>
  <dc:creator>kauramanpreet12393@gmail.com</dc:creator>
  <cp:lastModifiedBy>kauramanpreet12393@gmail.com</cp:lastModifiedBy>
  <cp:revision>2</cp:revision>
  <dcterms:created xsi:type="dcterms:W3CDTF">2022-06-21T18:01:39Z</dcterms:created>
  <dcterms:modified xsi:type="dcterms:W3CDTF">2022-12-04T22:53:56Z</dcterms:modified>
</cp:coreProperties>
</file>