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ED08-A3D7-45D6-861E-2623971EBAA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1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技术图集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3245" y="1992702"/>
            <a:ext cx="10670875" cy="21220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Core Container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79430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Beans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33235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33225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04052" y="2505973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SpEL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035168" y="767751"/>
            <a:ext cx="2700069" cy="741871"/>
          </a:xfrm>
          <a:prstGeom prst="wedgeRoundRectCallout">
            <a:avLst>
              <a:gd name="adj1" fmla="val -6682"/>
              <a:gd name="adj2" fmla="val 186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Beans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提供了最基本的</a:t>
            </a:r>
            <a:r>
              <a:rPr lang="en-US" altLang="zh-CN" dirty="0" smtClean="0"/>
              <a:t>DI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5592790" y="4356338"/>
            <a:ext cx="2700069" cy="1626078"/>
          </a:xfrm>
          <a:prstGeom prst="wedgeRoundRectCallout">
            <a:avLst>
              <a:gd name="adj1" fmla="val -1250"/>
              <a:gd name="adj2" fmla="val -83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Context</a:t>
            </a:r>
            <a:r>
              <a:rPr lang="zh-CN" altLang="en-US" dirty="0" smtClean="0"/>
              <a:t>提供了在应用程序中访问对象的方式，并且在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的基础上提供了，国际化，事件传播，资源加载的功能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技术图集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技术图集</dc:title>
  <dc:creator>Money Zheng</dc:creator>
  <cp:lastModifiedBy>Money Zheng</cp:lastModifiedBy>
  <cp:revision>4</cp:revision>
  <dcterms:created xsi:type="dcterms:W3CDTF">2016-04-24T10:51:38Z</dcterms:created>
  <dcterms:modified xsi:type="dcterms:W3CDTF">2016-04-24T13:46:46Z</dcterms:modified>
</cp:coreProperties>
</file>