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8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4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1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9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9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9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3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ED08-A3D7-45D6-861E-2623971EBAA8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5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ED08-A3D7-45D6-861E-2623971EBAA8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CF67-B1AB-4A1F-9BCA-FE81A923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1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技术图集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33245" y="1992702"/>
            <a:ext cx="10670875" cy="21220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Core Container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79430" y="2536165"/>
            <a:ext cx="1492370" cy="12767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Beans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533235" y="2536165"/>
            <a:ext cx="1492370" cy="12767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333225" y="2536165"/>
            <a:ext cx="1492370" cy="12767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Context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704052" y="2505973"/>
            <a:ext cx="1492370" cy="12767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SpEL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1035168" y="767751"/>
            <a:ext cx="2700069" cy="741871"/>
          </a:xfrm>
          <a:prstGeom prst="wedgeRoundRectCallout">
            <a:avLst>
              <a:gd name="adj1" fmla="val -6682"/>
              <a:gd name="adj2" fmla="val 1864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Beans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提供了最基本的</a:t>
            </a:r>
            <a:r>
              <a:rPr lang="en-US" altLang="zh-CN" dirty="0" smtClean="0"/>
              <a:t>DI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5592790" y="4356338"/>
            <a:ext cx="2700069" cy="1626078"/>
          </a:xfrm>
          <a:prstGeom prst="wedgeRoundRectCallout">
            <a:avLst>
              <a:gd name="adj1" fmla="val -1250"/>
              <a:gd name="adj2" fmla="val -836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Context</a:t>
            </a:r>
            <a:r>
              <a:rPr lang="zh-CN" altLang="en-US" dirty="0" smtClean="0"/>
              <a:t>提供了在应用程序中访问对象的方式，并且在</a:t>
            </a:r>
            <a:r>
              <a:rPr lang="en-US" altLang="zh-CN" dirty="0" smtClean="0"/>
              <a:t>Beans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的基础上提供了，国际化，事件传播，资源加载的功能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8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398955" y="142539"/>
            <a:ext cx="6594438" cy="659443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32745" y="-4212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2^32   0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7105850" y="327205"/>
            <a:ext cx="470647" cy="4392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8363572" y="1567003"/>
            <a:ext cx="470647" cy="4392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8222590" y="5106291"/>
            <a:ext cx="470647" cy="4392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6187398" y="6297699"/>
            <a:ext cx="470647" cy="4392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2310032" y="2268506"/>
            <a:ext cx="470647" cy="4392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2545355" y="4727069"/>
            <a:ext cx="470647" cy="4392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8656256" y="2906347"/>
            <a:ext cx="852120" cy="8310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A</a:t>
            </a:r>
            <a:endParaRPr lang="zh-CN" altLang="en-US" sz="4000" dirty="0"/>
          </a:p>
        </p:txBody>
      </p:sp>
      <p:sp>
        <p:nvSpPr>
          <p:cNvPr id="19" name="椭圆 18"/>
          <p:cNvSpPr/>
          <p:nvPr/>
        </p:nvSpPr>
        <p:spPr>
          <a:xfrm>
            <a:off x="3616797" y="5905949"/>
            <a:ext cx="852120" cy="8310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B</a:t>
            </a:r>
            <a:endParaRPr lang="zh-CN" altLang="en-US" sz="4000" dirty="0"/>
          </a:p>
        </p:txBody>
      </p:sp>
      <p:sp>
        <p:nvSpPr>
          <p:cNvPr id="20" name="椭圆 19"/>
          <p:cNvSpPr/>
          <p:nvPr/>
        </p:nvSpPr>
        <p:spPr>
          <a:xfrm>
            <a:off x="3616797" y="131764"/>
            <a:ext cx="852120" cy="8310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zh-CN" altLang="en-US" sz="4000" dirty="0"/>
          </a:p>
        </p:txBody>
      </p:sp>
      <p:sp>
        <p:nvSpPr>
          <p:cNvPr id="21" name="左箭头 20"/>
          <p:cNvSpPr/>
          <p:nvPr/>
        </p:nvSpPr>
        <p:spPr>
          <a:xfrm>
            <a:off x="8565276" y="866563"/>
            <a:ext cx="180970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r>
              <a:rPr lang="en-US" altLang="zh-CN" dirty="0" smtClean="0"/>
              <a:t>ash(key)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10525886" y="5106291"/>
            <a:ext cx="850326" cy="6507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桶</a:t>
            </a:r>
            <a:endParaRPr lang="en-US" altLang="zh-CN" dirty="0" smtClean="0"/>
          </a:p>
        </p:txBody>
      </p:sp>
      <p:sp>
        <p:nvSpPr>
          <p:cNvPr id="23" name="椭圆 22"/>
          <p:cNvSpPr/>
          <p:nvPr/>
        </p:nvSpPr>
        <p:spPr>
          <a:xfrm>
            <a:off x="10540638" y="5905949"/>
            <a:ext cx="852120" cy="8310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节点</a:t>
            </a:r>
          </a:p>
        </p:txBody>
      </p:sp>
      <p:sp>
        <p:nvSpPr>
          <p:cNvPr id="25" name="流程图: 文档 24"/>
          <p:cNvSpPr/>
          <p:nvPr/>
        </p:nvSpPr>
        <p:spPr>
          <a:xfrm>
            <a:off x="7808400" y="990038"/>
            <a:ext cx="560280" cy="3611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文档 25"/>
          <p:cNvSpPr/>
          <p:nvPr/>
        </p:nvSpPr>
        <p:spPr>
          <a:xfrm>
            <a:off x="10614046" y="4262156"/>
            <a:ext cx="705303" cy="4649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337424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67720" y="726480"/>
            <a:ext cx="3861996" cy="2267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Broker1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01499" y="1109830"/>
            <a:ext cx="1889761" cy="469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TopicA_1</a:t>
            </a:r>
            <a:r>
              <a:rPr lang="zh-CN" altLang="en-US" dirty="0" smtClean="0"/>
              <a:t>分区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01499" y="1731982"/>
            <a:ext cx="1889761" cy="469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TopicA_2</a:t>
            </a:r>
            <a:r>
              <a:rPr lang="zh-CN" altLang="en-US" dirty="0" smtClean="0"/>
              <a:t>分区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01499" y="2372955"/>
            <a:ext cx="1889761" cy="469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TopicB_1</a:t>
            </a:r>
            <a:r>
              <a:rPr lang="zh-CN" altLang="en-US" dirty="0" smtClean="0"/>
              <a:t>分区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54186" y="2073683"/>
            <a:ext cx="1171910" cy="25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000000…..meta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3254186" y="1804517"/>
            <a:ext cx="1161824" cy="2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0000002048.meta</a:t>
            </a:r>
            <a:endParaRPr lang="zh-CN" altLang="en-US" sz="1000" dirty="0"/>
          </a:p>
        </p:txBody>
      </p:sp>
      <p:sp>
        <p:nvSpPr>
          <p:cNvPr id="13" name="矩形 12"/>
          <p:cNvSpPr/>
          <p:nvPr/>
        </p:nvSpPr>
        <p:spPr>
          <a:xfrm>
            <a:off x="3240740" y="1543186"/>
            <a:ext cx="1175270" cy="251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0000001024.meta</a:t>
            </a:r>
            <a:endParaRPr lang="zh-CN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3240740" y="1279404"/>
            <a:ext cx="1185356" cy="27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0000000000.meta</a:t>
            </a:r>
            <a:endParaRPr lang="zh-CN" altLang="en-US" sz="1000" dirty="0"/>
          </a:p>
        </p:txBody>
      </p:sp>
      <p:sp>
        <p:nvSpPr>
          <p:cNvPr id="17" name="椭圆 16"/>
          <p:cNvSpPr/>
          <p:nvPr/>
        </p:nvSpPr>
        <p:spPr>
          <a:xfrm>
            <a:off x="1410148" y="1524896"/>
            <a:ext cx="1161826" cy="71223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</a:t>
            </a:r>
            <a:r>
              <a:rPr lang="en-US" altLang="zh-CN" dirty="0" err="1" smtClean="0"/>
              <a:t>opicA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410148" y="4807772"/>
            <a:ext cx="1161826" cy="71223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TopicB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6"/>
            <a:endCxn id="7" idx="1"/>
          </p:cNvCxnSpPr>
          <p:nvPr/>
        </p:nvCxnSpPr>
        <p:spPr>
          <a:xfrm flipV="1">
            <a:off x="2571974" y="1344706"/>
            <a:ext cx="2229525" cy="53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6"/>
            <a:endCxn id="8" idx="1"/>
          </p:cNvCxnSpPr>
          <p:nvPr/>
        </p:nvCxnSpPr>
        <p:spPr>
          <a:xfrm>
            <a:off x="2571974" y="1881013"/>
            <a:ext cx="2229525" cy="8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067720" y="3882975"/>
            <a:ext cx="3861996" cy="2347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Broker2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31774" y="5392262"/>
            <a:ext cx="1194322" cy="20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0000005120.meta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4878589" y="4338913"/>
            <a:ext cx="1889761" cy="469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TopicA_3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878589" y="4961065"/>
            <a:ext cx="1889761" cy="4697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TopicA_4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878589" y="5602038"/>
            <a:ext cx="1889761" cy="469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TopicB_2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31774" y="5168582"/>
            <a:ext cx="1194322" cy="230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0000004096.meta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3231773" y="4956800"/>
            <a:ext cx="1194323" cy="230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0000003072.meta</a:t>
            </a:r>
            <a:endParaRPr lang="zh-CN" altLang="en-US" sz="1000" dirty="0"/>
          </a:p>
        </p:txBody>
      </p:sp>
      <p:sp>
        <p:nvSpPr>
          <p:cNvPr id="31" name="矩形 30"/>
          <p:cNvSpPr/>
          <p:nvPr/>
        </p:nvSpPr>
        <p:spPr>
          <a:xfrm>
            <a:off x="3231774" y="4753978"/>
            <a:ext cx="1194322" cy="202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0000002048.meta</a:t>
            </a:r>
            <a:endParaRPr lang="zh-CN" altLang="en-US" sz="1000" dirty="0"/>
          </a:p>
        </p:txBody>
      </p:sp>
      <p:sp>
        <p:nvSpPr>
          <p:cNvPr id="32" name="矩形 31"/>
          <p:cNvSpPr/>
          <p:nvPr/>
        </p:nvSpPr>
        <p:spPr>
          <a:xfrm>
            <a:off x="3231774" y="4576476"/>
            <a:ext cx="1174204" cy="187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0000001024.meta</a:t>
            </a:r>
            <a:endParaRPr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3231774" y="4338914"/>
            <a:ext cx="1174204" cy="18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0000000000.meta</a:t>
            </a:r>
            <a:endParaRPr lang="zh-CN" altLang="en-US" sz="1000" dirty="0"/>
          </a:p>
        </p:txBody>
      </p:sp>
      <p:sp>
        <p:nvSpPr>
          <p:cNvPr id="34" name="矩形 33"/>
          <p:cNvSpPr/>
          <p:nvPr/>
        </p:nvSpPr>
        <p:spPr>
          <a:xfrm>
            <a:off x="3231774" y="5581418"/>
            <a:ext cx="1194322" cy="207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0000006144.meta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3231774" y="5788963"/>
            <a:ext cx="1194322" cy="17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000000…..meta</a:t>
            </a:r>
            <a:endParaRPr lang="zh-CN" altLang="en-US" sz="1000" dirty="0"/>
          </a:p>
        </p:txBody>
      </p:sp>
      <p:cxnSp>
        <p:nvCxnSpPr>
          <p:cNvPr id="36" name="直接箭头连接符 35"/>
          <p:cNvCxnSpPr>
            <a:stCxn id="17" idx="4"/>
            <a:endCxn id="26" idx="1"/>
          </p:cNvCxnSpPr>
          <p:nvPr/>
        </p:nvCxnSpPr>
        <p:spPr>
          <a:xfrm>
            <a:off x="1991061" y="2237130"/>
            <a:ext cx="2887528" cy="233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4"/>
            <a:endCxn id="27" idx="1"/>
          </p:cNvCxnSpPr>
          <p:nvPr/>
        </p:nvCxnSpPr>
        <p:spPr>
          <a:xfrm>
            <a:off x="1991061" y="2237130"/>
            <a:ext cx="2887528" cy="295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8891" y="1626425"/>
            <a:ext cx="1043492" cy="5593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Producer1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64098" y="4950763"/>
            <a:ext cx="1043492" cy="559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Producer2</a:t>
            </a:r>
            <a:endParaRPr lang="zh-CN" altLang="en-US" sz="1400" dirty="0"/>
          </a:p>
        </p:txBody>
      </p:sp>
      <p:cxnSp>
        <p:nvCxnSpPr>
          <p:cNvPr id="47" name="直接箭头连接符 46"/>
          <p:cNvCxnSpPr>
            <a:stCxn id="18" idx="0"/>
            <a:endCxn id="9" idx="1"/>
          </p:cNvCxnSpPr>
          <p:nvPr/>
        </p:nvCxnSpPr>
        <p:spPr>
          <a:xfrm flipV="1">
            <a:off x="1991061" y="2607831"/>
            <a:ext cx="2810438" cy="219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8" idx="4"/>
            <a:endCxn id="28" idx="1"/>
          </p:cNvCxnSpPr>
          <p:nvPr/>
        </p:nvCxnSpPr>
        <p:spPr>
          <a:xfrm>
            <a:off x="1991061" y="5520006"/>
            <a:ext cx="2887528" cy="31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231774" y="4104038"/>
            <a:ext cx="1174204" cy="22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commitloging</a:t>
            </a:r>
            <a:endParaRPr lang="zh-CN" altLang="en-US" sz="1000" dirty="0"/>
          </a:p>
        </p:txBody>
      </p:sp>
      <p:sp>
        <p:nvSpPr>
          <p:cNvPr id="55" name="矩形 54"/>
          <p:cNvSpPr/>
          <p:nvPr/>
        </p:nvSpPr>
        <p:spPr>
          <a:xfrm>
            <a:off x="7238997" y="1456317"/>
            <a:ext cx="914400" cy="3924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55" idx="3"/>
            <a:endCxn id="66" idx="1"/>
          </p:cNvCxnSpPr>
          <p:nvPr/>
        </p:nvCxnSpPr>
        <p:spPr>
          <a:xfrm flipV="1">
            <a:off x="8153397" y="1594221"/>
            <a:ext cx="669666" cy="5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/>
          </p:nvPr>
        </p:nvGraphicFramePr>
        <p:xfrm>
          <a:off x="8823063" y="949061"/>
          <a:ext cx="1730190" cy="1290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Offset</a:t>
                      </a:r>
                    </a:p>
                    <a:p>
                      <a:r>
                        <a:rPr lang="en-US" altLang="zh-CN" sz="1200" dirty="0" smtClean="0"/>
                        <a:t>8byte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Size</a:t>
                      </a:r>
                    </a:p>
                    <a:p>
                      <a:r>
                        <a:rPr lang="en-US" altLang="zh-CN" sz="1200" dirty="0" smtClean="0"/>
                        <a:t>4byte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Tag(</a:t>
                      </a:r>
                      <a:r>
                        <a:rPr lang="en-US" altLang="zh-CN" sz="1000" dirty="0" err="1" smtClean="0"/>
                        <a:t>hashcode</a:t>
                      </a:r>
                      <a:r>
                        <a:rPr lang="en-US" altLang="zh-CN" sz="1000" dirty="0" smtClean="0"/>
                        <a:t>)</a:t>
                      </a:r>
                    </a:p>
                    <a:p>
                      <a:r>
                        <a:rPr lang="en-US" altLang="zh-CN" sz="1000" dirty="0" smtClean="0"/>
                        <a:t>8byte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7238997" y="2552208"/>
            <a:ext cx="914400" cy="3924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68" idx="3"/>
            <a:endCxn id="100" idx="1"/>
          </p:cNvCxnSpPr>
          <p:nvPr/>
        </p:nvCxnSpPr>
        <p:spPr>
          <a:xfrm>
            <a:off x="8153397" y="2748420"/>
            <a:ext cx="669665" cy="37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8" idx="3"/>
            <a:endCxn id="55" idx="1"/>
          </p:cNvCxnSpPr>
          <p:nvPr/>
        </p:nvCxnSpPr>
        <p:spPr>
          <a:xfrm flipV="1">
            <a:off x="6691260" y="1652529"/>
            <a:ext cx="547737" cy="31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8" idx="3"/>
            <a:endCxn id="68" idx="1"/>
          </p:cNvCxnSpPr>
          <p:nvPr/>
        </p:nvCxnSpPr>
        <p:spPr>
          <a:xfrm>
            <a:off x="6691260" y="1966858"/>
            <a:ext cx="547737" cy="78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10932584" y="4372974"/>
            <a:ext cx="1117451" cy="559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Comsumer3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10969564" y="830131"/>
            <a:ext cx="1080471" cy="5593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Comsumer1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7238997" y="3648099"/>
            <a:ext cx="914400" cy="3924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87" idx="3"/>
            <a:endCxn id="99" idx="1"/>
          </p:cNvCxnSpPr>
          <p:nvPr/>
        </p:nvCxnSpPr>
        <p:spPr>
          <a:xfrm>
            <a:off x="8153397" y="3844311"/>
            <a:ext cx="669665" cy="8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" idx="3"/>
            <a:endCxn id="87" idx="0"/>
          </p:cNvCxnSpPr>
          <p:nvPr/>
        </p:nvCxnSpPr>
        <p:spPr>
          <a:xfrm>
            <a:off x="6691260" y="2607831"/>
            <a:ext cx="1004937" cy="104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99" name="表格 98"/>
          <p:cNvGraphicFramePr>
            <a:graphicFrameLocks noGrp="1"/>
          </p:cNvGraphicFramePr>
          <p:nvPr>
            <p:extLst/>
          </p:nvPr>
        </p:nvGraphicFramePr>
        <p:xfrm>
          <a:off x="8823062" y="4052751"/>
          <a:ext cx="1730190" cy="129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Offset</a:t>
                      </a:r>
                    </a:p>
                    <a:p>
                      <a:r>
                        <a:rPr lang="en-US" altLang="zh-CN" sz="1200" dirty="0" smtClean="0"/>
                        <a:t>8byte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Size</a:t>
                      </a:r>
                    </a:p>
                    <a:p>
                      <a:r>
                        <a:rPr lang="en-US" altLang="zh-CN" sz="1200" dirty="0" smtClean="0"/>
                        <a:t>4byte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Tag(</a:t>
                      </a:r>
                      <a:r>
                        <a:rPr lang="en-US" altLang="zh-CN" sz="1000" dirty="0" err="1" smtClean="0"/>
                        <a:t>hashcode</a:t>
                      </a:r>
                      <a:r>
                        <a:rPr lang="en-US" altLang="zh-CN" sz="1000" dirty="0" smtClean="0"/>
                        <a:t>)</a:t>
                      </a:r>
                    </a:p>
                    <a:p>
                      <a:r>
                        <a:rPr lang="en-US" altLang="zh-CN" sz="1000" dirty="0" smtClean="0"/>
                        <a:t>8byte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98512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" name="表格 99"/>
          <p:cNvGraphicFramePr>
            <a:graphicFrameLocks noGrp="1"/>
          </p:cNvGraphicFramePr>
          <p:nvPr>
            <p:extLst/>
          </p:nvPr>
        </p:nvGraphicFramePr>
        <p:xfrm>
          <a:off x="8823062" y="2482805"/>
          <a:ext cx="1730190" cy="1290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Offset</a:t>
                      </a:r>
                    </a:p>
                    <a:p>
                      <a:r>
                        <a:rPr lang="en-US" altLang="zh-CN" sz="1200" dirty="0" smtClean="0"/>
                        <a:t>8byte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Size</a:t>
                      </a:r>
                    </a:p>
                    <a:p>
                      <a:r>
                        <a:rPr lang="en-US" altLang="zh-CN" sz="1200" dirty="0" smtClean="0"/>
                        <a:t>4byte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Tag(</a:t>
                      </a:r>
                      <a:r>
                        <a:rPr lang="en-US" altLang="zh-CN" sz="1000" dirty="0" err="1" smtClean="0"/>
                        <a:t>hashcode</a:t>
                      </a:r>
                      <a:r>
                        <a:rPr lang="en-US" altLang="zh-CN" sz="1000" dirty="0" smtClean="0"/>
                        <a:t>)</a:t>
                      </a:r>
                    </a:p>
                    <a:p>
                      <a:r>
                        <a:rPr lang="en-US" altLang="zh-CN" sz="1000" dirty="0" smtClean="0"/>
                        <a:t>8byte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1400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xxx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5" name="直接箭头连接符 104"/>
          <p:cNvCxnSpPr>
            <a:stCxn id="45" idx="3"/>
            <a:endCxn id="17" idx="2"/>
          </p:cNvCxnSpPr>
          <p:nvPr/>
        </p:nvCxnSpPr>
        <p:spPr>
          <a:xfrm flipV="1">
            <a:off x="1122383" y="1881013"/>
            <a:ext cx="287765" cy="2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46" idx="3"/>
            <a:endCxn id="18" idx="2"/>
          </p:cNvCxnSpPr>
          <p:nvPr/>
        </p:nvCxnSpPr>
        <p:spPr>
          <a:xfrm flipV="1">
            <a:off x="1107590" y="5163889"/>
            <a:ext cx="302558" cy="6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0932584" y="2413812"/>
            <a:ext cx="1080471" cy="5593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Comsumer2</a:t>
            </a:r>
            <a:endParaRPr lang="zh-CN" altLang="en-US" sz="1400" dirty="0"/>
          </a:p>
        </p:txBody>
      </p:sp>
      <p:sp>
        <p:nvSpPr>
          <p:cNvPr id="130" name="矩形 129"/>
          <p:cNvSpPr/>
          <p:nvPr/>
        </p:nvSpPr>
        <p:spPr>
          <a:xfrm>
            <a:off x="3244154" y="980278"/>
            <a:ext cx="1161824" cy="210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commitlog</a:t>
            </a:r>
            <a:endParaRPr lang="zh-CN" altLang="en-US" sz="1000" dirty="0"/>
          </a:p>
        </p:txBody>
      </p:sp>
      <p:cxnSp>
        <p:nvCxnSpPr>
          <p:cNvPr id="132" name="直接箭头连接符 131"/>
          <p:cNvCxnSpPr>
            <a:stCxn id="8" idx="1"/>
            <a:endCxn id="130" idx="3"/>
          </p:cNvCxnSpPr>
          <p:nvPr/>
        </p:nvCxnSpPr>
        <p:spPr>
          <a:xfrm flipH="1" flipV="1">
            <a:off x="4405978" y="1085500"/>
            <a:ext cx="395521" cy="881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28" idx="1"/>
            <a:endCxn id="30" idx="3"/>
          </p:cNvCxnSpPr>
          <p:nvPr/>
        </p:nvCxnSpPr>
        <p:spPr>
          <a:xfrm flipH="1" flipV="1">
            <a:off x="4426096" y="5072117"/>
            <a:ext cx="452493" cy="764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7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161826" y="1366221"/>
            <a:ext cx="1140310" cy="88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65617" y="1366221"/>
            <a:ext cx="1320053" cy="88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canuse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092899" y="1366218"/>
            <a:ext cx="1126864" cy="88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296349" y="1366220"/>
            <a:ext cx="882127" cy="88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137250" y="1366219"/>
            <a:ext cx="1176169" cy="88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rented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013012" y="3949849"/>
            <a:ext cx="1140310" cy="88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949387" y="3896057"/>
            <a:ext cx="1278367" cy="88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renting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098228" y="3949849"/>
            <a:ext cx="1496210" cy="88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recycling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953486" y="3896056"/>
            <a:ext cx="1278367" cy="88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recyced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6" idx="0"/>
          </p:cNvCxnSpPr>
          <p:nvPr/>
        </p:nvCxnSpPr>
        <p:spPr>
          <a:xfrm>
            <a:off x="3108960" y="484094"/>
            <a:ext cx="81668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90901" y="774551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Hsf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706220" y="3013929"/>
            <a:ext cx="816684" cy="88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90558" y="3085660"/>
            <a:ext cx="10135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把主机添加给用户，先上锁，判断主机是否锁定，未锁定先锁定主机，再同步更新</a:t>
            </a:r>
            <a:r>
              <a:rPr lang="en-US" altLang="zh-CN" dirty="0" smtClean="0"/>
              <a:t>renting, rented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更新失败回滚两个更新操作。</a:t>
            </a:r>
            <a:endParaRPr lang="en-US" altLang="zh-CN" dirty="0" smtClean="0"/>
          </a:p>
          <a:p>
            <a:r>
              <a:rPr lang="zh-CN" altLang="en-US" dirty="0" smtClean="0"/>
              <a:t>已经上锁了，则直接返回。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0" y="1477386"/>
            <a:ext cx="989704" cy="6597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主机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7988" y="3408825"/>
            <a:ext cx="989704" cy="6597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签约记录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044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194</Words>
  <Application>Microsoft Office PowerPoint</Application>
  <PresentationFormat>宽屏</PresentationFormat>
  <Paragraphs>96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技术图集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技术图集</dc:title>
  <dc:creator>Money Zheng</dc:creator>
  <cp:lastModifiedBy>Money Zheng</cp:lastModifiedBy>
  <cp:revision>5</cp:revision>
  <dcterms:created xsi:type="dcterms:W3CDTF">2016-04-24T10:51:38Z</dcterms:created>
  <dcterms:modified xsi:type="dcterms:W3CDTF">2016-08-22T11:50:58Z</dcterms:modified>
</cp:coreProperties>
</file>