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1B5C-7C03-463A-9C50-4495697DBA3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DA2A2-869C-4FB9-AE02-90F607950E4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</a:t>
            </a:r>
          </a:p>
          <a:p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project presents an Emotion-Aware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designed to enhance user experience in digital communication, particularly in customer support. It utilizes a fine-tuned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DistilRoBERTa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transformer model for emotion classification, detecting emotions like joy, sadness, anger, and fear from text. NLP techniques such as tokenization, stop word removal, and lemmatization improve emotion detection accuracy.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trained on a custom dataset and evaluated based on classification accuracy. It generates empathetic, context-aware responses for more human-like interactions. Challenges like ambiguous text and context retention are addressed, with future improvements suggested through better context tracking and reinforcement learning.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DA2A2-869C-4FB9-AE02-90F607950E41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51A85-D896-4CA4-A70A-48DB05AD6F70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870B2-FA33-4B79-A46B-2DC6FBDA7C3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8610600" cy="27432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766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Emotion-Aware Chatbot for Customer Support</a:t>
            </a:r>
            <a:endParaRPr lang="en-US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43800" y="304800"/>
            <a:ext cx="1066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2195513" cy="130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1752600"/>
            <a:ext cx="38258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0800" y="609600"/>
            <a:ext cx="4030663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381000"/>
            <a:ext cx="990600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Rectangle 20"/>
          <p:cNvSpPr/>
          <p:nvPr/>
        </p:nvSpPr>
        <p:spPr>
          <a:xfrm>
            <a:off x="533400" y="4114800"/>
            <a:ext cx="807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College Code &amp; Name  :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3135 - Panimalar Engineering College Chennai City Campus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Subject Code &amp; Name  :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NM1090 - Natural Language Processing (NLP) Techniques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Year and Semester        :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III Year - VI Semester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Created by        :    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1. THINESH KUMAAR K (313522104166)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      2. CHETAN VM (313522104168)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      3. THIRUPPATHI BALAJI E (313522104167)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                                        4. SUDARSAN  S (313522104164)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 idx="4294967295"/>
          </p:nvPr>
        </p:nvSpPr>
        <p:spPr>
          <a:xfrm>
            <a:off x="1295400" y="1752601"/>
            <a:ext cx="6477000" cy="281940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Abstraction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>
            <a:normAutofit fontScale="77500" lnSpcReduction="2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project presents an Emotion-Aware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designed to enhance user experience in digital communication, particularly in customer support. It utilizes a fine-tuned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DistilRoBERTa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transformer model for emotion classification, detecting emotions like joy, sadness, anger, and fear from text.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NLP techniques such as tokenization, stop word removal, and lemmatization improve emotion detection accuracy. The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is trained on a custom dataset and evaluated based on classification accuracy. </a:t>
            </a:r>
          </a:p>
          <a:p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generates empathetic, context-aware responses for more human-like interactions. Challenges like ambiguous text and context retention are addressed, with future improvements suggested through better context tracking and reinforcement learning.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1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Programming Languages: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Python for development.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Libraries: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PyTorch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for deep learning, Hugging Face Transformers for model handling,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NLTK for text processing, and Pandas for data manipulation.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Pre-trained Model: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DistilRoBERTa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(Hugging Face) for emotion classification.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                    Project Implementation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Data Collection: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CSV dataset of text samples labeled with emotions (joy, sadness, anger, fear) is used.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Text Processing: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Text is preprocessed using tokenization,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stopword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removal, and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lemmatization for better emotion detection.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Model Fine-Tuning: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pre-trained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DistilRoBERTa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model is fine-tuned on the emotion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dataset using the Hugging Face Trainer API (3 epochs, batch size 8).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Logic: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detects user emotions, recognizes greetings, handles work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related stress, and generates empathetic, context-aware responses.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066800"/>
            <a:ext cx="8839200" cy="55626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7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</a:t>
            </a:r>
            <a:r>
              <a:rPr lang="en-US" sz="7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import necessary libraries.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import torch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os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import sys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from transformers import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AutoTokenizer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AutoModelForSequenceClassification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, pipeline, Trainer,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TrainingArguments</a:t>
            </a:r>
            <a:endParaRPr lang="en-US" sz="7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torch.utils.data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import Dataset,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DataLoader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import pandas as pd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nltk.corpus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nltk.stem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WordNetLemmatizer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Download necessary NLTK resources </a:t>
            </a:r>
          </a:p>
          <a:p>
            <a:pPr>
              <a:buNone/>
            </a:pP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nltk.download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punkt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pPr>
              <a:buNone/>
            </a:pP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nltk.download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pPr>
              <a:buNone/>
            </a:pP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nltk.download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wordnet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') </a:t>
            </a:r>
          </a:p>
          <a:p>
            <a:pPr>
              <a:buNone/>
            </a:pPr>
            <a:r>
              <a:rPr lang="en-US" sz="7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Initialize </a:t>
            </a:r>
            <a:r>
              <a:rPr lang="en-US" sz="7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lemmatizer</a:t>
            </a:r>
            <a:r>
              <a:rPr lang="en-US" sz="7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72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stopwords</a:t>
            </a:r>
            <a:r>
              <a:rPr lang="en-US" sz="72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lemmatizer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WordNetLemmatizer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() </a:t>
            </a:r>
          </a:p>
          <a:p>
            <a:pPr>
              <a:buNone/>
            </a:pP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stop_words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 = set(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stopwords.words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('</a:t>
            </a:r>
            <a:r>
              <a:rPr lang="en-US" sz="7200" dirty="0" err="1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sz="7200" dirty="0">
                <a:latin typeface="Times New Roman" pitchFamily="18" charset="0"/>
                <a:cs typeface="Times New Roman" pitchFamily="18" charset="0"/>
              </a:rPr>
              <a:t>'))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#Function to process text using basic NLP with </a:t>
            </a:r>
            <a:r>
              <a:rPr lang="en-US" sz="1800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nltk</a:t>
            </a: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process_text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(text):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tokens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nltk.word_tokenize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(text)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filtered_tokens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lemmatizer.lemmatize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word.lower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()) for word in tokens 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word.isalpha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word.lower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not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stop_words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]5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' '.join(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filtered_tokens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EmotionDataset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(Dataset):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__init__(self,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file_path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='emotion_dataset.csv',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tokenizer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=None,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=128):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not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os.path.exists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file_path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raise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FileNotFoundError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f"Dataset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file {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file_path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} not found.")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pd.read_csv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file_path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self.tokenizer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tokenizer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len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self.data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__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getitem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__(self,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text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self.data.iloc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]['text']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label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self.data.iloc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idx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]['label']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processed_text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process_text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(text) # Use NLP process without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spaCy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inputs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self.tokenizer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processed_text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truncation=True, padding='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',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self.max_length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inputs['label']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(label)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{key: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torch.tensor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for key,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val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inputs.items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()}6 </a:t>
            </a:r>
          </a:p>
          <a:p>
            <a:pPr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EmotionAwareChatbot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__init__(self,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model_name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='j-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hartmann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/emotion-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distilroberta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-base',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dataset_file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='emotion_dataset.csv'):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self.tokenizer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AutoTokenizer.from_pretrained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model_name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AutoModelForSequenceClassification.from_pretrained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model_name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dataset_file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os.path.exists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dataset_file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self.finetune_model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dataset_file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715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 respond(self, text): 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Handle greetings explicitly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greetings = ['hi', 'hello', 'hey', 'good morning', 'good afternoon', 'good evening']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any(greeting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text.lower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for greeting in greetings):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"Hello! How can I assist you today?" 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Handle specific complaints like work-related frustration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work_related_phrases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['work was so hard', 'work is exhausting', 'I’m stressed at work', 'I had a tough day at work']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any(phrase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text.lower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for phrase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work_related_phrases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self.last_emotion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'work-related stress' # Track that the last emotion was work-related stress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"It sounds like you had a challenging day at work. I'm really sorry to hear that. How can I help you feel better?“</a:t>
            </a: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If the user previously mentioned work-related stress, continue the conversation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self.last_emotion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== 'work-related stress':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'yes' in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text.lower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return "I'm glad you're open to discussing it. How about telling me what specifically made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your day hard? I'm here to help."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562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#Handle emotions based on text input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emotion, score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self.classify_emotion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(text)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emotion == 'anger' or emotion == 'frustration':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response = "I'm really sorry you're feeling this way. Let's work together to resolve this issue.”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elif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emotion == 'joy':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response = "That's awesome! I'm glad you're having a great time. How can I make your day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even better?"8</a:t>
            </a:r>
            <a:endParaRPr lang="en-US" sz="18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 Example usage with continuous interaction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EmotionAwareChatbot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dataset_file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='emotion_dataset.csv')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ready to chat! Type 'exit' to end the conversation.")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while True: </a:t>
            </a:r>
          </a:p>
          <a:p>
            <a:pPr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user_input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input("You: ")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user_input.lower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in ['exit', 'quit', 'bye']: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Goodbye! Have a great day!")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break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response =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chatbot.respond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user_input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print("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Chatbot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", response)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Output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00200"/>
            <a:ext cx="7391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1293</Words>
  <Application>Microsoft Office PowerPoint</Application>
  <PresentationFormat>On-screen Show (4:3)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   </vt:lpstr>
      <vt:lpstr>Abstraction</vt:lpstr>
      <vt:lpstr>Technologies Used</vt:lpstr>
      <vt:lpstr>Coding</vt:lpstr>
      <vt:lpstr>Coding</vt:lpstr>
      <vt:lpstr>Coding</vt:lpstr>
      <vt:lpstr>Coding</vt:lpstr>
      <vt:lpstr>Coding</vt:lpstr>
      <vt:lpstr>Output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kanwarr2005@gmail.com</cp:lastModifiedBy>
  <cp:revision>16</cp:revision>
  <dcterms:created xsi:type="dcterms:W3CDTF">2025-05-11T09:16:45Z</dcterms:created>
  <dcterms:modified xsi:type="dcterms:W3CDTF">2025-05-12T14:56:31Z</dcterms:modified>
</cp:coreProperties>
</file>