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4" r:id="rId3"/>
    <p:sldId id="317" r:id="rId4"/>
    <p:sldId id="364" r:id="rId5"/>
    <p:sldId id="365" r:id="rId6"/>
    <p:sldId id="366" r:id="rId7"/>
    <p:sldId id="369" r:id="rId8"/>
    <p:sldId id="370" r:id="rId9"/>
    <p:sldId id="371" r:id="rId10"/>
    <p:sldId id="383" r:id="rId11"/>
    <p:sldId id="372" r:id="rId12"/>
    <p:sldId id="387" r:id="rId13"/>
    <p:sldId id="373" r:id="rId14"/>
    <p:sldId id="374" r:id="rId15"/>
    <p:sldId id="388" r:id="rId16"/>
    <p:sldId id="380" r:id="rId17"/>
    <p:sldId id="384" r:id="rId18"/>
    <p:sldId id="381" r:id="rId19"/>
    <p:sldId id="382" r:id="rId20"/>
    <p:sldId id="376" r:id="rId21"/>
    <p:sldId id="386" r:id="rId22"/>
    <p:sldId id="3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80B2F-F1C5-32CF-EBD7-248AC4C5CC7F}" name="A4218" initials="A" userId="A4218" providerId="None"/>
  <p188:author id="{30D563B8-1AC4-6E57-103D-BDFB4C6E00E0}" name="이 계진" initials="이계" userId="S::rpwls1@ajou.ac.kr::68a33600-9856-466a-bc1c-e03f0fcd8d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3760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6D9D-1184-49E6-B3A2-2353069E02E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7A68-04B6-48F5-AE11-27BB75AC5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7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2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8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9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5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9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1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4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6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4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2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0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02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0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4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0214-1669-47CE-A3D0-E8DC209C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91" y="1240408"/>
            <a:ext cx="8361229" cy="2098226"/>
          </a:xfrm>
        </p:spPr>
        <p:txBody>
          <a:bodyPr/>
          <a:lstStyle/>
          <a:p>
            <a:r>
              <a:rPr lang="ko-KR" altLang="en-US" sz="3600" b="1" dirty="0"/>
              <a:t>새로운 게임회사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C070F-F54F-4F5F-9EA6-2A38C77A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429" y="4385086"/>
            <a:ext cx="6831673" cy="1086237"/>
          </a:xfrm>
        </p:spPr>
        <p:txBody>
          <a:bodyPr/>
          <a:lstStyle/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AI_17_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원명재</a:t>
            </a:r>
          </a:p>
        </p:txBody>
      </p:sp>
    </p:spTree>
    <p:extLst>
      <p:ext uri="{BB962C8B-B14F-4D97-AF65-F5344CB8AC3E}">
        <p14:creationId xmlns:p14="http://schemas.microsoft.com/office/powerpoint/2010/main" val="10943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카이제곱</a:t>
            </a:r>
            <a:r>
              <a:rPr lang="ko-KR" altLang="en-US" sz="2000" b="1" dirty="0"/>
              <a:t>  검정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79C94-CF20-ACF1-C291-E5ED607E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22" y="1045592"/>
            <a:ext cx="5210902" cy="356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676AF-9629-827C-B5E2-A8A145B58FD9}"/>
              </a:ext>
            </a:extLst>
          </p:cNvPr>
          <p:cNvSpPr txBox="1"/>
          <p:nvPr/>
        </p:nvSpPr>
        <p:spPr>
          <a:xfrm>
            <a:off x="1076922" y="4796745"/>
            <a:ext cx="9634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카이제곱</a:t>
            </a:r>
            <a:r>
              <a:rPr lang="ko-KR" altLang="en-US" sz="2000" b="1" dirty="0"/>
              <a:t> 검정은 보통 범주형 자료로 구성된 데이터 분석에 이용하며 관찰된 데이터가</a:t>
            </a:r>
            <a:endParaRPr lang="en-US" altLang="ko-KR" sz="2000" b="1" dirty="0"/>
          </a:p>
          <a:p>
            <a:r>
              <a:rPr lang="ko-KR" altLang="en-US" sz="2000" b="1" dirty="0"/>
              <a:t>숫자로 유의미하게 다른 것인지 확인하는 과정입니다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결과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지역마다 전체적인 선호 장르는 다른 것으로 결정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37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6B3A84-24C8-7C83-0ADD-EC7BC36A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1" y="996203"/>
            <a:ext cx="5708889" cy="5091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C99355-2EB5-185C-04A0-0652354D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06" y="1532554"/>
            <a:ext cx="5708889" cy="37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F91A-84C1-3BE2-8FFC-AF97DE4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763588"/>
            <a:ext cx="111442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9114996" cy="557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나라별 출고량의 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트랜드 변화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2600 &gt; NES &gt; GB &gt; SNES &gt; PS &gt; PS2 &gt; Wii &gt; X360 &gt; PS3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장르의 트랜드 변화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트랜드의 변화 잦음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중반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Plaform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많음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것으로 보이고 다음으로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Sports, Role-Playing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규모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Nintendo, Electronic Arts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회사가 시장을 장악한 것으로 보임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50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Action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FA0032-D8E8-D39E-6D71-F0559230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79" y="1598247"/>
            <a:ext cx="9750841" cy="51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6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F91A-84C1-3BE2-8FFC-AF97DE4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547687"/>
            <a:ext cx="111442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PS4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C11FA55-0C9F-6394-FC02-717FE899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90" y="1598247"/>
            <a:ext cx="9839325" cy="507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034EB6-86E6-660C-CB1D-CE250DA83CEC}"/>
              </a:ext>
            </a:extLst>
          </p:cNvPr>
          <p:cNvSpPr/>
          <p:nvPr/>
        </p:nvSpPr>
        <p:spPr>
          <a:xfrm>
            <a:off x="6323752" y="1860883"/>
            <a:ext cx="1520837" cy="4816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10926196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PS4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표를 통해 우리는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 of Duty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시리즈물이 판매량에 큰 부분을 기여한다고 생각합니다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4BBB5-B975-AC09-950E-9232EA470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1785340"/>
            <a:ext cx="8067407" cy="21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EU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684FBE6-AE52-FEF2-525D-EF234DA6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83" y="1248121"/>
            <a:ext cx="5516980" cy="54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7CE2F9-3F03-6273-0047-AF1656FAF6B9}"/>
              </a:ext>
            </a:extLst>
          </p:cNvPr>
          <p:cNvSpPr/>
          <p:nvPr/>
        </p:nvSpPr>
        <p:spPr>
          <a:xfrm>
            <a:off x="4844716" y="1475875"/>
            <a:ext cx="1251284" cy="51334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8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Ubisoft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D3ACE8F-0829-0D16-9CBA-8ABFC2E8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3" y="1667563"/>
            <a:ext cx="10908633" cy="48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FBB1FE-B07E-2020-6484-75DD93F602B5}"/>
              </a:ext>
            </a:extLst>
          </p:cNvPr>
          <p:cNvSpPr/>
          <p:nvPr/>
        </p:nvSpPr>
        <p:spPr>
          <a:xfrm>
            <a:off x="1828799" y="5903495"/>
            <a:ext cx="9609221" cy="3124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9E1C-0986-A909-7E1F-FD6A8957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397933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D1B53-507F-E1F9-B2EB-5B5C7E96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46101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2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6919" y="874555"/>
            <a:ext cx="1006541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만들어야 할 게임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Genre : Action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 : PS4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추가적인 개발을 통한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PS5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지역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EU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Publisher : Ubisoft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경우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Ubisoft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신생 기업을 설계하는 것이 좋을 것 같음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방식이 최대 효율을 내는 새로운 게임 개발을 위한 데이터 분석 결과임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6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6919" y="874555"/>
            <a:ext cx="1006541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만들어야 할 게임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게임 시장은 브랜드의 영향을 받기 때문에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규모는 클수록 좋은 것으로 결론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분기는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년까지의 데이터를 분석했기 때문에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변화 주기인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년을 기준으로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~ 2023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년까지로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추측됨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F35BF-6A2A-BBB5-EEA7-4945947E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1" y="1578288"/>
            <a:ext cx="628737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4235551" y="2655227"/>
            <a:ext cx="1006541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9C717-39D2-013B-6E61-C17B6295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3" y="872425"/>
            <a:ext cx="10945753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2635467"/>
            <a:ext cx="634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샘플데이터를 통해 데이터에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Unnamed: 0 </a:t>
            </a:r>
            <a:r>
              <a:rPr lang="ko-KR" altLang="en-US" dirty="0"/>
              <a:t>존재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7F09BC-EE26-B65E-4B53-5FC87D8E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3" y="3264164"/>
            <a:ext cx="4493706" cy="3088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49AB6-D378-F3E6-DE78-303A0215E3E7}"/>
              </a:ext>
            </a:extLst>
          </p:cNvPr>
          <p:cNvSpPr txBox="1"/>
          <p:nvPr/>
        </p:nvSpPr>
        <p:spPr>
          <a:xfrm>
            <a:off x="5537649" y="3335949"/>
            <a:ext cx="5404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출고량을 표시한 항목의 </a:t>
            </a:r>
            <a:r>
              <a:rPr lang="en-US" altLang="ko-KR" dirty="0" err="1"/>
              <a:t>Dtype</a:t>
            </a:r>
            <a:r>
              <a:rPr lang="ko-KR" altLang="en-US" dirty="0"/>
              <a:t>이 </a:t>
            </a:r>
            <a:r>
              <a:rPr lang="en-US" altLang="ko-KR" dirty="0"/>
              <a:t>Object</a:t>
            </a:r>
            <a:r>
              <a:rPr lang="ko-KR" altLang="en-US" dirty="0"/>
              <a:t>인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오류값</a:t>
            </a:r>
            <a:r>
              <a:rPr lang="ko-KR" altLang="en-US" dirty="0"/>
              <a:t> 수정 후 </a:t>
            </a:r>
            <a:r>
              <a:rPr lang="en-US" altLang="ko-KR" dirty="0"/>
              <a:t>float</a:t>
            </a:r>
            <a:r>
              <a:rPr lang="ko-KR" altLang="en-US" dirty="0"/>
              <a:t>형으로 변경해야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6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79560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Unnamed: 0 </a:t>
            </a:r>
            <a:r>
              <a:rPr lang="ko-KR" altLang="en-US" sz="2400" dirty="0"/>
              <a:t>드랍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함수를 통해 </a:t>
            </a:r>
            <a:r>
              <a:rPr lang="en-US" altLang="ko-KR" sz="2400" dirty="0"/>
              <a:t>Sales </a:t>
            </a:r>
            <a:r>
              <a:rPr lang="ko-KR" altLang="en-US" sz="2400" dirty="0"/>
              <a:t>칼럼들 실수형으로 변경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Year</a:t>
            </a:r>
            <a:r>
              <a:rPr lang="ko-KR" altLang="en-US" sz="2400" dirty="0"/>
              <a:t>에 이상한 값 </a:t>
            </a:r>
            <a:r>
              <a:rPr lang="en-US" altLang="ko-KR" sz="2400" dirty="0"/>
              <a:t>ex(17, 98) </a:t>
            </a:r>
            <a:r>
              <a:rPr lang="ko-KR" altLang="en-US" sz="2400" dirty="0"/>
              <a:t>등 숫자지만 이상한 값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24588-300C-B335-9BCD-ACDB4AED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46" y="1590418"/>
            <a:ext cx="4210638" cy="1838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59E522-A907-84F2-0554-16CAE696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16" y="3498316"/>
            <a:ext cx="10145541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406A21-EB89-B454-5652-620C6B95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18" y="1623338"/>
            <a:ext cx="4210637" cy="1736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B30B-511F-A3A6-1B2C-0C5137C63028}"/>
              </a:ext>
            </a:extLst>
          </p:cNvPr>
          <p:cNvSpPr txBox="1"/>
          <p:nvPr/>
        </p:nvSpPr>
        <p:spPr>
          <a:xfrm>
            <a:off x="1050382" y="3929390"/>
            <a:ext cx="54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</a:t>
            </a:r>
            <a:r>
              <a:rPr lang="ko-KR" altLang="en-US" dirty="0"/>
              <a:t>사이트의 </a:t>
            </a:r>
            <a:r>
              <a:rPr lang="en-US" altLang="ko-KR" dirty="0"/>
              <a:t>Sales</a:t>
            </a:r>
            <a:r>
              <a:rPr lang="ko-KR" altLang="en-US" dirty="0"/>
              <a:t>값을 통해 오류가 없는 값임을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E30AC-65A3-0269-65E0-48503A421841}"/>
              </a:ext>
            </a:extLst>
          </p:cNvPr>
          <p:cNvSpPr txBox="1"/>
          <p:nvPr/>
        </p:nvSpPr>
        <p:spPr>
          <a:xfrm>
            <a:off x="1042453" y="6439303"/>
            <a:ext cx="4181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https://www.vgchartz.com/game/46823/udraw-studio/sales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B65A10-05AB-53D4-DE39-01553739C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109" y="5105617"/>
            <a:ext cx="1590897" cy="13336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3B124-A81B-333A-FC03-D84777DABB39}"/>
              </a:ext>
            </a:extLst>
          </p:cNvPr>
          <p:cNvSpPr txBox="1"/>
          <p:nvPr/>
        </p:nvSpPr>
        <p:spPr>
          <a:xfrm>
            <a:off x="3192662" y="5248855"/>
            <a:ext cx="5423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 </a:t>
            </a:r>
            <a:r>
              <a:rPr lang="en-US" altLang="ko-KR" dirty="0"/>
              <a:t>2020</a:t>
            </a:r>
            <a:r>
              <a:rPr lang="ko-KR" altLang="en-US" dirty="0"/>
              <a:t>년에 한 개의 인덱스만 존재 </a:t>
            </a:r>
            <a:endParaRPr lang="en-US" altLang="ko-KR" dirty="0"/>
          </a:p>
          <a:p>
            <a:r>
              <a:rPr lang="ko-KR" altLang="en-US" dirty="0"/>
              <a:t>검색 후 해당 년도로 수정</a:t>
            </a:r>
            <a:endParaRPr lang="en-US" altLang="ko-KR" dirty="0"/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Imagine: Makeup Artist 2020 – 2009 fix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(1)  NA</a:t>
            </a:r>
            <a:endParaRPr lang="ko-KR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7E46C-F9C5-8630-A9AA-842D83DE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5" y="1111514"/>
            <a:ext cx="55816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</p:spTree>
    <p:extLst>
      <p:ext uri="{BB962C8B-B14F-4D97-AF65-F5344CB8AC3E}">
        <p14:creationId xmlns:p14="http://schemas.microsoft.com/office/powerpoint/2010/main" val="18933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(2)  EU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5AB347-7A99-CF82-B4D1-1D3996F4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5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(3)  JP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Role Playing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FAA44E-F6B4-19DE-5436-3208391E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03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(4)  Other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343BA5-BA7A-5319-854D-F9F060E4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7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1CE90F-3900-38B8-6134-606014EC760B}"/>
              </a:ext>
            </a:extLst>
          </p:cNvPr>
          <p:cNvSpPr/>
          <p:nvPr/>
        </p:nvSpPr>
        <p:spPr>
          <a:xfrm>
            <a:off x="1228710" y="1152521"/>
            <a:ext cx="4860801" cy="47274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지역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EA964DE-F866-483B-60E2-9896ADD670F8}"/>
              </a:ext>
            </a:extLst>
          </p:cNvPr>
          <p:cNvSpPr/>
          <p:nvPr/>
        </p:nvSpPr>
        <p:spPr>
          <a:xfrm>
            <a:off x="3398506" y="3003509"/>
            <a:ext cx="521208" cy="7628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4B579F-7EFD-1030-BC87-D5715436E781}"/>
              </a:ext>
            </a:extLst>
          </p:cNvPr>
          <p:cNvSpPr/>
          <p:nvPr/>
        </p:nvSpPr>
        <p:spPr>
          <a:xfrm>
            <a:off x="2497822" y="4060317"/>
            <a:ext cx="2322576" cy="7628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327336-BBED-F307-BF19-E0C07822B6AB}"/>
              </a:ext>
            </a:extLst>
          </p:cNvPr>
          <p:cNvSpPr/>
          <p:nvPr/>
        </p:nvSpPr>
        <p:spPr>
          <a:xfrm>
            <a:off x="6691047" y="1152521"/>
            <a:ext cx="4860801" cy="47274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</a:t>
            </a: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Role Playing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985C-CEB8-07FC-5C09-3182B4695237}"/>
              </a:ext>
            </a:extLst>
          </p:cNvPr>
          <p:cNvSpPr/>
          <p:nvPr/>
        </p:nvSpPr>
        <p:spPr>
          <a:xfrm>
            <a:off x="8860843" y="3003509"/>
            <a:ext cx="521208" cy="7628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9B2A75-FD59-BF81-5C32-5F62CF6FFD96}"/>
              </a:ext>
            </a:extLst>
          </p:cNvPr>
          <p:cNvSpPr/>
          <p:nvPr/>
        </p:nvSpPr>
        <p:spPr>
          <a:xfrm>
            <a:off x="7960159" y="4060317"/>
            <a:ext cx="2322576" cy="7628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9955</TotalTime>
  <Words>1170</Words>
  <Application>Microsoft Office PowerPoint</Application>
  <PresentationFormat>와이드스크린</PresentationFormat>
  <Paragraphs>165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나눔바른고딕</vt:lpstr>
      <vt:lpstr>맑은 고딕</vt:lpstr>
      <vt:lpstr>Arial</vt:lpstr>
      <vt:lpstr>Courier New</vt:lpstr>
      <vt:lpstr>Franklin Gothic Book</vt:lpstr>
      <vt:lpstr>Wingdings</vt:lpstr>
      <vt:lpstr>자르기</vt:lpstr>
      <vt:lpstr>새로운 게임회사 설계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Project</dc:title>
  <dc:creator>원명재</dc:creator>
  <cp:lastModifiedBy>A4218</cp:lastModifiedBy>
  <cp:revision>81</cp:revision>
  <dcterms:created xsi:type="dcterms:W3CDTF">2021-03-03T15:34:40Z</dcterms:created>
  <dcterms:modified xsi:type="dcterms:W3CDTF">2023-01-09T02:29:12Z</dcterms:modified>
</cp:coreProperties>
</file>