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AE71E-87BC-4C0C-BC23-DD47B6D909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B7B2EB-6856-41F7-9239-0AC0CA58C5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AF837F-5739-45E6-9DDD-5540E1534C35}"/>
              </a:ext>
            </a:extLst>
          </p:cNvPr>
          <p:cNvSpPr>
            <a:spLocks noGrp="1"/>
          </p:cNvSpPr>
          <p:nvPr>
            <p:ph type="dt" sz="half" idx="10"/>
          </p:nvPr>
        </p:nvSpPr>
        <p:spPr/>
        <p:txBody>
          <a:bodyPr/>
          <a:lstStyle/>
          <a:p>
            <a:fld id="{075BF573-82EA-42C7-8B05-5A3FD4D8F90D}" type="datetimeFigureOut">
              <a:rPr lang="en-US" smtClean="0"/>
              <a:t>4/19/2023</a:t>
            </a:fld>
            <a:endParaRPr lang="en-US"/>
          </a:p>
        </p:txBody>
      </p:sp>
      <p:sp>
        <p:nvSpPr>
          <p:cNvPr id="5" name="Footer Placeholder 4">
            <a:extLst>
              <a:ext uri="{FF2B5EF4-FFF2-40B4-BE49-F238E27FC236}">
                <a16:creationId xmlns:a16="http://schemas.microsoft.com/office/drawing/2014/main" id="{4C3C0517-420D-4195-BB49-6A6E678BF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20F7B1-A428-4E39-9E4B-2DDC9DD680A1}"/>
              </a:ext>
            </a:extLst>
          </p:cNvPr>
          <p:cNvSpPr>
            <a:spLocks noGrp="1"/>
          </p:cNvSpPr>
          <p:nvPr>
            <p:ph type="sldNum" sz="quarter" idx="12"/>
          </p:nvPr>
        </p:nvSpPr>
        <p:spPr/>
        <p:txBody>
          <a:bodyPr/>
          <a:lstStyle/>
          <a:p>
            <a:fld id="{15F745C1-D79E-4A60-A7DF-F26C4AC8D92D}" type="slidenum">
              <a:rPr lang="en-US" smtClean="0"/>
              <a:t>‹#›</a:t>
            </a:fld>
            <a:endParaRPr lang="en-US"/>
          </a:p>
        </p:txBody>
      </p:sp>
    </p:spTree>
    <p:extLst>
      <p:ext uri="{BB962C8B-B14F-4D97-AF65-F5344CB8AC3E}">
        <p14:creationId xmlns:p14="http://schemas.microsoft.com/office/powerpoint/2010/main" val="2568601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9FBF8-B88C-4AC4-B90E-973E7BB4EB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FCAD98-C549-4D65-8CF9-45257FD6FE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91343-500E-43EF-9148-F6E468E7B569}"/>
              </a:ext>
            </a:extLst>
          </p:cNvPr>
          <p:cNvSpPr>
            <a:spLocks noGrp="1"/>
          </p:cNvSpPr>
          <p:nvPr>
            <p:ph type="dt" sz="half" idx="10"/>
          </p:nvPr>
        </p:nvSpPr>
        <p:spPr/>
        <p:txBody>
          <a:bodyPr/>
          <a:lstStyle/>
          <a:p>
            <a:fld id="{075BF573-82EA-42C7-8B05-5A3FD4D8F90D}" type="datetimeFigureOut">
              <a:rPr lang="en-US" smtClean="0"/>
              <a:t>4/19/2023</a:t>
            </a:fld>
            <a:endParaRPr lang="en-US"/>
          </a:p>
        </p:txBody>
      </p:sp>
      <p:sp>
        <p:nvSpPr>
          <p:cNvPr id="5" name="Footer Placeholder 4">
            <a:extLst>
              <a:ext uri="{FF2B5EF4-FFF2-40B4-BE49-F238E27FC236}">
                <a16:creationId xmlns:a16="http://schemas.microsoft.com/office/drawing/2014/main" id="{DA4783EA-E893-4BEA-8D55-B44A10E34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F0D57-89FC-4B6A-9F4C-CBC464A54668}"/>
              </a:ext>
            </a:extLst>
          </p:cNvPr>
          <p:cNvSpPr>
            <a:spLocks noGrp="1"/>
          </p:cNvSpPr>
          <p:nvPr>
            <p:ph type="sldNum" sz="quarter" idx="12"/>
          </p:nvPr>
        </p:nvSpPr>
        <p:spPr/>
        <p:txBody>
          <a:bodyPr/>
          <a:lstStyle/>
          <a:p>
            <a:fld id="{15F745C1-D79E-4A60-A7DF-F26C4AC8D92D}" type="slidenum">
              <a:rPr lang="en-US" smtClean="0"/>
              <a:t>‹#›</a:t>
            </a:fld>
            <a:endParaRPr lang="en-US"/>
          </a:p>
        </p:txBody>
      </p:sp>
    </p:spTree>
    <p:extLst>
      <p:ext uri="{BB962C8B-B14F-4D97-AF65-F5344CB8AC3E}">
        <p14:creationId xmlns:p14="http://schemas.microsoft.com/office/powerpoint/2010/main" val="250397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D433AD-C913-48B2-BAF8-33642DC488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847039-A491-4515-902C-9E9127B89C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04A25-74E2-4795-83D4-B8345A43BC22}"/>
              </a:ext>
            </a:extLst>
          </p:cNvPr>
          <p:cNvSpPr>
            <a:spLocks noGrp="1"/>
          </p:cNvSpPr>
          <p:nvPr>
            <p:ph type="dt" sz="half" idx="10"/>
          </p:nvPr>
        </p:nvSpPr>
        <p:spPr/>
        <p:txBody>
          <a:bodyPr/>
          <a:lstStyle/>
          <a:p>
            <a:fld id="{075BF573-82EA-42C7-8B05-5A3FD4D8F90D}" type="datetimeFigureOut">
              <a:rPr lang="en-US" smtClean="0"/>
              <a:t>4/19/2023</a:t>
            </a:fld>
            <a:endParaRPr lang="en-US"/>
          </a:p>
        </p:txBody>
      </p:sp>
      <p:sp>
        <p:nvSpPr>
          <p:cNvPr id="5" name="Footer Placeholder 4">
            <a:extLst>
              <a:ext uri="{FF2B5EF4-FFF2-40B4-BE49-F238E27FC236}">
                <a16:creationId xmlns:a16="http://schemas.microsoft.com/office/drawing/2014/main" id="{238482A1-A6EB-4D51-A9FC-882CCA941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2FCA0D-8E55-4CE6-B7DC-753C3F0FA5A5}"/>
              </a:ext>
            </a:extLst>
          </p:cNvPr>
          <p:cNvSpPr>
            <a:spLocks noGrp="1"/>
          </p:cNvSpPr>
          <p:nvPr>
            <p:ph type="sldNum" sz="quarter" idx="12"/>
          </p:nvPr>
        </p:nvSpPr>
        <p:spPr/>
        <p:txBody>
          <a:bodyPr/>
          <a:lstStyle/>
          <a:p>
            <a:fld id="{15F745C1-D79E-4A60-A7DF-F26C4AC8D92D}" type="slidenum">
              <a:rPr lang="en-US" smtClean="0"/>
              <a:t>‹#›</a:t>
            </a:fld>
            <a:endParaRPr lang="en-US"/>
          </a:p>
        </p:txBody>
      </p:sp>
    </p:spTree>
    <p:extLst>
      <p:ext uri="{BB962C8B-B14F-4D97-AF65-F5344CB8AC3E}">
        <p14:creationId xmlns:p14="http://schemas.microsoft.com/office/powerpoint/2010/main" val="148001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F987-F425-494A-8ACC-520B4290A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A6103A-5EB2-488D-9CC9-9200E070C8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E3F0E-6CEA-403F-9785-482368480DDB}"/>
              </a:ext>
            </a:extLst>
          </p:cNvPr>
          <p:cNvSpPr>
            <a:spLocks noGrp="1"/>
          </p:cNvSpPr>
          <p:nvPr>
            <p:ph type="dt" sz="half" idx="10"/>
          </p:nvPr>
        </p:nvSpPr>
        <p:spPr/>
        <p:txBody>
          <a:bodyPr/>
          <a:lstStyle/>
          <a:p>
            <a:fld id="{075BF573-82EA-42C7-8B05-5A3FD4D8F90D}" type="datetimeFigureOut">
              <a:rPr lang="en-US" smtClean="0"/>
              <a:t>4/19/2023</a:t>
            </a:fld>
            <a:endParaRPr lang="en-US"/>
          </a:p>
        </p:txBody>
      </p:sp>
      <p:sp>
        <p:nvSpPr>
          <p:cNvPr id="5" name="Footer Placeholder 4">
            <a:extLst>
              <a:ext uri="{FF2B5EF4-FFF2-40B4-BE49-F238E27FC236}">
                <a16:creationId xmlns:a16="http://schemas.microsoft.com/office/drawing/2014/main" id="{8ECF78B4-D9B7-4F10-9C36-80406DCF6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030DB-D559-4101-A498-464BE6A8A318}"/>
              </a:ext>
            </a:extLst>
          </p:cNvPr>
          <p:cNvSpPr>
            <a:spLocks noGrp="1"/>
          </p:cNvSpPr>
          <p:nvPr>
            <p:ph type="sldNum" sz="quarter" idx="12"/>
          </p:nvPr>
        </p:nvSpPr>
        <p:spPr/>
        <p:txBody>
          <a:bodyPr/>
          <a:lstStyle/>
          <a:p>
            <a:fld id="{15F745C1-D79E-4A60-A7DF-F26C4AC8D92D}" type="slidenum">
              <a:rPr lang="en-US" smtClean="0"/>
              <a:t>‹#›</a:t>
            </a:fld>
            <a:endParaRPr lang="en-US"/>
          </a:p>
        </p:txBody>
      </p:sp>
    </p:spTree>
    <p:extLst>
      <p:ext uri="{BB962C8B-B14F-4D97-AF65-F5344CB8AC3E}">
        <p14:creationId xmlns:p14="http://schemas.microsoft.com/office/powerpoint/2010/main" val="2856244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AD5E-138B-437F-8E05-7C9AFD83D5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A2B453-80CF-463A-9E10-28738C5D8C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ECE486-1BBE-4DB6-8ADD-1ED6829CE818}"/>
              </a:ext>
            </a:extLst>
          </p:cNvPr>
          <p:cNvSpPr>
            <a:spLocks noGrp="1"/>
          </p:cNvSpPr>
          <p:nvPr>
            <p:ph type="dt" sz="half" idx="10"/>
          </p:nvPr>
        </p:nvSpPr>
        <p:spPr/>
        <p:txBody>
          <a:bodyPr/>
          <a:lstStyle/>
          <a:p>
            <a:fld id="{075BF573-82EA-42C7-8B05-5A3FD4D8F90D}" type="datetimeFigureOut">
              <a:rPr lang="en-US" smtClean="0"/>
              <a:t>4/19/2023</a:t>
            </a:fld>
            <a:endParaRPr lang="en-US"/>
          </a:p>
        </p:txBody>
      </p:sp>
      <p:sp>
        <p:nvSpPr>
          <p:cNvPr id="5" name="Footer Placeholder 4">
            <a:extLst>
              <a:ext uri="{FF2B5EF4-FFF2-40B4-BE49-F238E27FC236}">
                <a16:creationId xmlns:a16="http://schemas.microsoft.com/office/drawing/2014/main" id="{E2305AEA-2F61-49BC-94FF-D02A3AEF9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1044A-B917-4A85-915D-C51FA2A91748}"/>
              </a:ext>
            </a:extLst>
          </p:cNvPr>
          <p:cNvSpPr>
            <a:spLocks noGrp="1"/>
          </p:cNvSpPr>
          <p:nvPr>
            <p:ph type="sldNum" sz="quarter" idx="12"/>
          </p:nvPr>
        </p:nvSpPr>
        <p:spPr/>
        <p:txBody>
          <a:bodyPr/>
          <a:lstStyle/>
          <a:p>
            <a:fld id="{15F745C1-D79E-4A60-A7DF-F26C4AC8D92D}" type="slidenum">
              <a:rPr lang="en-US" smtClean="0"/>
              <a:t>‹#›</a:t>
            </a:fld>
            <a:endParaRPr lang="en-US"/>
          </a:p>
        </p:txBody>
      </p:sp>
    </p:spTree>
    <p:extLst>
      <p:ext uri="{BB962C8B-B14F-4D97-AF65-F5344CB8AC3E}">
        <p14:creationId xmlns:p14="http://schemas.microsoft.com/office/powerpoint/2010/main" val="3387067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0297-1062-4E54-9C26-2F91CE3C8A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5F5F69-46CB-4E83-BEFB-674C94150B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2BE32B-5176-4893-A9B9-F6A6D727C5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03FE37-6F3D-4AD4-ADAF-1E0E59EA8979}"/>
              </a:ext>
            </a:extLst>
          </p:cNvPr>
          <p:cNvSpPr>
            <a:spLocks noGrp="1"/>
          </p:cNvSpPr>
          <p:nvPr>
            <p:ph type="dt" sz="half" idx="10"/>
          </p:nvPr>
        </p:nvSpPr>
        <p:spPr/>
        <p:txBody>
          <a:bodyPr/>
          <a:lstStyle/>
          <a:p>
            <a:fld id="{075BF573-82EA-42C7-8B05-5A3FD4D8F90D}" type="datetimeFigureOut">
              <a:rPr lang="en-US" smtClean="0"/>
              <a:t>4/19/2023</a:t>
            </a:fld>
            <a:endParaRPr lang="en-US"/>
          </a:p>
        </p:txBody>
      </p:sp>
      <p:sp>
        <p:nvSpPr>
          <p:cNvPr id="6" name="Footer Placeholder 5">
            <a:extLst>
              <a:ext uri="{FF2B5EF4-FFF2-40B4-BE49-F238E27FC236}">
                <a16:creationId xmlns:a16="http://schemas.microsoft.com/office/drawing/2014/main" id="{02FE1E01-6E8A-42C3-8517-83D813E4A4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F2A8A-472B-4DFC-A7A2-222423D71EA2}"/>
              </a:ext>
            </a:extLst>
          </p:cNvPr>
          <p:cNvSpPr>
            <a:spLocks noGrp="1"/>
          </p:cNvSpPr>
          <p:nvPr>
            <p:ph type="sldNum" sz="quarter" idx="12"/>
          </p:nvPr>
        </p:nvSpPr>
        <p:spPr/>
        <p:txBody>
          <a:bodyPr/>
          <a:lstStyle/>
          <a:p>
            <a:fld id="{15F745C1-D79E-4A60-A7DF-F26C4AC8D92D}" type="slidenum">
              <a:rPr lang="en-US" smtClean="0"/>
              <a:t>‹#›</a:t>
            </a:fld>
            <a:endParaRPr lang="en-US"/>
          </a:p>
        </p:txBody>
      </p:sp>
    </p:spTree>
    <p:extLst>
      <p:ext uri="{BB962C8B-B14F-4D97-AF65-F5344CB8AC3E}">
        <p14:creationId xmlns:p14="http://schemas.microsoft.com/office/powerpoint/2010/main" val="869122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34CA-113C-4FC0-A30B-705DC5276C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C12F55-8A76-4874-8172-B205BDF9C2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0362BF-F869-4444-BF28-6D62482531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0EBBD1-B7F9-4C2E-AFFF-876BE6A11A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F00DDA-848E-41C5-ACD8-CC3A052F14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A7F9A4-8E6D-409C-BAA5-A63AF9FE9F3D}"/>
              </a:ext>
            </a:extLst>
          </p:cNvPr>
          <p:cNvSpPr>
            <a:spLocks noGrp="1"/>
          </p:cNvSpPr>
          <p:nvPr>
            <p:ph type="dt" sz="half" idx="10"/>
          </p:nvPr>
        </p:nvSpPr>
        <p:spPr/>
        <p:txBody>
          <a:bodyPr/>
          <a:lstStyle/>
          <a:p>
            <a:fld id="{075BF573-82EA-42C7-8B05-5A3FD4D8F90D}" type="datetimeFigureOut">
              <a:rPr lang="en-US" smtClean="0"/>
              <a:t>4/19/2023</a:t>
            </a:fld>
            <a:endParaRPr lang="en-US"/>
          </a:p>
        </p:txBody>
      </p:sp>
      <p:sp>
        <p:nvSpPr>
          <p:cNvPr id="8" name="Footer Placeholder 7">
            <a:extLst>
              <a:ext uri="{FF2B5EF4-FFF2-40B4-BE49-F238E27FC236}">
                <a16:creationId xmlns:a16="http://schemas.microsoft.com/office/drawing/2014/main" id="{CB6DFAF3-0BAA-4C3B-B626-3520419524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B0208F-E5D9-4E2D-8025-EA3275EC790B}"/>
              </a:ext>
            </a:extLst>
          </p:cNvPr>
          <p:cNvSpPr>
            <a:spLocks noGrp="1"/>
          </p:cNvSpPr>
          <p:nvPr>
            <p:ph type="sldNum" sz="quarter" idx="12"/>
          </p:nvPr>
        </p:nvSpPr>
        <p:spPr/>
        <p:txBody>
          <a:bodyPr/>
          <a:lstStyle/>
          <a:p>
            <a:fld id="{15F745C1-D79E-4A60-A7DF-F26C4AC8D92D}" type="slidenum">
              <a:rPr lang="en-US" smtClean="0"/>
              <a:t>‹#›</a:t>
            </a:fld>
            <a:endParaRPr lang="en-US"/>
          </a:p>
        </p:txBody>
      </p:sp>
    </p:spTree>
    <p:extLst>
      <p:ext uri="{BB962C8B-B14F-4D97-AF65-F5344CB8AC3E}">
        <p14:creationId xmlns:p14="http://schemas.microsoft.com/office/powerpoint/2010/main" val="32868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D22E0-7A31-4C1A-899B-70D8CADC24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76D53F-AA3A-4EB4-BF66-00AE305F2A2D}"/>
              </a:ext>
            </a:extLst>
          </p:cNvPr>
          <p:cNvSpPr>
            <a:spLocks noGrp="1"/>
          </p:cNvSpPr>
          <p:nvPr>
            <p:ph type="dt" sz="half" idx="10"/>
          </p:nvPr>
        </p:nvSpPr>
        <p:spPr/>
        <p:txBody>
          <a:bodyPr/>
          <a:lstStyle/>
          <a:p>
            <a:fld id="{075BF573-82EA-42C7-8B05-5A3FD4D8F90D}" type="datetimeFigureOut">
              <a:rPr lang="en-US" smtClean="0"/>
              <a:t>4/19/2023</a:t>
            </a:fld>
            <a:endParaRPr lang="en-US"/>
          </a:p>
        </p:txBody>
      </p:sp>
      <p:sp>
        <p:nvSpPr>
          <p:cNvPr id="4" name="Footer Placeholder 3">
            <a:extLst>
              <a:ext uri="{FF2B5EF4-FFF2-40B4-BE49-F238E27FC236}">
                <a16:creationId xmlns:a16="http://schemas.microsoft.com/office/drawing/2014/main" id="{7689E819-DCEA-46AF-B162-F11A9956B9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5D8FB6-BCB1-4E5B-909E-C10AD54E2900}"/>
              </a:ext>
            </a:extLst>
          </p:cNvPr>
          <p:cNvSpPr>
            <a:spLocks noGrp="1"/>
          </p:cNvSpPr>
          <p:nvPr>
            <p:ph type="sldNum" sz="quarter" idx="12"/>
          </p:nvPr>
        </p:nvSpPr>
        <p:spPr/>
        <p:txBody>
          <a:bodyPr/>
          <a:lstStyle/>
          <a:p>
            <a:fld id="{15F745C1-D79E-4A60-A7DF-F26C4AC8D92D}" type="slidenum">
              <a:rPr lang="en-US" smtClean="0"/>
              <a:t>‹#›</a:t>
            </a:fld>
            <a:endParaRPr lang="en-US"/>
          </a:p>
        </p:txBody>
      </p:sp>
    </p:spTree>
    <p:extLst>
      <p:ext uri="{BB962C8B-B14F-4D97-AF65-F5344CB8AC3E}">
        <p14:creationId xmlns:p14="http://schemas.microsoft.com/office/powerpoint/2010/main" val="318003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08E122-4810-4DE0-B6B0-3E051F45842C}"/>
              </a:ext>
            </a:extLst>
          </p:cNvPr>
          <p:cNvSpPr>
            <a:spLocks noGrp="1"/>
          </p:cNvSpPr>
          <p:nvPr>
            <p:ph type="dt" sz="half" idx="10"/>
          </p:nvPr>
        </p:nvSpPr>
        <p:spPr/>
        <p:txBody>
          <a:bodyPr/>
          <a:lstStyle/>
          <a:p>
            <a:fld id="{075BF573-82EA-42C7-8B05-5A3FD4D8F90D}" type="datetimeFigureOut">
              <a:rPr lang="en-US" smtClean="0"/>
              <a:t>4/19/2023</a:t>
            </a:fld>
            <a:endParaRPr lang="en-US"/>
          </a:p>
        </p:txBody>
      </p:sp>
      <p:sp>
        <p:nvSpPr>
          <p:cNvPr id="3" name="Footer Placeholder 2">
            <a:extLst>
              <a:ext uri="{FF2B5EF4-FFF2-40B4-BE49-F238E27FC236}">
                <a16:creationId xmlns:a16="http://schemas.microsoft.com/office/drawing/2014/main" id="{1223DFFD-0477-4DBE-8B34-20ED41BBF0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EEF641-3E01-4725-82C3-499018A15A1D}"/>
              </a:ext>
            </a:extLst>
          </p:cNvPr>
          <p:cNvSpPr>
            <a:spLocks noGrp="1"/>
          </p:cNvSpPr>
          <p:nvPr>
            <p:ph type="sldNum" sz="quarter" idx="12"/>
          </p:nvPr>
        </p:nvSpPr>
        <p:spPr/>
        <p:txBody>
          <a:bodyPr/>
          <a:lstStyle/>
          <a:p>
            <a:fld id="{15F745C1-D79E-4A60-A7DF-F26C4AC8D92D}" type="slidenum">
              <a:rPr lang="en-US" smtClean="0"/>
              <a:t>‹#›</a:t>
            </a:fld>
            <a:endParaRPr lang="en-US"/>
          </a:p>
        </p:txBody>
      </p:sp>
    </p:spTree>
    <p:extLst>
      <p:ext uri="{BB962C8B-B14F-4D97-AF65-F5344CB8AC3E}">
        <p14:creationId xmlns:p14="http://schemas.microsoft.com/office/powerpoint/2010/main" val="47289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B904-0D34-4185-BDED-DD1543343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9F8340-BD22-438C-B571-B7AB268E4D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77C603-17C8-49D1-99CD-4C643360B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1E239-118A-43E3-86D7-CE08E55EFCB0}"/>
              </a:ext>
            </a:extLst>
          </p:cNvPr>
          <p:cNvSpPr>
            <a:spLocks noGrp="1"/>
          </p:cNvSpPr>
          <p:nvPr>
            <p:ph type="dt" sz="half" idx="10"/>
          </p:nvPr>
        </p:nvSpPr>
        <p:spPr/>
        <p:txBody>
          <a:bodyPr/>
          <a:lstStyle/>
          <a:p>
            <a:fld id="{075BF573-82EA-42C7-8B05-5A3FD4D8F90D}" type="datetimeFigureOut">
              <a:rPr lang="en-US" smtClean="0"/>
              <a:t>4/19/2023</a:t>
            </a:fld>
            <a:endParaRPr lang="en-US"/>
          </a:p>
        </p:txBody>
      </p:sp>
      <p:sp>
        <p:nvSpPr>
          <p:cNvPr id="6" name="Footer Placeholder 5">
            <a:extLst>
              <a:ext uri="{FF2B5EF4-FFF2-40B4-BE49-F238E27FC236}">
                <a16:creationId xmlns:a16="http://schemas.microsoft.com/office/drawing/2014/main" id="{94E6BE88-B71D-41ED-A978-A06E89B84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4A599-D4E1-48AE-A922-378F2598FEB7}"/>
              </a:ext>
            </a:extLst>
          </p:cNvPr>
          <p:cNvSpPr>
            <a:spLocks noGrp="1"/>
          </p:cNvSpPr>
          <p:nvPr>
            <p:ph type="sldNum" sz="quarter" idx="12"/>
          </p:nvPr>
        </p:nvSpPr>
        <p:spPr/>
        <p:txBody>
          <a:bodyPr/>
          <a:lstStyle/>
          <a:p>
            <a:fld id="{15F745C1-D79E-4A60-A7DF-F26C4AC8D92D}" type="slidenum">
              <a:rPr lang="en-US" smtClean="0"/>
              <a:t>‹#›</a:t>
            </a:fld>
            <a:endParaRPr lang="en-US"/>
          </a:p>
        </p:txBody>
      </p:sp>
    </p:spTree>
    <p:extLst>
      <p:ext uri="{BB962C8B-B14F-4D97-AF65-F5344CB8AC3E}">
        <p14:creationId xmlns:p14="http://schemas.microsoft.com/office/powerpoint/2010/main" val="86784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E2FD9-A587-48DA-B3CE-25B0C16D7F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EEC41C-06E4-4C72-A81C-5A31C0F593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0BF930-F1BF-4576-B293-E234B72A5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E3B1A-A2A0-4C77-B8C3-1BAE70E95840}"/>
              </a:ext>
            </a:extLst>
          </p:cNvPr>
          <p:cNvSpPr>
            <a:spLocks noGrp="1"/>
          </p:cNvSpPr>
          <p:nvPr>
            <p:ph type="dt" sz="half" idx="10"/>
          </p:nvPr>
        </p:nvSpPr>
        <p:spPr/>
        <p:txBody>
          <a:bodyPr/>
          <a:lstStyle/>
          <a:p>
            <a:fld id="{075BF573-82EA-42C7-8B05-5A3FD4D8F90D}" type="datetimeFigureOut">
              <a:rPr lang="en-US" smtClean="0"/>
              <a:t>4/19/2023</a:t>
            </a:fld>
            <a:endParaRPr lang="en-US"/>
          </a:p>
        </p:txBody>
      </p:sp>
      <p:sp>
        <p:nvSpPr>
          <p:cNvPr id="6" name="Footer Placeholder 5">
            <a:extLst>
              <a:ext uri="{FF2B5EF4-FFF2-40B4-BE49-F238E27FC236}">
                <a16:creationId xmlns:a16="http://schemas.microsoft.com/office/drawing/2014/main" id="{AFA8A5AE-E765-43C3-A8F6-7C200CB84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180EA7-662D-4B54-B2AB-96F5AA49CDDD}"/>
              </a:ext>
            </a:extLst>
          </p:cNvPr>
          <p:cNvSpPr>
            <a:spLocks noGrp="1"/>
          </p:cNvSpPr>
          <p:nvPr>
            <p:ph type="sldNum" sz="quarter" idx="12"/>
          </p:nvPr>
        </p:nvSpPr>
        <p:spPr/>
        <p:txBody>
          <a:bodyPr/>
          <a:lstStyle/>
          <a:p>
            <a:fld id="{15F745C1-D79E-4A60-A7DF-F26C4AC8D92D}" type="slidenum">
              <a:rPr lang="en-US" smtClean="0"/>
              <a:t>‹#›</a:t>
            </a:fld>
            <a:endParaRPr lang="en-US"/>
          </a:p>
        </p:txBody>
      </p:sp>
    </p:spTree>
    <p:extLst>
      <p:ext uri="{BB962C8B-B14F-4D97-AF65-F5344CB8AC3E}">
        <p14:creationId xmlns:p14="http://schemas.microsoft.com/office/powerpoint/2010/main" val="401108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6D4001-D621-40CC-97F9-EC9CD496FD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04614F-E800-459D-BE01-607393316A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D8F77-31D3-4447-AF95-73087B4590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5BF573-82EA-42C7-8B05-5A3FD4D8F90D}" type="datetimeFigureOut">
              <a:rPr lang="en-US" smtClean="0"/>
              <a:t>4/19/2023</a:t>
            </a:fld>
            <a:endParaRPr lang="en-US"/>
          </a:p>
        </p:txBody>
      </p:sp>
      <p:sp>
        <p:nvSpPr>
          <p:cNvPr id="5" name="Footer Placeholder 4">
            <a:extLst>
              <a:ext uri="{FF2B5EF4-FFF2-40B4-BE49-F238E27FC236}">
                <a16:creationId xmlns:a16="http://schemas.microsoft.com/office/drawing/2014/main" id="{5E88468C-1B42-4991-9AB7-35D0DAB7C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3CE7F2-A61D-4CD1-B00F-1FE77977F3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745C1-D79E-4A60-A7DF-F26C4AC8D92D}" type="slidenum">
              <a:rPr lang="en-US" smtClean="0"/>
              <a:t>‹#›</a:t>
            </a:fld>
            <a:endParaRPr lang="en-US"/>
          </a:p>
        </p:txBody>
      </p:sp>
    </p:spTree>
    <p:extLst>
      <p:ext uri="{BB962C8B-B14F-4D97-AF65-F5344CB8AC3E}">
        <p14:creationId xmlns:p14="http://schemas.microsoft.com/office/powerpoint/2010/main" val="693505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80F46-7924-4233-9E48-18F268952A90}"/>
              </a:ext>
            </a:extLst>
          </p:cNvPr>
          <p:cNvSpPr>
            <a:spLocks noGrp="1"/>
          </p:cNvSpPr>
          <p:nvPr>
            <p:ph type="ctrTitle"/>
          </p:nvPr>
        </p:nvSpPr>
        <p:spPr>
          <a:xfrm>
            <a:off x="1524000" y="251013"/>
            <a:ext cx="9144000" cy="1138516"/>
          </a:xfrm>
        </p:spPr>
        <p:txBody>
          <a:bodyPr/>
          <a:lstStyle/>
          <a:p>
            <a:r>
              <a:rPr lang="en-US" dirty="0" err="1"/>
              <a:t>Bài</a:t>
            </a:r>
            <a:r>
              <a:rPr lang="en-US" dirty="0"/>
              <a:t> </a:t>
            </a:r>
            <a:r>
              <a:rPr lang="en-US" dirty="0" err="1"/>
              <a:t>tập</a:t>
            </a:r>
            <a:r>
              <a:rPr lang="en-US" dirty="0"/>
              <a:t> 3 </a:t>
            </a:r>
          </a:p>
        </p:txBody>
      </p:sp>
      <p:sp>
        <p:nvSpPr>
          <p:cNvPr id="3" name="Subtitle 2">
            <a:extLst>
              <a:ext uri="{FF2B5EF4-FFF2-40B4-BE49-F238E27FC236}">
                <a16:creationId xmlns:a16="http://schemas.microsoft.com/office/drawing/2014/main" id="{BEF7AA62-6AD2-41D2-AE9B-7785771348EA}"/>
              </a:ext>
            </a:extLst>
          </p:cNvPr>
          <p:cNvSpPr>
            <a:spLocks noGrp="1"/>
          </p:cNvSpPr>
          <p:nvPr>
            <p:ph type="subTitle" idx="1"/>
          </p:nvPr>
        </p:nvSpPr>
        <p:spPr>
          <a:xfrm>
            <a:off x="1524000" y="1479176"/>
            <a:ext cx="9144000" cy="4769224"/>
          </a:xfrm>
        </p:spPr>
        <p:txBody>
          <a:bodyPr>
            <a:normAutofit/>
          </a:bodyPr>
          <a:lstStyle/>
          <a:p>
            <a:pPr marL="342900" indent="-342900" algn="l">
              <a:buFont typeface="Arial" panose="020B0604020202020204" pitchFamily="34" charset="0"/>
              <a:buChar char="•"/>
            </a:pPr>
            <a:r>
              <a:rPr lang="vi-VN" sz="2800" dirty="0"/>
              <a:t>Set Associative Mapping (</a:t>
            </a:r>
            <a:r>
              <a:rPr lang="en-US" sz="2800" dirty="0" err="1"/>
              <a:t>ánh</a:t>
            </a:r>
            <a:r>
              <a:rPr lang="en-US" sz="2800" dirty="0"/>
              <a:t> </a:t>
            </a:r>
            <a:r>
              <a:rPr lang="en-US" sz="2800" dirty="0" err="1"/>
              <a:t>xạ</a:t>
            </a:r>
            <a:r>
              <a:rPr lang="en-US" sz="2800" dirty="0"/>
              <a:t> </a:t>
            </a:r>
            <a:r>
              <a:rPr lang="vi-VN" sz="2800" dirty="0"/>
              <a:t>liên kết) là một phương pháp ánh xạ địa chỉ bộ nhớ vào vị trí của bộ nhớ trung gian (cache) bằng cách chia bộ nhớ cache thành nhiều tập, mỗi tập chứa nhiều dòng. Mỗi khối dữ liệu trong bộ nhớ chính được ánh xạ vào một tập trong bộ nhớ cache và có thể được lưu trữ trong một số dòng khác nhau trong tập đó.</a:t>
            </a:r>
            <a:endParaRPr lang="en-US" sz="2800" dirty="0"/>
          </a:p>
          <a:p>
            <a:pPr marL="342900" indent="-342900" algn="l">
              <a:buFont typeface="Arial" panose="020B0604020202020204" pitchFamily="34" charset="0"/>
              <a:buChar char="•"/>
            </a:pPr>
            <a:endParaRPr lang="en-US" sz="2800" dirty="0"/>
          </a:p>
          <a:p>
            <a:pPr marL="342900" indent="-342900" algn="l">
              <a:buFont typeface="Arial" panose="020B0604020202020204" pitchFamily="34" charset="0"/>
              <a:buChar char="•"/>
            </a:pPr>
            <a:endParaRPr lang="vi-VN" sz="2800" dirty="0"/>
          </a:p>
        </p:txBody>
      </p:sp>
    </p:spTree>
    <p:extLst>
      <p:ext uri="{BB962C8B-B14F-4D97-AF65-F5344CB8AC3E}">
        <p14:creationId xmlns:p14="http://schemas.microsoft.com/office/powerpoint/2010/main" val="218012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CEF33-6DCF-4DC4-B249-88878E542E35}"/>
              </a:ext>
            </a:extLst>
          </p:cNvPr>
          <p:cNvSpPr>
            <a:spLocks noGrp="1"/>
          </p:cNvSpPr>
          <p:nvPr>
            <p:ph type="title"/>
          </p:nvPr>
        </p:nvSpPr>
        <p:spPr/>
        <p:txBody>
          <a:bodyPr>
            <a:normAutofit/>
          </a:bodyPr>
          <a:lstStyle/>
          <a:p>
            <a:pPr algn="ctr"/>
            <a:r>
              <a:rPr lang="en-US" sz="6000" dirty="0" err="1"/>
              <a:t>Bài</a:t>
            </a:r>
            <a:r>
              <a:rPr lang="en-US" sz="6000" dirty="0"/>
              <a:t> </a:t>
            </a:r>
            <a:r>
              <a:rPr lang="en-US" sz="6000" dirty="0" err="1"/>
              <a:t>tập</a:t>
            </a:r>
            <a:r>
              <a:rPr lang="en-US" sz="6000" dirty="0"/>
              <a:t> 3</a:t>
            </a:r>
          </a:p>
        </p:txBody>
      </p:sp>
      <p:sp>
        <p:nvSpPr>
          <p:cNvPr id="3" name="Content Placeholder 2">
            <a:extLst>
              <a:ext uri="{FF2B5EF4-FFF2-40B4-BE49-F238E27FC236}">
                <a16:creationId xmlns:a16="http://schemas.microsoft.com/office/drawing/2014/main" id="{08556716-A594-4651-B30C-EC78E4114B76}"/>
              </a:ext>
            </a:extLst>
          </p:cNvPr>
          <p:cNvSpPr>
            <a:spLocks noGrp="1"/>
          </p:cNvSpPr>
          <p:nvPr>
            <p:ph idx="1"/>
          </p:nvPr>
        </p:nvSpPr>
        <p:spPr/>
        <p:txBody>
          <a:bodyPr/>
          <a:lstStyle/>
          <a:p>
            <a:r>
              <a:rPr lang="vi-VN" sz="2800" dirty="0"/>
              <a:t>Ví dụ, nếu bộ nhớ cache được chia thành 4 tập, mỗi tập chứa 4 dòng và mỗi dòng có kích thước 32 byte, và bộ nhớ chính có 64KB với mỗi khối dữ liệu có kích thước 64 byte, thì mỗi tập trong bộ nhớ cache sẽ chứa 4 khối dữ liệu, và tổng cộng có 1024 khối dữ liệu trong bộ nhớ chính. Khi truy xuất một khối dữ liệu trong bộ nhớ chính, địa chỉ của khối đó sẽ được chia thành hai phần: một phần để xác định tập trong bộ nhớ cache và một phần để xác định vị trí trong tập đó.</a:t>
            </a:r>
          </a:p>
          <a:p>
            <a:endParaRPr lang="en-US" dirty="0"/>
          </a:p>
        </p:txBody>
      </p:sp>
    </p:spTree>
    <p:extLst>
      <p:ext uri="{BB962C8B-B14F-4D97-AF65-F5344CB8AC3E}">
        <p14:creationId xmlns:p14="http://schemas.microsoft.com/office/powerpoint/2010/main" val="1586547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Bài tập 3 </vt:lpstr>
      <vt:lpstr>Bài tập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3 </dc:title>
  <dc:creator>Miêu Trần</dc:creator>
  <cp:lastModifiedBy>Miêu Trần</cp:lastModifiedBy>
  <cp:revision>2</cp:revision>
  <dcterms:created xsi:type="dcterms:W3CDTF">2023-04-19T03:17:08Z</dcterms:created>
  <dcterms:modified xsi:type="dcterms:W3CDTF">2023-04-19T03:17:36Z</dcterms:modified>
</cp:coreProperties>
</file>