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64" r:id="rId4"/>
    <p:sldId id="265" r:id="rId5"/>
    <p:sldId id="277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B862D-8E82-494F-9874-7B5513F5B72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9F5E4-9911-4C59-BA2D-D597DD88F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2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764F3-5C60-4F6E-9046-45275E2F28C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017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7899170" y="1288982"/>
            <a:ext cx="7336062" cy="7726891"/>
            <a:chOff x="6256254" y="292422"/>
            <a:chExt cx="7336062" cy="7726891"/>
          </a:xfrm>
          <a:noFill/>
        </p:grpSpPr>
        <p:sp>
          <p:nvSpPr>
            <p:cNvPr id="18" name="Right Triangle 9"/>
            <p:cNvSpPr/>
            <p:nvPr/>
          </p:nvSpPr>
          <p:spPr>
            <a:xfrm rot="15514280">
              <a:off x="6970063" y="5459938"/>
              <a:ext cx="1419515" cy="1289485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1628350"/>
                <a:gd name="connsiteY0" fmla="*/ 639934 h 1447939"/>
                <a:gd name="connsiteX1" fmla="*/ 1547560 w 1628350"/>
                <a:gd name="connsiteY1" fmla="*/ 0 h 1447939"/>
                <a:gd name="connsiteX2" fmla="*/ 1627489 w 1628350"/>
                <a:gd name="connsiteY2" fmla="*/ 1447939 h 1447939"/>
                <a:gd name="connsiteX3" fmla="*/ 0 w 1628350"/>
                <a:gd name="connsiteY3" fmla="*/ 639934 h 1447939"/>
                <a:gd name="connsiteX0" fmla="*/ 0 w 1480922"/>
                <a:gd name="connsiteY0" fmla="*/ 2362411 h 2362411"/>
                <a:gd name="connsiteX1" fmla="*/ 1400132 w 1480922"/>
                <a:gd name="connsiteY1" fmla="*/ 0 h 2362411"/>
                <a:gd name="connsiteX2" fmla="*/ 1480061 w 1480922"/>
                <a:gd name="connsiteY2" fmla="*/ 1447939 h 2362411"/>
                <a:gd name="connsiteX3" fmla="*/ 0 w 1480922"/>
                <a:gd name="connsiteY3" fmla="*/ 2362411 h 2362411"/>
                <a:gd name="connsiteX0" fmla="*/ 0 w 1480234"/>
                <a:gd name="connsiteY0" fmla="*/ 1319344 h 1319344"/>
                <a:gd name="connsiteX1" fmla="*/ 966524 w 1480234"/>
                <a:gd name="connsiteY1" fmla="*/ 0 h 1319344"/>
                <a:gd name="connsiteX2" fmla="*/ 1480061 w 1480234"/>
                <a:gd name="connsiteY2" fmla="*/ 404872 h 1319344"/>
                <a:gd name="connsiteX3" fmla="*/ 0 w 1480234"/>
                <a:gd name="connsiteY3" fmla="*/ 1319344 h 1319344"/>
                <a:gd name="connsiteX0" fmla="*/ 0 w 1480126"/>
                <a:gd name="connsiteY0" fmla="*/ 937789 h 937789"/>
                <a:gd name="connsiteX1" fmla="*/ 75667 w 1480126"/>
                <a:gd name="connsiteY1" fmla="*/ 0 h 937789"/>
                <a:gd name="connsiteX2" fmla="*/ 1480061 w 1480126"/>
                <a:gd name="connsiteY2" fmla="*/ 23317 h 937789"/>
                <a:gd name="connsiteX3" fmla="*/ 0 w 1480126"/>
                <a:gd name="connsiteY3" fmla="*/ 937789 h 937789"/>
                <a:gd name="connsiteX0" fmla="*/ 0 w 1447813"/>
                <a:gd name="connsiteY0" fmla="*/ 940564 h 940564"/>
                <a:gd name="connsiteX1" fmla="*/ 75667 w 1447813"/>
                <a:gd name="connsiteY1" fmla="*/ 2775 h 940564"/>
                <a:gd name="connsiteX2" fmla="*/ 1447746 w 1447813"/>
                <a:gd name="connsiteY2" fmla="*/ 156 h 940564"/>
                <a:gd name="connsiteX3" fmla="*/ 0 w 1447813"/>
                <a:gd name="connsiteY3" fmla="*/ 940564 h 940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13" h="940564">
                  <a:moveTo>
                    <a:pt x="0" y="940564"/>
                  </a:moveTo>
                  <a:lnTo>
                    <a:pt x="75667" y="2775"/>
                  </a:lnTo>
                  <a:cubicBezTo>
                    <a:pt x="64445" y="3838"/>
                    <a:pt x="1458968" y="-907"/>
                    <a:pt x="1447746" y="156"/>
                  </a:cubicBezTo>
                  <a:lnTo>
                    <a:pt x="0" y="94056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19" name="Right Triangle 9"/>
            <p:cNvSpPr/>
            <p:nvPr/>
          </p:nvSpPr>
          <p:spPr>
            <a:xfrm rot="16826751">
              <a:off x="11702672" y="2516957"/>
              <a:ext cx="1653148" cy="1561336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1943642"/>
                <a:gd name="connsiteY0" fmla="*/ 639934 h 3456308"/>
                <a:gd name="connsiteX1" fmla="*/ 1547560 w 1943642"/>
                <a:gd name="connsiteY1" fmla="*/ 0 h 3456308"/>
                <a:gd name="connsiteX2" fmla="*/ 1943421 w 1943642"/>
                <a:gd name="connsiteY2" fmla="*/ 3456308 h 3456308"/>
                <a:gd name="connsiteX3" fmla="*/ 0 w 1943642"/>
                <a:gd name="connsiteY3" fmla="*/ 639934 h 3456308"/>
                <a:gd name="connsiteX0" fmla="*/ 0 w 2076248"/>
                <a:gd name="connsiteY0" fmla="*/ 1029907 h 3846281"/>
                <a:gd name="connsiteX1" fmla="*/ 2076248 w 2076248"/>
                <a:gd name="connsiteY1" fmla="*/ 0 h 3846281"/>
                <a:gd name="connsiteX2" fmla="*/ 1943421 w 2076248"/>
                <a:gd name="connsiteY2" fmla="*/ 3846281 h 3846281"/>
                <a:gd name="connsiteX3" fmla="*/ 0 w 2076248"/>
                <a:gd name="connsiteY3" fmla="*/ 1029907 h 3846281"/>
                <a:gd name="connsiteX0" fmla="*/ 0 w 3740213"/>
                <a:gd name="connsiteY0" fmla="*/ 1029907 h 3726794"/>
                <a:gd name="connsiteX1" fmla="*/ 2076248 w 3740213"/>
                <a:gd name="connsiteY1" fmla="*/ 0 h 3726794"/>
                <a:gd name="connsiteX2" fmla="*/ 3740157 w 3740213"/>
                <a:gd name="connsiteY2" fmla="*/ 3726795 h 3726794"/>
                <a:gd name="connsiteX3" fmla="*/ 0 w 3740213"/>
                <a:gd name="connsiteY3" fmla="*/ 1029907 h 3726794"/>
                <a:gd name="connsiteX0" fmla="*/ -1 w 2915950"/>
                <a:gd name="connsiteY0" fmla="*/ 2368921 h 3726796"/>
                <a:gd name="connsiteX1" fmla="*/ 1251985 w 2915950"/>
                <a:gd name="connsiteY1" fmla="*/ 0 h 3726796"/>
                <a:gd name="connsiteX2" fmla="*/ 2915894 w 2915950"/>
                <a:gd name="connsiteY2" fmla="*/ 3726795 h 3726796"/>
                <a:gd name="connsiteX3" fmla="*/ -1 w 2915950"/>
                <a:gd name="connsiteY3" fmla="*/ 2368921 h 3726796"/>
                <a:gd name="connsiteX0" fmla="*/ -1 w 2915940"/>
                <a:gd name="connsiteY0" fmla="*/ 1471352 h 2829225"/>
                <a:gd name="connsiteX1" fmla="*/ 931826 w 2915940"/>
                <a:gd name="connsiteY1" fmla="*/ -1 h 2829225"/>
                <a:gd name="connsiteX2" fmla="*/ 2915894 w 2915940"/>
                <a:gd name="connsiteY2" fmla="*/ 2829226 h 2829225"/>
                <a:gd name="connsiteX3" fmla="*/ -1 w 2915940"/>
                <a:gd name="connsiteY3" fmla="*/ 1471352 h 2829225"/>
                <a:gd name="connsiteX0" fmla="*/ -1 w 3098034"/>
                <a:gd name="connsiteY0" fmla="*/ 1427523 h 2829229"/>
                <a:gd name="connsiteX1" fmla="*/ 1113920 w 3098034"/>
                <a:gd name="connsiteY1" fmla="*/ 1 h 2829229"/>
                <a:gd name="connsiteX2" fmla="*/ 3097988 w 3098034"/>
                <a:gd name="connsiteY2" fmla="*/ 2829228 h 2829229"/>
                <a:gd name="connsiteX3" fmla="*/ -1 w 3098034"/>
                <a:gd name="connsiteY3" fmla="*/ 1427523 h 2829229"/>
                <a:gd name="connsiteX0" fmla="*/ -1 w 3306595"/>
                <a:gd name="connsiteY0" fmla="*/ 1427521 h 3018388"/>
                <a:gd name="connsiteX1" fmla="*/ 1113920 w 3306595"/>
                <a:gd name="connsiteY1" fmla="*/ -1 h 3018388"/>
                <a:gd name="connsiteX2" fmla="*/ 3306553 w 3306595"/>
                <a:gd name="connsiteY2" fmla="*/ 3018387 h 3018388"/>
                <a:gd name="connsiteX3" fmla="*/ -1 w 3306595"/>
                <a:gd name="connsiteY3" fmla="*/ 1427521 h 3018388"/>
                <a:gd name="connsiteX0" fmla="*/ -1 w 3306595"/>
                <a:gd name="connsiteY0" fmla="*/ 1432874 h 3023739"/>
                <a:gd name="connsiteX1" fmla="*/ 1035563 w 3306595"/>
                <a:gd name="connsiteY1" fmla="*/ 0 h 3023739"/>
                <a:gd name="connsiteX2" fmla="*/ 3306553 w 3306595"/>
                <a:gd name="connsiteY2" fmla="*/ 3023740 h 3023739"/>
                <a:gd name="connsiteX3" fmla="*/ -1 w 3306595"/>
                <a:gd name="connsiteY3" fmla="*/ 1432874 h 3023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6595" h="3023739">
                  <a:moveTo>
                    <a:pt x="-1" y="1432874"/>
                  </a:moveTo>
                  <a:lnTo>
                    <a:pt x="1035563" y="0"/>
                  </a:lnTo>
                  <a:cubicBezTo>
                    <a:pt x="1024341" y="1063"/>
                    <a:pt x="3317775" y="3022677"/>
                    <a:pt x="3306553" y="3023740"/>
                  </a:cubicBezTo>
                  <a:lnTo>
                    <a:pt x="-1" y="143287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srgbClr val="FF3399"/>
                </a:solidFill>
              </a:endParaRPr>
            </a:p>
          </p:txBody>
        </p:sp>
        <p:sp>
          <p:nvSpPr>
            <p:cNvPr id="20" name="Right Triangle 9"/>
            <p:cNvSpPr/>
            <p:nvPr/>
          </p:nvSpPr>
          <p:spPr>
            <a:xfrm rot="3864744">
              <a:off x="7951064" y="5016316"/>
              <a:ext cx="2000183" cy="3363105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3289025"/>
                <a:gd name="connsiteY0" fmla="*/ 3112563 h 3957279"/>
                <a:gd name="connsiteX1" fmla="*/ 3289025 w 3289025"/>
                <a:gd name="connsiteY1" fmla="*/ 0 h 3957279"/>
                <a:gd name="connsiteX2" fmla="*/ 655705 w 3289025"/>
                <a:gd name="connsiteY2" fmla="*/ 3957279 h 3957279"/>
                <a:gd name="connsiteX3" fmla="*/ 0 w 3289025"/>
                <a:gd name="connsiteY3" fmla="*/ 3112563 h 3957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9025" h="3957279">
                  <a:moveTo>
                    <a:pt x="0" y="3112563"/>
                  </a:moveTo>
                  <a:lnTo>
                    <a:pt x="3289025" y="0"/>
                  </a:lnTo>
                  <a:cubicBezTo>
                    <a:pt x="3277803" y="1063"/>
                    <a:pt x="666927" y="3956216"/>
                    <a:pt x="655705" y="3957279"/>
                  </a:cubicBezTo>
                  <a:lnTo>
                    <a:pt x="0" y="3112563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21" name="Right Triangle 9"/>
            <p:cNvSpPr/>
            <p:nvPr/>
          </p:nvSpPr>
          <p:spPr>
            <a:xfrm rot="18516916">
              <a:off x="9428530" y="1242471"/>
              <a:ext cx="3022888" cy="5304684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974061 w 1974061"/>
                <a:gd name="connsiteY0" fmla="*/ 0 h 3464159"/>
                <a:gd name="connsiteX1" fmla="*/ 1329487 w 1974061"/>
                <a:gd name="connsiteY1" fmla="*/ 3464159 h 3464159"/>
                <a:gd name="connsiteX2" fmla="*/ 0 w 1974061"/>
                <a:gd name="connsiteY2" fmla="*/ 1624973 h 3464159"/>
                <a:gd name="connsiteX3" fmla="*/ 1974061 w 1974061"/>
                <a:gd name="connsiteY3" fmla="*/ 0 h 3464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4061" h="3464159">
                  <a:moveTo>
                    <a:pt x="1974061" y="0"/>
                  </a:moveTo>
                  <a:lnTo>
                    <a:pt x="1329487" y="3464159"/>
                  </a:lnTo>
                  <a:lnTo>
                    <a:pt x="0" y="1624973"/>
                  </a:lnTo>
                  <a:lnTo>
                    <a:pt x="1974061" y="0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22" name="Right Triangle 9"/>
            <p:cNvSpPr/>
            <p:nvPr/>
          </p:nvSpPr>
          <p:spPr>
            <a:xfrm rot="9372945">
              <a:off x="10559151" y="667036"/>
              <a:ext cx="1240106" cy="3961512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406101"/>
                <a:gd name="connsiteY0" fmla="*/ 0 h 2858903"/>
                <a:gd name="connsiteX1" fmla="*/ 1294519 w 1406101"/>
                <a:gd name="connsiteY1" fmla="*/ 2858903 h 2858903"/>
                <a:gd name="connsiteX2" fmla="*/ 0 w 1406101"/>
                <a:gd name="connsiteY2" fmla="*/ 1005574 h 2858903"/>
                <a:gd name="connsiteX3" fmla="*/ 1406101 w 1406101"/>
                <a:gd name="connsiteY3" fmla="*/ 0 h 2858903"/>
                <a:gd name="connsiteX0" fmla="*/ 1406101 w 1406101"/>
                <a:gd name="connsiteY0" fmla="*/ 0 h 2226118"/>
                <a:gd name="connsiteX1" fmla="*/ 858609 w 1406101"/>
                <a:gd name="connsiteY1" fmla="*/ 2226118 h 2226118"/>
                <a:gd name="connsiteX2" fmla="*/ 0 w 1406101"/>
                <a:gd name="connsiteY2" fmla="*/ 1005574 h 2226118"/>
                <a:gd name="connsiteX3" fmla="*/ 1406101 w 1406101"/>
                <a:gd name="connsiteY3" fmla="*/ 0 h 2226118"/>
                <a:gd name="connsiteX0" fmla="*/ 1408997 w 1408997"/>
                <a:gd name="connsiteY0" fmla="*/ 800804 h 1220544"/>
                <a:gd name="connsiteX1" fmla="*/ 858609 w 1408997"/>
                <a:gd name="connsiteY1" fmla="*/ 1220544 h 1220544"/>
                <a:gd name="connsiteX2" fmla="*/ 0 w 1408997"/>
                <a:gd name="connsiteY2" fmla="*/ 0 h 1220544"/>
                <a:gd name="connsiteX3" fmla="*/ 1408997 w 1408997"/>
                <a:gd name="connsiteY3" fmla="*/ 800804 h 1220544"/>
                <a:gd name="connsiteX0" fmla="*/ 2212062 w 2212062"/>
                <a:gd name="connsiteY0" fmla="*/ 1981504 h 2401244"/>
                <a:gd name="connsiteX1" fmla="*/ 1661674 w 2212062"/>
                <a:gd name="connsiteY1" fmla="*/ 2401244 h 2401244"/>
                <a:gd name="connsiteX2" fmla="*/ 0 w 2212062"/>
                <a:gd name="connsiteY2" fmla="*/ 0 h 2401244"/>
                <a:gd name="connsiteX3" fmla="*/ 2212062 w 2212062"/>
                <a:gd name="connsiteY3" fmla="*/ 1981504 h 2401244"/>
                <a:gd name="connsiteX0" fmla="*/ 1559086 w 1661674"/>
                <a:gd name="connsiteY0" fmla="*/ 877817 h 2401244"/>
                <a:gd name="connsiteX1" fmla="*/ 1661674 w 1661674"/>
                <a:gd name="connsiteY1" fmla="*/ 2401244 h 2401244"/>
                <a:gd name="connsiteX2" fmla="*/ 0 w 1661674"/>
                <a:gd name="connsiteY2" fmla="*/ 0 h 2401244"/>
                <a:gd name="connsiteX3" fmla="*/ 1559086 w 1661674"/>
                <a:gd name="connsiteY3" fmla="*/ 877817 h 2401244"/>
                <a:gd name="connsiteX0" fmla="*/ 747378 w 849966"/>
                <a:gd name="connsiteY0" fmla="*/ 0 h 1523427"/>
                <a:gd name="connsiteX1" fmla="*/ 849966 w 849966"/>
                <a:gd name="connsiteY1" fmla="*/ 1523427 h 1523427"/>
                <a:gd name="connsiteX2" fmla="*/ 0 w 849966"/>
                <a:gd name="connsiteY2" fmla="*/ 308777 h 1523427"/>
                <a:gd name="connsiteX3" fmla="*/ 747378 w 849966"/>
                <a:gd name="connsiteY3" fmla="*/ 0 h 1523427"/>
                <a:gd name="connsiteX0" fmla="*/ 747378 w 747378"/>
                <a:gd name="connsiteY0" fmla="*/ 0 h 936076"/>
                <a:gd name="connsiteX1" fmla="*/ 599517 w 747378"/>
                <a:gd name="connsiteY1" fmla="*/ 936076 h 936076"/>
                <a:gd name="connsiteX2" fmla="*/ 0 w 747378"/>
                <a:gd name="connsiteY2" fmla="*/ 308777 h 936076"/>
                <a:gd name="connsiteX3" fmla="*/ 747378 w 747378"/>
                <a:gd name="connsiteY3" fmla="*/ 0 h 936076"/>
                <a:gd name="connsiteX0" fmla="*/ 440102 w 440102"/>
                <a:gd name="connsiteY0" fmla="*/ 0 h 936076"/>
                <a:gd name="connsiteX1" fmla="*/ 292241 w 440102"/>
                <a:gd name="connsiteY1" fmla="*/ 936076 h 936076"/>
                <a:gd name="connsiteX2" fmla="*/ 0 w 440102"/>
                <a:gd name="connsiteY2" fmla="*/ 88493 h 936076"/>
                <a:gd name="connsiteX3" fmla="*/ 440102 w 440102"/>
                <a:gd name="connsiteY3" fmla="*/ 0 h 936076"/>
                <a:gd name="connsiteX0" fmla="*/ 1024450 w 1024450"/>
                <a:gd name="connsiteY0" fmla="*/ 144791 h 1080867"/>
                <a:gd name="connsiteX1" fmla="*/ 876589 w 1024450"/>
                <a:gd name="connsiteY1" fmla="*/ 1080867 h 1080867"/>
                <a:gd name="connsiteX2" fmla="*/ 0 w 1024450"/>
                <a:gd name="connsiteY2" fmla="*/ 0 h 1080867"/>
                <a:gd name="connsiteX3" fmla="*/ 1024450 w 1024450"/>
                <a:gd name="connsiteY3" fmla="*/ 144791 h 1080867"/>
                <a:gd name="connsiteX0" fmla="*/ 1024450 w 1024450"/>
                <a:gd name="connsiteY0" fmla="*/ 144791 h 1283588"/>
                <a:gd name="connsiteX1" fmla="*/ 876589 w 1024450"/>
                <a:gd name="connsiteY1" fmla="*/ 1080867 h 1283588"/>
                <a:gd name="connsiteX2" fmla="*/ 530451 w 1024450"/>
                <a:gd name="connsiteY2" fmla="*/ 1283579 h 1283588"/>
                <a:gd name="connsiteX3" fmla="*/ 0 w 1024450"/>
                <a:gd name="connsiteY3" fmla="*/ 0 h 1283588"/>
                <a:gd name="connsiteX4" fmla="*/ 1024450 w 1024450"/>
                <a:gd name="connsiteY4" fmla="*/ 144791 h 1283588"/>
                <a:gd name="connsiteX0" fmla="*/ 857971 w 876589"/>
                <a:gd name="connsiteY0" fmla="*/ 0 h 1293010"/>
                <a:gd name="connsiteX1" fmla="*/ 876589 w 876589"/>
                <a:gd name="connsiteY1" fmla="*/ 1090289 h 1293010"/>
                <a:gd name="connsiteX2" fmla="*/ 530451 w 876589"/>
                <a:gd name="connsiteY2" fmla="*/ 1293001 h 1293010"/>
                <a:gd name="connsiteX3" fmla="*/ 0 w 876589"/>
                <a:gd name="connsiteY3" fmla="*/ 9422 h 1293010"/>
                <a:gd name="connsiteX4" fmla="*/ 857971 w 876589"/>
                <a:gd name="connsiteY4" fmla="*/ 0 h 1293010"/>
                <a:gd name="connsiteX0" fmla="*/ 857971 w 1598506"/>
                <a:gd name="connsiteY0" fmla="*/ 0 h 1359951"/>
                <a:gd name="connsiteX1" fmla="*/ 1598506 w 1598506"/>
                <a:gd name="connsiteY1" fmla="*/ 1359951 h 1359951"/>
                <a:gd name="connsiteX2" fmla="*/ 530451 w 1598506"/>
                <a:gd name="connsiteY2" fmla="*/ 1293001 h 1359951"/>
                <a:gd name="connsiteX3" fmla="*/ 0 w 1598506"/>
                <a:gd name="connsiteY3" fmla="*/ 9422 h 1359951"/>
                <a:gd name="connsiteX4" fmla="*/ 857971 w 1598506"/>
                <a:gd name="connsiteY4" fmla="*/ 0 h 1359951"/>
                <a:gd name="connsiteX0" fmla="*/ 857971 w 1598506"/>
                <a:gd name="connsiteY0" fmla="*/ 0 h 1359951"/>
                <a:gd name="connsiteX1" fmla="*/ 1598506 w 1598506"/>
                <a:gd name="connsiteY1" fmla="*/ 1359951 h 1359951"/>
                <a:gd name="connsiteX2" fmla="*/ 787829 w 1598506"/>
                <a:gd name="connsiteY2" fmla="*/ 727355 h 1359951"/>
                <a:gd name="connsiteX3" fmla="*/ 0 w 1598506"/>
                <a:gd name="connsiteY3" fmla="*/ 9422 h 1359951"/>
                <a:gd name="connsiteX4" fmla="*/ 857971 w 1598506"/>
                <a:gd name="connsiteY4" fmla="*/ 0 h 1359951"/>
                <a:gd name="connsiteX0" fmla="*/ 857971 w 1598506"/>
                <a:gd name="connsiteY0" fmla="*/ 0 h 1359951"/>
                <a:gd name="connsiteX1" fmla="*/ 1598506 w 1598506"/>
                <a:gd name="connsiteY1" fmla="*/ 1359951 h 1359951"/>
                <a:gd name="connsiteX2" fmla="*/ 846119 w 1598506"/>
                <a:gd name="connsiteY2" fmla="*/ 631780 h 1359951"/>
                <a:gd name="connsiteX3" fmla="*/ 0 w 1598506"/>
                <a:gd name="connsiteY3" fmla="*/ 9422 h 1359951"/>
                <a:gd name="connsiteX4" fmla="*/ 857971 w 1598506"/>
                <a:gd name="connsiteY4" fmla="*/ 0 h 1359951"/>
                <a:gd name="connsiteX0" fmla="*/ 857971 w 1598506"/>
                <a:gd name="connsiteY0" fmla="*/ 0 h 1359951"/>
                <a:gd name="connsiteX1" fmla="*/ 1598506 w 1598506"/>
                <a:gd name="connsiteY1" fmla="*/ 1359951 h 1359951"/>
                <a:gd name="connsiteX2" fmla="*/ 818466 w 1598506"/>
                <a:gd name="connsiteY2" fmla="*/ 676183 h 1359951"/>
                <a:gd name="connsiteX3" fmla="*/ 0 w 1598506"/>
                <a:gd name="connsiteY3" fmla="*/ 9422 h 1359951"/>
                <a:gd name="connsiteX4" fmla="*/ 857971 w 1598506"/>
                <a:gd name="connsiteY4" fmla="*/ 0 h 1359951"/>
                <a:gd name="connsiteX0" fmla="*/ 857971 w 963139"/>
                <a:gd name="connsiteY0" fmla="*/ 0 h 3076744"/>
                <a:gd name="connsiteX1" fmla="*/ 963139 w 963139"/>
                <a:gd name="connsiteY1" fmla="*/ 3076744 h 3076744"/>
                <a:gd name="connsiteX2" fmla="*/ 818466 w 963139"/>
                <a:gd name="connsiteY2" fmla="*/ 676183 h 3076744"/>
                <a:gd name="connsiteX3" fmla="*/ 0 w 963139"/>
                <a:gd name="connsiteY3" fmla="*/ 9422 h 3076744"/>
                <a:gd name="connsiteX4" fmla="*/ 857971 w 963139"/>
                <a:gd name="connsiteY4" fmla="*/ 0 h 3076744"/>
                <a:gd name="connsiteX0" fmla="*/ 857971 w 963139"/>
                <a:gd name="connsiteY0" fmla="*/ 0 h 3076744"/>
                <a:gd name="connsiteX1" fmla="*/ 963139 w 963139"/>
                <a:gd name="connsiteY1" fmla="*/ 3076744 h 3076744"/>
                <a:gd name="connsiteX2" fmla="*/ 322328 w 963139"/>
                <a:gd name="connsiteY2" fmla="*/ 1031505 h 3076744"/>
                <a:gd name="connsiteX3" fmla="*/ 0 w 963139"/>
                <a:gd name="connsiteY3" fmla="*/ 9422 h 3076744"/>
                <a:gd name="connsiteX4" fmla="*/ 857971 w 963139"/>
                <a:gd name="connsiteY4" fmla="*/ 0 h 3076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139" h="3076744">
                  <a:moveTo>
                    <a:pt x="857971" y="0"/>
                  </a:moveTo>
                  <a:lnTo>
                    <a:pt x="963139" y="3076744"/>
                  </a:lnTo>
                  <a:cubicBezTo>
                    <a:pt x="953703" y="3075132"/>
                    <a:pt x="331764" y="1033117"/>
                    <a:pt x="322328" y="1031505"/>
                  </a:cubicBezTo>
                  <a:lnTo>
                    <a:pt x="0" y="9422"/>
                  </a:lnTo>
                  <a:lnTo>
                    <a:pt x="857971" y="0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 dirty="0">
                <a:solidFill>
                  <a:prstClr val="white"/>
                </a:solidFill>
              </a:endParaRPr>
            </a:p>
          </p:txBody>
        </p:sp>
        <p:sp>
          <p:nvSpPr>
            <p:cNvPr id="23" name="Right Triangle 9"/>
            <p:cNvSpPr/>
            <p:nvPr/>
          </p:nvSpPr>
          <p:spPr>
            <a:xfrm rot="16736933">
              <a:off x="7957451" y="3899614"/>
              <a:ext cx="389311" cy="704851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4500964"/>
                <a:gd name="connsiteY0" fmla="*/ 639934 h 2894479"/>
                <a:gd name="connsiteX1" fmla="*/ 1547560 w 4500964"/>
                <a:gd name="connsiteY1" fmla="*/ 0 h 2894479"/>
                <a:gd name="connsiteX2" fmla="*/ 4500934 w 4500964"/>
                <a:gd name="connsiteY2" fmla="*/ 2894478 h 2894479"/>
                <a:gd name="connsiteX3" fmla="*/ 0 w 4500964"/>
                <a:gd name="connsiteY3" fmla="*/ 639934 h 2894479"/>
                <a:gd name="connsiteX0" fmla="*/ 0 w 6241002"/>
                <a:gd name="connsiteY0" fmla="*/ 4942577 h 7197122"/>
                <a:gd name="connsiteX1" fmla="*/ 6241005 w 6241002"/>
                <a:gd name="connsiteY1" fmla="*/ 2 h 7197122"/>
                <a:gd name="connsiteX2" fmla="*/ 4500934 w 6241002"/>
                <a:gd name="connsiteY2" fmla="*/ 7197121 h 7197122"/>
                <a:gd name="connsiteX3" fmla="*/ 0 w 6241002"/>
                <a:gd name="connsiteY3" fmla="*/ 4942577 h 7197122"/>
                <a:gd name="connsiteX0" fmla="*/ 0 w 6241002"/>
                <a:gd name="connsiteY0" fmla="*/ 4942577 h 7197122"/>
                <a:gd name="connsiteX1" fmla="*/ 2819951 w 6241002"/>
                <a:gd name="connsiteY1" fmla="*/ 2743592 h 7197122"/>
                <a:gd name="connsiteX2" fmla="*/ 6241005 w 6241002"/>
                <a:gd name="connsiteY2" fmla="*/ 2 h 7197122"/>
                <a:gd name="connsiteX3" fmla="*/ 4500934 w 6241002"/>
                <a:gd name="connsiteY3" fmla="*/ 7197121 h 7197122"/>
                <a:gd name="connsiteX4" fmla="*/ 0 w 6241002"/>
                <a:gd name="connsiteY4" fmla="*/ 4942577 h 7197122"/>
                <a:gd name="connsiteX0" fmla="*/ 0 w 6241002"/>
                <a:gd name="connsiteY0" fmla="*/ 5778721 h 8033266"/>
                <a:gd name="connsiteX1" fmla="*/ 431963 w 6241002"/>
                <a:gd name="connsiteY1" fmla="*/ 1 h 8033266"/>
                <a:gd name="connsiteX2" fmla="*/ 6241005 w 6241002"/>
                <a:gd name="connsiteY2" fmla="*/ 836146 h 8033266"/>
                <a:gd name="connsiteX3" fmla="*/ 4500934 w 6241002"/>
                <a:gd name="connsiteY3" fmla="*/ 8033265 h 8033266"/>
                <a:gd name="connsiteX4" fmla="*/ 0 w 6241002"/>
                <a:gd name="connsiteY4" fmla="*/ 5778721 h 8033266"/>
                <a:gd name="connsiteX0" fmla="*/ 1445726 w 5809037"/>
                <a:gd name="connsiteY0" fmla="*/ 7963719 h 8033266"/>
                <a:gd name="connsiteX1" fmla="*/ -2 w 5809037"/>
                <a:gd name="connsiteY1" fmla="*/ 1 h 8033266"/>
                <a:gd name="connsiteX2" fmla="*/ 5809040 w 5809037"/>
                <a:gd name="connsiteY2" fmla="*/ 836146 h 8033266"/>
                <a:gd name="connsiteX3" fmla="*/ 4068969 w 5809037"/>
                <a:gd name="connsiteY3" fmla="*/ 8033265 h 8033266"/>
                <a:gd name="connsiteX4" fmla="*/ 1445726 w 5809037"/>
                <a:gd name="connsiteY4" fmla="*/ 7963719 h 8033266"/>
                <a:gd name="connsiteX0" fmla="*/ 2105842 w 5809037"/>
                <a:gd name="connsiteY0" fmla="*/ 10752502 h 10752508"/>
                <a:gd name="connsiteX1" fmla="*/ -2 w 5809037"/>
                <a:gd name="connsiteY1" fmla="*/ 1 h 10752508"/>
                <a:gd name="connsiteX2" fmla="*/ 5809040 w 5809037"/>
                <a:gd name="connsiteY2" fmla="*/ 836146 h 10752508"/>
                <a:gd name="connsiteX3" fmla="*/ 4068969 w 5809037"/>
                <a:gd name="connsiteY3" fmla="*/ 8033265 h 10752508"/>
                <a:gd name="connsiteX4" fmla="*/ 2105842 w 5809037"/>
                <a:gd name="connsiteY4" fmla="*/ 10752502 h 10752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9037" h="10752508">
                  <a:moveTo>
                    <a:pt x="2105842" y="10752502"/>
                  </a:moveTo>
                  <a:lnTo>
                    <a:pt x="-2" y="1"/>
                  </a:lnTo>
                  <a:lnTo>
                    <a:pt x="5809040" y="836146"/>
                  </a:lnTo>
                  <a:cubicBezTo>
                    <a:pt x="5797818" y="837209"/>
                    <a:pt x="4080191" y="8032202"/>
                    <a:pt x="4068969" y="8033265"/>
                  </a:cubicBezTo>
                  <a:lnTo>
                    <a:pt x="2105842" y="10752502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24" name="Right Triangle 9"/>
            <p:cNvSpPr/>
            <p:nvPr/>
          </p:nvSpPr>
          <p:spPr>
            <a:xfrm rot="16842692">
              <a:off x="8140673" y="3118766"/>
              <a:ext cx="3700854" cy="4766038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0 w 2789556"/>
                <a:gd name="connsiteY0" fmla="*/ 3645875 h 3645875"/>
                <a:gd name="connsiteX1" fmla="*/ 231449 w 2789556"/>
                <a:gd name="connsiteY1" fmla="*/ 0 h 3645875"/>
                <a:gd name="connsiteX2" fmla="*/ 2789556 w 2789556"/>
                <a:gd name="connsiteY2" fmla="*/ 3645875 h 3645875"/>
                <a:gd name="connsiteX3" fmla="*/ 0 w 2789556"/>
                <a:gd name="connsiteY3" fmla="*/ 3645875 h 3645875"/>
                <a:gd name="connsiteX0" fmla="*/ 0 w 2789556"/>
                <a:gd name="connsiteY0" fmla="*/ 3645875 h 3645875"/>
                <a:gd name="connsiteX1" fmla="*/ 200291 w 2789556"/>
                <a:gd name="connsiteY1" fmla="*/ 575499 h 3645875"/>
                <a:gd name="connsiteX2" fmla="*/ 231449 w 2789556"/>
                <a:gd name="connsiteY2" fmla="*/ 0 h 3645875"/>
                <a:gd name="connsiteX3" fmla="*/ 2789556 w 2789556"/>
                <a:gd name="connsiteY3" fmla="*/ 3645875 h 3645875"/>
                <a:gd name="connsiteX4" fmla="*/ 0 w 2789556"/>
                <a:gd name="connsiteY4" fmla="*/ 3645875 h 3645875"/>
                <a:gd name="connsiteX0" fmla="*/ 84744 w 2874300"/>
                <a:gd name="connsiteY0" fmla="*/ 3701585 h 3701585"/>
                <a:gd name="connsiteX1" fmla="*/ 0 w 2874300"/>
                <a:gd name="connsiteY1" fmla="*/ 0 h 3701585"/>
                <a:gd name="connsiteX2" fmla="*/ 316193 w 2874300"/>
                <a:gd name="connsiteY2" fmla="*/ 55710 h 3701585"/>
                <a:gd name="connsiteX3" fmla="*/ 2874300 w 2874300"/>
                <a:gd name="connsiteY3" fmla="*/ 3701585 h 3701585"/>
                <a:gd name="connsiteX4" fmla="*/ 84744 w 2874300"/>
                <a:gd name="connsiteY4" fmla="*/ 3701585 h 3701585"/>
                <a:gd name="connsiteX0" fmla="*/ 84744 w 2874300"/>
                <a:gd name="connsiteY0" fmla="*/ 3701585 h 3701585"/>
                <a:gd name="connsiteX1" fmla="*/ 0 w 2874300"/>
                <a:gd name="connsiteY1" fmla="*/ 0 h 3701585"/>
                <a:gd name="connsiteX2" fmla="*/ 361761 w 2874300"/>
                <a:gd name="connsiteY2" fmla="*/ 416004 h 3701585"/>
                <a:gd name="connsiteX3" fmla="*/ 2874300 w 2874300"/>
                <a:gd name="connsiteY3" fmla="*/ 3701585 h 3701585"/>
                <a:gd name="connsiteX4" fmla="*/ 84744 w 2874300"/>
                <a:gd name="connsiteY4" fmla="*/ 3701585 h 3701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4300" h="3701585">
                  <a:moveTo>
                    <a:pt x="84744" y="3701585"/>
                  </a:moveTo>
                  <a:lnTo>
                    <a:pt x="0" y="0"/>
                  </a:lnTo>
                  <a:lnTo>
                    <a:pt x="361761" y="416004"/>
                  </a:lnTo>
                  <a:lnTo>
                    <a:pt x="2874300" y="3701585"/>
                  </a:lnTo>
                  <a:lnTo>
                    <a:pt x="84744" y="3701585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25" name="Right Triangle 9"/>
            <p:cNvSpPr/>
            <p:nvPr/>
          </p:nvSpPr>
          <p:spPr>
            <a:xfrm rot="600095">
              <a:off x="6516893" y="6682174"/>
              <a:ext cx="299550" cy="401594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7560" h="1484650">
                  <a:moveTo>
                    <a:pt x="0" y="639934"/>
                  </a:moveTo>
                  <a:lnTo>
                    <a:pt x="1547560" y="0"/>
                  </a:lnTo>
                  <a:cubicBezTo>
                    <a:pt x="1536338" y="1063"/>
                    <a:pt x="666927" y="1483587"/>
                    <a:pt x="655705" y="1484650"/>
                  </a:cubicBezTo>
                  <a:lnTo>
                    <a:pt x="0" y="63993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26" name="Right Triangle 9"/>
            <p:cNvSpPr/>
            <p:nvPr/>
          </p:nvSpPr>
          <p:spPr>
            <a:xfrm rot="12339474">
              <a:off x="10790199" y="1861145"/>
              <a:ext cx="299550" cy="401594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7560" h="1484650">
                  <a:moveTo>
                    <a:pt x="0" y="639934"/>
                  </a:moveTo>
                  <a:lnTo>
                    <a:pt x="1547560" y="0"/>
                  </a:lnTo>
                  <a:cubicBezTo>
                    <a:pt x="1536338" y="1063"/>
                    <a:pt x="666927" y="1483587"/>
                    <a:pt x="655705" y="1484650"/>
                  </a:cubicBezTo>
                  <a:lnTo>
                    <a:pt x="0" y="63993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27" name="Right Triangle 9"/>
            <p:cNvSpPr/>
            <p:nvPr/>
          </p:nvSpPr>
          <p:spPr>
            <a:xfrm rot="17042516">
              <a:off x="10347842" y="2679051"/>
              <a:ext cx="299550" cy="401594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7560" h="1484650">
                  <a:moveTo>
                    <a:pt x="0" y="639934"/>
                  </a:moveTo>
                  <a:lnTo>
                    <a:pt x="1547560" y="0"/>
                  </a:lnTo>
                  <a:cubicBezTo>
                    <a:pt x="1536338" y="1063"/>
                    <a:pt x="666927" y="1483587"/>
                    <a:pt x="655705" y="1484650"/>
                  </a:cubicBezTo>
                  <a:lnTo>
                    <a:pt x="0" y="63993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28" name="Right Triangle 9"/>
            <p:cNvSpPr/>
            <p:nvPr/>
          </p:nvSpPr>
          <p:spPr>
            <a:xfrm rot="6485821">
              <a:off x="9818495" y="2504417"/>
              <a:ext cx="209097" cy="150671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4500964"/>
                <a:gd name="connsiteY0" fmla="*/ 639934 h 2894479"/>
                <a:gd name="connsiteX1" fmla="*/ 1547560 w 4500964"/>
                <a:gd name="connsiteY1" fmla="*/ 0 h 2894479"/>
                <a:gd name="connsiteX2" fmla="*/ 4500934 w 4500964"/>
                <a:gd name="connsiteY2" fmla="*/ 2894478 h 2894479"/>
                <a:gd name="connsiteX3" fmla="*/ 0 w 4500964"/>
                <a:gd name="connsiteY3" fmla="*/ 639934 h 2894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0964" h="2894479">
                  <a:moveTo>
                    <a:pt x="0" y="639934"/>
                  </a:moveTo>
                  <a:lnTo>
                    <a:pt x="1547560" y="0"/>
                  </a:lnTo>
                  <a:cubicBezTo>
                    <a:pt x="1536338" y="1063"/>
                    <a:pt x="4512156" y="2893415"/>
                    <a:pt x="4500934" y="2894478"/>
                  </a:cubicBezTo>
                  <a:lnTo>
                    <a:pt x="0" y="63993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29" name="Right Triangle 9"/>
            <p:cNvSpPr/>
            <p:nvPr/>
          </p:nvSpPr>
          <p:spPr>
            <a:xfrm rot="18779178">
              <a:off x="7983970" y="5398879"/>
              <a:ext cx="560019" cy="352259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4500964"/>
                <a:gd name="connsiteY0" fmla="*/ 639934 h 2894479"/>
                <a:gd name="connsiteX1" fmla="*/ 1547560 w 4500964"/>
                <a:gd name="connsiteY1" fmla="*/ 0 h 2894479"/>
                <a:gd name="connsiteX2" fmla="*/ 4500934 w 4500964"/>
                <a:gd name="connsiteY2" fmla="*/ 2894478 h 2894479"/>
                <a:gd name="connsiteX3" fmla="*/ 0 w 4500964"/>
                <a:gd name="connsiteY3" fmla="*/ 639934 h 2894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0964" h="2894479">
                  <a:moveTo>
                    <a:pt x="0" y="639934"/>
                  </a:moveTo>
                  <a:lnTo>
                    <a:pt x="1547560" y="0"/>
                  </a:lnTo>
                  <a:cubicBezTo>
                    <a:pt x="1536338" y="1063"/>
                    <a:pt x="4512156" y="2893415"/>
                    <a:pt x="4500934" y="2894478"/>
                  </a:cubicBezTo>
                  <a:lnTo>
                    <a:pt x="0" y="63993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30" name="Right Triangle 9"/>
            <p:cNvSpPr/>
            <p:nvPr/>
          </p:nvSpPr>
          <p:spPr>
            <a:xfrm rot="11869388">
              <a:off x="8598233" y="2110231"/>
              <a:ext cx="316288" cy="288965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4500964"/>
                <a:gd name="connsiteY0" fmla="*/ 639934 h 2894479"/>
                <a:gd name="connsiteX1" fmla="*/ 1547560 w 4500964"/>
                <a:gd name="connsiteY1" fmla="*/ 0 h 2894479"/>
                <a:gd name="connsiteX2" fmla="*/ 4500934 w 4500964"/>
                <a:gd name="connsiteY2" fmla="*/ 2894478 h 2894479"/>
                <a:gd name="connsiteX3" fmla="*/ 0 w 4500964"/>
                <a:gd name="connsiteY3" fmla="*/ 639934 h 2894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0964" h="2894479">
                  <a:moveTo>
                    <a:pt x="0" y="639934"/>
                  </a:moveTo>
                  <a:lnTo>
                    <a:pt x="1547560" y="0"/>
                  </a:lnTo>
                  <a:cubicBezTo>
                    <a:pt x="1536338" y="1063"/>
                    <a:pt x="4512156" y="2893415"/>
                    <a:pt x="4500934" y="2894478"/>
                  </a:cubicBezTo>
                  <a:lnTo>
                    <a:pt x="0" y="63993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31" name="Right Triangle 9"/>
            <p:cNvSpPr/>
            <p:nvPr/>
          </p:nvSpPr>
          <p:spPr>
            <a:xfrm rot="19451475">
              <a:off x="8136872" y="3337944"/>
              <a:ext cx="1521379" cy="2694834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759006"/>
                <a:gd name="connsiteY0" fmla="*/ 0 h 1459402"/>
                <a:gd name="connsiteX1" fmla="*/ 1759006 w 1759006"/>
                <a:gd name="connsiteY1" fmla="*/ 1459402 h 1459402"/>
                <a:gd name="connsiteX2" fmla="*/ 0 w 1759006"/>
                <a:gd name="connsiteY2" fmla="*/ 1005574 h 1459402"/>
                <a:gd name="connsiteX3" fmla="*/ 1406101 w 1759006"/>
                <a:gd name="connsiteY3" fmla="*/ 0 h 1459402"/>
                <a:gd name="connsiteX0" fmla="*/ 1808778 w 1808778"/>
                <a:gd name="connsiteY0" fmla="*/ 0 h 1733165"/>
                <a:gd name="connsiteX1" fmla="*/ 1759006 w 1808778"/>
                <a:gd name="connsiteY1" fmla="*/ 1733165 h 1733165"/>
                <a:gd name="connsiteX2" fmla="*/ 0 w 1808778"/>
                <a:gd name="connsiteY2" fmla="*/ 1279337 h 1733165"/>
                <a:gd name="connsiteX3" fmla="*/ 1808778 w 1808778"/>
                <a:gd name="connsiteY3" fmla="*/ 0 h 1733165"/>
                <a:gd name="connsiteX0" fmla="*/ 1550525 w 1550525"/>
                <a:gd name="connsiteY0" fmla="*/ 0 h 2746459"/>
                <a:gd name="connsiteX1" fmla="*/ 1500753 w 1550525"/>
                <a:gd name="connsiteY1" fmla="*/ 1733165 h 2746459"/>
                <a:gd name="connsiteX2" fmla="*/ 0 w 1550525"/>
                <a:gd name="connsiteY2" fmla="*/ 2746459 h 2746459"/>
                <a:gd name="connsiteX3" fmla="*/ 1550525 w 1550525"/>
                <a:gd name="connsiteY3" fmla="*/ 0 h 2746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0525" h="2746459">
                  <a:moveTo>
                    <a:pt x="1550525" y="0"/>
                  </a:moveTo>
                  <a:lnTo>
                    <a:pt x="1500753" y="1733165"/>
                  </a:lnTo>
                  <a:lnTo>
                    <a:pt x="0" y="2746459"/>
                  </a:lnTo>
                  <a:lnTo>
                    <a:pt x="1550525" y="0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32" name="Right Triangle 9"/>
            <p:cNvSpPr/>
            <p:nvPr/>
          </p:nvSpPr>
          <p:spPr>
            <a:xfrm rot="17249741">
              <a:off x="9796488" y="4699826"/>
              <a:ext cx="3647602" cy="1957858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4500964"/>
                <a:gd name="connsiteY0" fmla="*/ 639934 h 2894479"/>
                <a:gd name="connsiteX1" fmla="*/ 1547560 w 4500964"/>
                <a:gd name="connsiteY1" fmla="*/ 0 h 2894479"/>
                <a:gd name="connsiteX2" fmla="*/ 4500934 w 4500964"/>
                <a:gd name="connsiteY2" fmla="*/ 2894478 h 2894479"/>
                <a:gd name="connsiteX3" fmla="*/ 0 w 4500964"/>
                <a:gd name="connsiteY3" fmla="*/ 639934 h 2894479"/>
                <a:gd name="connsiteX0" fmla="*/ 0 w 7897807"/>
                <a:gd name="connsiteY0" fmla="*/ 3633787 h 3633788"/>
                <a:gd name="connsiteX1" fmla="*/ 4944403 w 7897807"/>
                <a:gd name="connsiteY1" fmla="*/ 0 h 3633788"/>
                <a:gd name="connsiteX2" fmla="*/ 7897777 w 7897807"/>
                <a:gd name="connsiteY2" fmla="*/ 2894478 h 3633788"/>
                <a:gd name="connsiteX3" fmla="*/ 0 w 7897807"/>
                <a:gd name="connsiteY3" fmla="*/ 3633787 h 3633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97807" h="3633788">
                  <a:moveTo>
                    <a:pt x="0" y="3633787"/>
                  </a:moveTo>
                  <a:lnTo>
                    <a:pt x="4944403" y="0"/>
                  </a:lnTo>
                  <a:cubicBezTo>
                    <a:pt x="4933181" y="1063"/>
                    <a:pt x="7908999" y="2893415"/>
                    <a:pt x="7897777" y="2894478"/>
                  </a:cubicBezTo>
                  <a:lnTo>
                    <a:pt x="0" y="3633787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33" name="Right Triangle 9"/>
            <p:cNvSpPr/>
            <p:nvPr/>
          </p:nvSpPr>
          <p:spPr>
            <a:xfrm rot="327492">
              <a:off x="11282716" y="2520228"/>
              <a:ext cx="675145" cy="631778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4500964"/>
                <a:gd name="connsiteY0" fmla="*/ 639934 h 2894479"/>
                <a:gd name="connsiteX1" fmla="*/ 1547560 w 4500964"/>
                <a:gd name="connsiteY1" fmla="*/ 0 h 2894479"/>
                <a:gd name="connsiteX2" fmla="*/ 4500934 w 4500964"/>
                <a:gd name="connsiteY2" fmla="*/ 2894478 h 2894479"/>
                <a:gd name="connsiteX3" fmla="*/ 0 w 4500964"/>
                <a:gd name="connsiteY3" fmla="*/ 639934 h 2894479"/>
                <a:gd name="connsiteX0" fmla="*/ 0 w 4500964"/>
                <a:gd name="connsiteY0" fmla="*/ 639934 h 2894479"/>
                <a:gd name="connsiteX1" fmla="*/ 797731 w 4500964"/>
                <a:gd name="connsiteY1" fmla="*/ 359438 h 2894479"/>
                <a:gd name="connsiteX2" fmla="*/ 1547560 w 4500964"/>
                <a:gd name="connsiteY2" fmla="*/ 0 h 2894479"/>
                <a:gd name="connsiteX3" fmla="*/ 4500934 w 4500964"/>
                <a:gd name="connsiteY3" fmla="*/ 2894478 h 2894479"/>
                <a:gd name="connsiteX4" fmla="*/ 0 w 4500964"/>
                <a:gd name="connsiteY4" fmla="*/ 639934 h 2894479"/>
                <a:gd name="connsiteX0" fmla="*/ 2153973 w 6654937"/>
                <a:gd name="connsiteY0" fmla="*/ 2742132 h 4996677"/>
                <a:gd name="connsiteX1" fmla="*/ 1 w 6654937"/>
                <a:gd name="connsiteY1" fmla="*/ 2 h 4996677"/>
                <a:gd name="connsiteX2" fmla="*/ 3701533 w 6654937"/>
                <a:gd name="connsiteY2" fmla="*/ 2102198 h 4996677"/>
                <a:gd name="connsiteX3" fmla="*/ 6654907 w 6654937"/>
                <a:gd name="connsiteY3" fmla="*/ 4996676 h 4996677"/>
                <a:gd name="connsiteX4" fmla="*/ 2153973 w 6654937"/>
                <a:gd name="connsiteY4" fmla="*/ 2742132 h 4996677"/>
                <a:gd name="connsiteX0" fmla="*/ 1137569 w 5638533"/>
                <a:gd name="connsiteY0" fmla="*/ 1521111 h 3775656"/>
                <a:gd name="connsiteX1" fmla="*/ 0 w 5638533"/>
                <a:gd name="connsiteY1" fmla="*/ -1 h 3775656"/>
                <a:gd name="connsiteX2" fmla="*/ 2685129 w 5638533"/>
                <a:gd name="connsiteY2" fmla="*/ 881177 h 3775656"/>
                <a:gd name="connsiteX3" fmla="*/ 5638503 w 5638533"/>
                <a:gd name="connsiteY3" fmla="*/ 3775655 h 3775656"/>
                <a:gd name="connsiteX4" fmla="*/ 1137569 w 5638533"/>
                <a:gd name="connsiteY4" fmla="*/ 1521111 h 377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533" h="3775656">
                  <a:moveTo>
                    <a:pt x="1137569" y="1521111"/>
                  </a:moveTo>
                  <a:lnTo>
                    <a:pt x="0" y="-1"/>
                  </a:lnTo>
                  <a:lnTo>
                    <a:pt x="2685129" y="881177"/>
                  </a:lnTo>
                  <a:cubicBezTo>
                    <a:pt x="2673907" y="882240"/>
                    <a:pt x="5649725" y="3774592"/>
                    <a:pt x="5638503" y="3775655"/>
                  </a:cubicBezTo>
                  <a:lnTo>
                    <a:pt x="1137569" y="1521111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34" name="Right Triangle 9"/>
            <p:cNvSpPr/>
            <p:nvPr/>
          </p:nvSpPr>
          <p:spPr>
            <a:xfrm rot="16842692">
              <a:off x="9062008" y="2868948"/>
              <a:ext cx="1855035" cy="2920539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406101"/>
                <a:gd name="connsiteY0" fmla="*/ 0 h 2858903"/>
                <a:gd name="connsiteX1" fmla="*/ 1294519 w 1406101"/>
                <a:gd name="connsiteY1" fmla="*/ 2858903 h 2858903"/>
                <a:gd name="connsiteX2" fmla="*/ 0 w 1406101"/>
                <a:gd name="connsiteY2" fmla="*/ 1005574 h 2858903"/>
                <a:gd name="connsiteX3" fmla="*/ 1406101 w 1406101"/>
                <a:gd name="connsiteY3" fmla="*/ 0 h 2858903"/>
                <a:gd name="connsiteX0" fmla="*/ 1406101 w 1406101"/>
                <a:gd name="connsiteY0" fmla="*/ 0 h 2226118"/>
                <a:gd name="connsiteX1" fmla="*/ 858609 w 1406101"/>
                <a:gd name="connsiteY1" fmla="*/ 2226118 h 2226118"/>
                <a:gd name="connsiteX2" fmla="*/ 0 w 1406101"/>
                <a:gd name="connsiteY2" fmla="*/ 1005574 h 2226118"/>
                <a:gd name="connsiteX3" fmla="*/ 1406101 w 1406101"/>
                <a:gd name="connsiteY3" fmla="*/ 0 h 2226118"/>
                <a:gd name="connsiteX0" fmla="*/ 1408997 w 1408997"/>
                <a:gd name="connsiteY0" fmla="*/ 800804 h 1220544"/>
                <a:gd name="connsiteX1" fmla="*/ 858609 w 1408997"/>
                <a:gd name="connsiteY1" fmla="*/ 1220544 h 1220544"/>
                <a:gd name="connsiteX2" fmla="*/ 0 w 1408997"/>
                <a:gd name="connsiteY2" fmla="*/ 0 h 1220544"/>
                <a:gd name="connsiteX3" fmla="*/ 1408997 w 1408997"/>
                <a:gd name="connsiteY3" fmla="*/ 800804 h 1220544"/>
                <a:gd name="connsiteX0" fmla="*/ 2212062 w 2212062"/>
                <a:gd name="connsiteY0" fmla="*/ 1981504 h 2401244"/>
                <a:gd name="connsiteX1" fmla="*/ 1661674 w 2212062"/>
                <a:gd name="connsiteY1" fmla="*/ 2401244 h 2401244"/>
                <a:gd name="connsiteX2" fmla="*/ 0 w 2212062"/>
                <a:gd name="connsiteY2" fmla="*/ 0 h 2401244"/>
                <a:gd name="connsiteX3" fmla="*/ 2212062 w 2212062"/>
                <a:gd name="connsiteY3" fmla="*/ 1981504 h 2401244"/>
                <a:gd name="connsiteX0" fmla="*/ 1559086 w 1661674"/>
                <a:gd name="connsiteY0" fmla="*/ 877817 h 2401244"/>
                <a:gd name="connsiteX1" fmla="*/ 1661674 w 1661674"/>
                <a:gd name="connsiteY1" fmla="*/ 2401244 h 2401244"/>
                <a:gd name="connsiteX2" fmla="*/ 0 w 1661674"/>
                <a:gd name="connsiteY2" fmla="*/ 0 h 2401244"/>
                <a:gd name="connsiteX3" fmla="*/ 1559086 w 1661674"/>
                <a:gd name="connsiteY3" fmla="*/ 877817 h 2401244"/>
                <a:gd name="connsiteX0" fmla="*/ 522039 w 624627"/>
                <a:gd name="connsiteY0" fmla="*/ 12416 h 1535843"/>
                <a:gd name="connsiteX1" fmla="*/ 624627 w 624627"/>
                <a:gd name="connsiteY1" fmla="*/ 1535843 h 1535843"/>
                <a:gd name="connsiteX2" fmla="*/ 0 w 624627"/>
                <a:gd name="connsiteY2" fmla="*/ 0 h 1535843"/>
                <a:gd name="connsiteX3" fmla="*/ 522039 w 624627"/>
                <a:gd name="connsiteY3" fmla="*/ 12416 h 1535843"/>
                <a:gd name="connsiteX0" fmla="*/ 501021 w 624627"/>
                <a:gd name="connsiteY0" fmla="*/ 0 h 1594740"/>
                <a:gd name="connsiteX1" fmla="*/ 624627 w 624627"/>
                <a:gd name="connsiteY1" fmla="*/ 1594740 h 1594740"/>
                <a:gd name="connsiteX2" fmla="*/ 0 w 624627"/>
                <a:gd name="connsiteY2" fmla="*/ 58897 h 1594740"/>
                <a:gd name="connsiteX3" fmla="*/ 501021 w 624627"/>
                <a:gd name="connsiteY3" fmla="*/ 0 h 1594740"/>
                <a:gd name="connsiteX0" fmla="*/ 501021 w 587696"/>
                <a:gd name="connsiteY0" fmla="*/ 0 h 1518908"/>
                <a:gd name="connsiteX1" fmla="*/ 587696 w 587696"/>
                <a:gd name="connsiteY1" fmla="*/ 1518908 h 1518908"/>
                <a:gd name="connsiteX2" fmla="*/ 0 w 587696"/>
                <a:gd name="connsiteY2" fmla="*/ 58897 h 1518908"/>
                <a:gd name="connsiteX3" fmla="*/ 501021 w 587696"/>
                <a:gd name="connsiteY3" fmla="*/ 0 h 1518908"/>
                <a:gd name="connsiteX0" fmla="*/ 562121 w 648796"/>
                <a:gd name="connsiteY0" fmla="*/ 0 h 1518908"/>
                <a:gd name="connsiteX1" fmla="*/ 648796 w 648796"/>
                <a:gd name="connsiteY1" fmla="*/ 1518908 h 1518908"/>
                <a:gd name="connsiteX2" fmla="*/ 0 w 648796"/>
                <a:gd name="connsiteY2" fmla="*/ 213503 h 1518908"/>
                <a:gd name="connsiteX3" fmla="*/ 562121 w 648796"/>
                <a:gd name="connsiteY3" fmla="*/ 0 h 1518908"/>
                <a:gd name="connsiteX0" fmla="*/ 463109 w 648796"/>
                <a:gd name="connsiteY0" fmla="*/ 0 h 1485121"/>
                <a:gd name="connsiteX1" fmla="*/ 648796 w 648796"/>
                <a:gd name="connsiteY1" fmla="*/ 1485121 h 1485121"/>
                <a:gd name="connsiteX2" fmla="*/ 0 w 648796"/>
                <a:gd name="connsiteY2" fmla="*/ 179716 h 1485121"/>
                <a:gd name="connsiteX3" fmla="*/ 463109 w 648796"/>
                <a:gd name="connsiteY3" fmla="*/ 0 h 1485121"/>
                <a:gd name="connsiteX0" fmla="*/ 546603 w 648796"/>
                <a:gd name="connsiteY0" fmla="*/ 0 h 1561145"/>
                <a:gd name="connsiteX1" fmla="*/ 648796 w 648796"/>
                <a:gd name="connsiteY1" fmla="*/ 1561145 h 1561145"/>
                <a:gd name="connsiteX2" fmla="*/ 0 w 648796"/>
                <a:gd name="connsiteY2" fmla="*/ 255740 h 1561145"/>
                <a:gd name="connsiteX3" fmla="*/ 546603 w 648796"/>
                <a:gd name="connsiteY3" fmla="*/ 0 h 1561145"/>
                <a:gd name="connsiteX0" fmla="*/ 457609 w 559802"/>
                <a:gd name="connsiteY0" fmla="*/ 0 h 1561145"/>
                <a:gd name="connsiteX1" fmla="*/ 559802 w 559802"/>
                <a:gd name="connsiteY1" fmla="*/ 1561145 h 1561145"/>
                <a:gd name="connsiteX2" fmla="*/ 0 w 559802"/>
                <a:gd name="connsiteY2" fmla="*/ 208790 h 1561145"/>
                <a:gd name="connsiteX3" fmla="*/ 457609 w 559802"/>
                <a:gd name="connsiteY3" fmla="*/ 0 h 1561145"/>
                <a:gd name="connsiteX0" fmla="*/ 457609 w 1174767"/>
                <a:gd name="connsiteY0" fmla="*/ 919245 h 1128035"/>
                <a:gd name="connsiteX1" fmla="*/ 1174767 w 1174767"/>
                <a:gd name="connsiteY1" fmla="*/ 0 h 1128035"/>
                <a:gd name="connsiteX2" fmla="*/ 0 w 1174767"/>
                <a:gd name="connsiteY2" fmla="*/ 1128035 h 1128035"/>
                <a:gd name="connsiteX3" fmla="*/ 457609 w 1174767"/>
                <a:gd name="connsiteY3" fmla="*/ 919245 h 1128035"/>
                <a:gd name="connsiteX0" fmla="*/ 0 w 1440730"/>
                <a:gd name="connsiteY0" fmla="*/ 2268263 h 2268263"/>
                <a:gd name="connsiteX1" fmla="*/ 1440730 w 1440730"/>
                <a:gd name="connsiteY1" fmla="*/ 0 h 2268263"/>
                <a:gd name="connsiteX2" fmla="*/ 265963 w 1440730"/>
                <a:gd name="connsiteY2" fmla="*/ 1128035 h 2268263"/>
                <a:gd name="connsiteX3" fmla="*/ 0 w 1440730"/>
                <a:gd name="connsiteY3" fmla="*/ 2268263 h 2268263"/>
                <a:gd name="connsiteX0" fmla="*/ 0 w 1440730"/>
                <a:gd name="connsiteY0" fmla="*/ 2268263 h 2268263"/>
                <a:gd name="connsiteX1" fmla="*/ 1440730 w 1440730"/>
                <a:gd name="connsiteY1" fmla="*/ 0 h 2268263"/>
                <a:gd name="connsiteX2" fmla="*/ 143769 w 1440730"/>
                <a:gd name="connsiteY2" fmla="*/ 1158679 h 2268263"/>
                <a:gd name="connsiteX3" fmla="*/ 0 w 1440730"/>
                <a:gd name="connsiteY3" fmla="*/ 2268263 h 2268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730" h="2268263">
                  <a:moveTo>
                    <a:pt x="0" y="2268263"/>
                  </a:moveTo>
                  <a:lnTo>
                    <a:pt x="1440730" y="0"/>
                  </a:lnTo>
                  <a:lnTo>
                    <a:pt x="143769" y="1158679"/>
                  </a:lnTo>
                  <a:lnTo>
                    <a:pt x="0" y="2268263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 dirty="0">
                <a:solidFill>
                  <a:prstClr val="white"/>
                </a:solidFill>
              </a:endParaRPr>
            </a:p>
          </p:txBody>
        </p:sp>
        <p:sp>
          <p:nvSpPr>
            <p:cNvPr id="35" name="Right Triangle 9"/>
            <p:cNvSpPr/>
            <p:nvPr/>
          </p:nvSpPr>
          <p:spPr>
            <a:xfrm rot="16842692">
              <a:off x="9154899" y="4253301"/>
              <a:ext cx="2422188" cy="3689665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406101"/>
                <a:gd name="connsiteY0" fmla="*/ 0 h 2858903"/>
                <a:gd name="connsiteX1" fmla="*/ 1294519 w 1406101"/>
                <a:gd name="connsiteY1" fmla="*/ 2858903 h 2858903"/>
                <a:gd name="connsiteX2" fmla="*/ 0 w 1406101"/>
                <a:gd name="connsiteY2" fmla="*/ 1005574 h 2858903"/>
                <a:gd name="connsiteX3" fmla="*/ 1406101 w 1406101"/>
                <a:gd name="connsiteY3" fmla="*/ 0 h 2858903"/>
                <a:gd name="connsiteX0" fmla="*/ 1406101 w 1406101"/>
                <a:gd name="connsiteY0" fmla="*/ 0 h 2226118"/>
                <a:gd name="connsiteX1" fmla="*/ 858609 w 1406101"/>
                <a:gd name="connsiteY1" fmla="*/ 2226118 h 2226118"/>
                <a:gd name="connsiteX2" fmla="*/ 0 w 1406101"/>
                <a:gd name="connsiteY2" fmla="*/ 1005574 h 2226118"/>
                <a:gd name="connsiteX3" fmla="*/ 1406101 w 1406101"/>
                <a:gd name="connsiteY3" fmla="*/ 0 h 2226118"/>
                <a:gd name="connsiteX0" fmla="*/ 1408997 w 1408997"/>
                <a:gd name="connsiteY0" fmla="*/ 800804 h 1220544"/>
                <a:gd name="connsiteX1" fmla="*/ 858609 w 1408997"/>
                <a:gd name="connsiteY1" fmla="*/ 1220544 h 1220544"/>
                <a:gd name="connsiteX2" fmla="*/ 0 w 1408997"/>
                <a:gd name="connsiteY2" fmla="*/ 0 h 1220544"/>
                <a:gd name="connsiteX3" fmla="*/ 1408997 w 1408997"/>
                <a:gd name="connsiteY3" fmla="*/ 800804 h 1220544"/>
                <a:gd name="connsiteX0" fmla="*/ 2212062 w 2212062"/>
                <a:gd name="connsiteY0" fmla="*/ 1981504 h 2401244"/>
                <a:gd name="connsiteX1" fmla="*/ 1661674 w 2212062"/>
                <a:gd name="connsiteY1" fmla="*/ 2401244 h 2401244"/>
                <a:gd name="connsiteX2" fmla="*/ 0 w 2212062"/>
                <a:gd name="connsiteY2" fmla="*/ 0 h 2401244"/>
                <a:gd name="connsiteX3" fmla="*/ 2212062 w 2212062"/>
                <a:gd name="connsiteY3" fmla="*/ 1981504 h 2401244"/>
                <a:gd name="connsiteX0" fmla="*/ 1559086 w 1661674"/>
                <a:gd name="connsiteY0" fmla="*/ 877817 h 2401244"/>
                <a:gd name="connsiteX1" fmla="*/ 1661674 w 1661674"/>
                <a:gd name="connsiteY1" fmla="*/ 2401244 h 2401244"/>
                <a:gd name="connsiteX2" fmla="*/ 0 w 1661674"/>
                <a:gd name="connsiteY2" fmla="*/ 0 h 2401244"/>
                <a:gd name="connsiteX3" fmla="*/ 1559086 w 1661674"/>
                <a:gd name="connsiteY3" fmla="*/ 877817 h 2401244"/>
                <a:gd name="connsiteX0" fmla="*/ 522039 w 624627"/>
                <a:gd name="connsiteY0" fmla="*/ 12416 h 1535843"/>
                <a:gd name="connsiteX1" fmla="*/ 624627 w 624627"/>
                <a:gd name="connsiteY1" fmla="*/ 1535843 h 1535843"/>
                <a:gd name="connsiteX2" fmla="*/ 0 w 624627"/>
                <a:gd name="connsiteY2" fmla="*/ 0 h 1535843"/>
                <a:gd name="connsiteX3" fmla="*/ 522039 w 624627"/>
                <a:gd name="connsiteY3" fmla="*/ 12416 h 1535843"/>
                <a:gd name="connsiteX0" fmla="*/ 501021 w 624627"/>
                <a:gd name="connsiteY0" fmla="*/ 0 h 1594740"/>
                <a:gd name="connsiteX1" fmla="*/ 624627 w 624627"/>
                <a:gd name="connsiteY1" fmla="*/ 1594740 h 1594740"/>
                <a:gd name="connsiteX2" fmla="*/ 0 w 624627"/>
                <a:gd name="connsiteY2" fmla="*/ 58897 h 1594740"/>
                <a:gd name="connsiteX3" fmla="*/ 501021 w 624627"/>
                <a:gd name="connsiteY3" fmla="*/ 0 h 1594740"/>
                <a:gd name="connsiteX0" fmla="*/ 501021 w 587696"/>
                <a:gd name="connsiteY0" fmla="*/ 0 h 1518908"/>
                <a:gd name="connsiteX1" fmla="*/ 587696 w 587696"/>
                <a:gd name="connsiteY1" fmla="*/ 1518908 h 1518908"/>
                <a:gd name="connsiteX2" fmla="*/ 0 w 587696"/>
                <a:gd name="connsiteY2" fmla="*/ 58897 h 1518908"/>
                <a:gd name="connsiteX3" fmla="*/ 501021 w 587696"/>
                <a:gd name="connsiteY3" fmla="*/ 0 h 1518908"/>
                <a:gd name="connsiteX0" fmla="*/ 501021 w 1985640"/>
                <a:gd name="connsiteY0" fmla="*/ 0 h 1864310"/>
                <a:gd name="connsiteX1" fmla="*/ 1985640 w 1985640"/>
                <a:gd name="connsiteY1" fmla="*/ 1864310 h 1864310"/>
                <a:gd name="connsiteX2" fmla="*/ 0 w 1985640"/>
                <a:gd name="connsiteY2" fmla="*/ 58897 h 1864310"/>
                <a:gd name="connsiteX3" fmla="*/ 501021 w 1985640"/>
                <a:gd name="connsiteY3" fmla="*/ 0 h 1864310"/>
                <a:gd name="connsiteX0" fmla="*/ 752477 w 1985640"/>
                <a:gd name="connsiteY0" fmla="*/ 36586 h 1805413"/>
                <a:gd name="connsiteX1" fmla="*/ 1985640 w 1985640"/>
                <a:gd name="connsiteY1" fmla="*/ 1805413 h 1805413"/>
                <a:gd name="connsiteX2" fmla="*/ 0 w 1985640"/>
                <a:gd name="connsiteY2" fmla="*/ 0 h 1805413"/>
                <a:gd name="connsiteX3" fmla="*/ 752477 w 1985640"/>
                <a:gd name="connsiteY3" fmla="*/ 36586 h 1805413"/>
                <a:gd name="connsiteX0" fmla="*/ 723441 w 1956604"/>
                <a:gd name="connsiteY0" fmla="*/ 0 h 1768827"/>
                <a:gd name="connsiteX1" fmla="*/ 1956604 w 1956604"/>
                <a:gd name="connsiteY1" fmla="*/ 1768827 h 1768827"/>
                <a:gd name="connsiteX2" fmla="*/ 0 w 1956604"/>
                <a:gd name="connsiteY2" fmla="*/ 1350762 h 1768827"/>
                <a:gd name="connsiteX3" fmla="*/ 723441 w 1956604"/>
                <a:gd name="connsiteY3" fmla="*/ 0 h 1768827"/>
                <a:gd name="connsiteX0" fmla="*/ 0 w 1233163"/>
                <a:gd name="connsiteY0" fmla="*/ 0 h 2436189"/>
                <a:gd name="connsiteX1" fmla="*/ 1233163 w 1233163"/>
                <a:gd name="connsiteY1" fmla="*/ 1768827 h 2436189"/>
                <a:gd name="connsiteX2" fmla="*/ 264880 w 1233163"/>
                <a:gd name="connsiteY2" fmla="*/ 2436189 h 2436189"/>
                <a:gd name="connsiteX3" fmla="*/ 0 w 1233163"/>
                <a:gd name="connsiteY3" fmla="*/ 0 h 2436189"/>
                <a:gd name="connsiteX0" fmla="*/ 648050 w 1881213"/>
                <a:gd name="connsiteY0" fmla="*/ 0 h 3022967"/>
                <a:gd name="connsiteX1" fmla="*/ 1881213 w 1881213"/>
                <a:gd name="connsiteY1" fmla="*/ 1768827 h 3022967"/>
                <a:gd name="connsiteX2" fmla="*/ 0 w 1881213"/>
                <a:gd name="connsiteY2" fmla="*/ 3022967 h 3022967"/>
                <a:gd name="connsiteX3" fmla="*/ 648050 w 1881213"/>
                <a:gd name="connsiteY3" fmla="*/ 0 h 3022967"/>
                <a:gd name="connsiteX0" fmla="*/ 572411 w 1881213"/>
                <a:gd name="connsiteY0" fmla="*/ 0 h 2865611"/>
                <a:gd name="connsiteX1" fmla="*/ 1881213 w 1881213"/>
                <a:gd name="connsiteY1" fmla="*/ 1611471 h 2865611"/>
                <a:gd name="connsiteX2" fmla="*/ 0 w 1881213"/>
                <a:gd name="connsiteY2" fmla="*/ 2865611 h 2865611"/>
                <a:gd name="connsiteX3" fmla="*/ 572411 w 1881213"/>
                <a:gd name="connsiteY3" fmla="*/ 0 h 286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1213" h="2865611">
                  <a:moveTo>
                    <a:pt x="572411" y="0"/>
                  </a:moveTo>
                  <a:lnTo>
                    <a:pt x="1881213" y="1611471"/>
                  </a:lnTo>
                  <a:lnTo>
                    <a:pt x="0" y="2865611"/>
                  </a:lnTo>
                  <a:lnTo>
                    <a:pt x="572411" y="0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 dirty="0">
                <a:solidFill>
                  <a:prstClr val="white"/>
                </a:solidFill>
              </a:endParaRPr>
            </a:p>
          </p:txBody>
        </p:sp>
        <p:sp>
          <p:nvSpPr>
            <p:cNvPr id="36" name="Right Triangle 5"/>
            <p:cNvSpPr/>
            <p:nvPr/>
          </p:nvSpPr>
          <p:spPr>
            <a:xfrm rot="10297253">
              <a:off x="8883977" y="4039220"/>
              <a:ext cx="2110226" cy="1751455"/>
            </a:xfrm>
            <a:custGeom>
              <a:avLst/>
              <a:gdLst>
                <a:gd name="connsiteX0" fmla="*/ 0 w 1064832"/>
                <a:gd name="connsiteY0" fmla="*/ 906332 h 906332"/>
                <a:gd name="connsiteX1" fmla="*/ 0 w 1064832"/>
                <a:gd name="connsiteY1" fmla="*/ 0 h 906332"/>
                <a:gd name="connsiteX2" fmla="*/ 1064832 w 1064832"/>
                <a:gd name="connsiteY2" fmla="*/ 906332 h 906332"/>
                <a:gd name="connsiteX3" fmla="*/ 0 w 1064832"/>
                <a:gd name="connsiteY3" fmla="*/ 906332 h 906332"/>
                <a:gd name="connsiteX0" fmla="*/ 0 w 1645857"/>
                <a:gd name="connsiteY0" fmla="*/ 1277807 h 1277807"/>
                <a:gd name="connsiteX1" fmla="*/ 581025 w 1645857"/>
                <a:gd name="connsiteY1" fmla="*/ 0 h 1277807"/>
                <a:gd name="connsiteX2" fmla="*/ 1645857 w 1645857"/>
                <a:gd name="connsiteY2" fmla="*/ 906332 h 1277807"/>
                <a:gd name="connsiteX3" fmla="*/ 0 w 1645857"/>
                <a:gd name="connsiteY3" fmla="*/ 1277807 h 1277807"/>
                <a:gd name="connsiteX0" fmla="*/ 0 w 1645857"/>
                <a:gd name="connsiteY0" fmla="*/ 992057 h 992057"/>
                <a:gd name="connsiteX1" fmla="*/ 904875 w 1645857"/>
                <a:gd name="connsiteY1" fmla="*/ 0 h 992057"/>
                <a:gd name="connsiteX2" fmla="*/ 1645857 w 1645857"/>
                <a:gd name="connsiteY2" fmla="*/ 620582 h 992057"/>
                <a:gd name="connsiteX3" fmla="*/ 0 w 1645857"/>
                <a:gd name="connsiteY3" fmla="*/ 992057 h 992057"/>
                <a:gd name="connsiteX0" fmla="*/ 0 w 1645857"/>
                <a:gd name="connsiteY0" fmla="*/ 1272567 h 1272567"/>
                <a:gd name="connsiteX1" fmla="*/ 830659 w 1645857"/>
                <a:gd name="connsiteY1" fmla="*/ 0 h 1272567"/>
                <a:gd name="connsiteX2" fmla="*/ 1645857 w 1645857"/>
                <a:gd name="connsiteY2" fmla="*/ 901092 h 1272567"/>
                <a:gd name="connsiteX3" fmla="*/ 0 w 1645857"/>
                <a:gd name="connsiteY3" fmla="*/ 1272567 h 1272567"/>
                <a:gd name="connsiteX0" fmla="*/ 0 w 1285146"/>
                <a:gd name="connsiteY0" fmla="*/ 1961131 h 1961131"/>
                <a:gd name="connsiteX1" fmla="*/ 469948 w 1285146"/>
                <a:gd name="connsiteY1" fmla="*/ 0 h 1961131"/>
                <a:gd name="connsiteX2" fmla="*/ 1285146 w 1285146"/>
                <a:gd name="connsiteY2" fmla="*/ 901092 h 1961131"/>
                <a:gd name="connsiteX3" fmla="*/ 0 w 1285146"/>
                <a:gd name="connsiteY3" fmla="*/ 1961131 h 1961131"/>
                <a:gd name="connsiteX0" fmla="*/ 416798 w 1701944"/>
                <a:gd name="connsiteY0" fmla="*/ 1562216 h 1562216"/>
                <a:gd name="connsiteX1" fmla="*/ 0 w 1701944"/>
                <a:gd name="connsiteY1" fmla="*/ 0 h 1562216"/>
                <a:gd name="connsiteX2" fmla="*/ 1701944 w 1701944"/>
                <a:gd name="connsiteY2" fmla="*/ 502177 h 1562216"/>
                <a:gd name="connsiteX3" fmla="*/ 416798 w 1701944"/>
                <a:gd name="connsiteY3" fmla="*/ 1562216 h 1562216"/>
                <a:gd name="connsiteX0" fmla="*/ 416798 w 1806630"/>
                <a:gd name="connsiteY0" fmla="*/ 1901491 h 1901491"/>
                <a:gd name="connsiteX1" fmla="*/ 0 w 1806630"/>
                <a:gd name="connsiteY1" fmla="*/ 339275 h 1901491"/>
                <a:gd name="connsiteX2" fmla="*/ 1806630 w 1806630"/>
                <a:gd name="connsiteY2" fmla="*/ 0 h 1901491"/>
                <a:gd name="connsiteX3" fmla="*/ 416798 w 1806630"/>
                <a:gd name="connsiteY3" fmla="*/ 1901491 h 1901491"/>
                <a:gd name="connsiteX0" fmla="*/ 416798 w 1888664"/>
                <a:gd name="connsiteY0" fmla="*/ 1870152 h 1870152"/>
                <a:gd name="connsiteX1" fmla="*/ 0 w 1888664"/>
                <a:gd name="connsiteY1" fmla="*/ 307936 h 1870152"/>
                <a:gd name="connsiteX2" fmla="*/ 1888664 w 1888664"/>
                <a:gd name="connsiteY2" fmla="*/ 0 h 1870152"/>
                <a:gd name="connsiteX3" fmla="*/ 416798 w 1888664"/>
                <a:gd name="connsiteY3" fmla="*/ 1870152 h 1870152"/>
                <a:gd name="connsiteX0" fmla="*/ 1202078 w 2673944"/>
                <a:gd name="connsiteY0" fmla="*/ 1870152 h 1870152"/>
                <a:gd name="connsiteX1" fmla="*/ 0 w 2673944"/>
                <a:gd name="connsiteY1" fmla="*/ 606263 h 1870152"/>
                <a:gd name="connsiteX2" fmla="*/ 2673944 w 2673944"/>
                <a:gd name="connsiteY2" fmla="*/ 0 h 1870152"/>
                <a:gd name="connsiteX3" fmla="*/ 1202078 w 2673944"/>
                <a:gd name="connsiteY3" fmla="*/ 1870152 h 1870152"/>
                <a:gd name="connsiteX0" fmla="*/ 1202078 w 2667882"/>
                <a:gd name="connsiteY0" fmla="*/ 2025090 h 2025090"/>
                <a:gd name="connsiteX1" fmla="*/ 0 w 2667882"/>
                <a:gd name="connsiteY1" fmla="*/ 761201 h 2025090"/>
                <a:gd name="connsiteX2" fmla="*/ 2667882 w 2667882"/>
                <a:gd name="connsiteY2" fmla="*/ 0 h 2025090"/>
                <a:gd name="connsiteX3" fmla="*/ 1202078 w 2667882"/>
                <a:gd name="connsiteY3" fmla="*/ 2025090 h 2025090"/>
                <a:gd name="connsiteX0" fmla="*/ 1276369 w 2667882"/>
                <a:gd name="connsiteY0" fmla="*/ 1978266 h 1978266"/>
                <a:gd name="connsiteX1" fmla="*/ 0 w 2667882"/>
                <a:gd name="connsiteY1" fmla="*/ 761201 h 1978266"/>
                <a:gd name="connsiteX2" fmla="*/ 2667882 w 2667882"/>
                <a:gd name="connsiteY2" fmla="*/ 0 h 1978266"/>
                <a:gd name="connsiteX3" fmla="*/ 1276369 w 2667882"/>
                <a:gd name="connsiteY3" fmla="*/ 1978266 h 1978266"/>
                <a:gd name="connsiteX0" fmla="*/ 1234805 w 2667882"/>
                <a:gd name="connsiteY0" fmla="*/ 1933633 h 1933633"/>
                <a:gd name="connsiteX1" fmla="*/ 0 w 2667882"/>
                <a:gd name="connsiteY1" fmla="*/ 761201 h 1933633"/>
                <a:gd name="connsiteX2" fmla="*/ 2667882 w 2667882"/>
                <a:gd name="connsiteY2" fmla="*/ 0 h 1933633"/>
                <a:gd name="connsiteX3" fmla="*/ 1234805 w 2667882"/>
                <a:gd name="connsiteY3" fmla="*/ 1933633 h 1933633"/>
                <a:gd name="connsiteX0" fmla="*/ 1457387 w 2890464"/>
                <a:gd name="connsiteY0" fmla="*/ 1933633 h 1933633"/>
                <a:gd name="connsiteX1" fmla="*/ 0 w 2890464"/>
                <a:gd name="connsiteY1" fmla="*/ 834321 h 1933633"/>
                <a:gd name="connsiteX2" fmla="*/ 2890464 w 2890464"/>
                <a:gd name="connsiteY2" fmla="*/ 0 h 1933633"/>
                <a:gd name="connsiteX3" fmla="*/ 1457387 w 2890464"/>
                <a:gd name="connsiteY3" fmla="*/ 1933633 h 1933633"/>
                <a:gd name="connsiteX0" fmla="*/ 1457387 w 2147333"/>
                <a:gd name="connsiteY0" fmla="*/ 1725376 h 1725376"/>
                <a:gd name="connsiteX1" fmla="*/ 0 w 2147333"/>
                <a:gd name="connsiteY1" fmla="*/ 626064 h 1725376"/>
                <a:gd name="connsiteX2" fmla="*/ 2147333 w 2147333"/>
                <a:gd name="connsiteY2" fmla="*/ 0 h 1725376"/>
                <a:gd name="connsiteX3" fmla="*/ 1457387 w 2147333"/>
                <a:gd name="connsiteY3" fmla="*/ 1725376 h 1725376"/>
                <a:gd name="connsiteX0" fmla="*/ 1457387 w 2101313"/>
                <a:gd name="connsiteY0" fmla="*/ 1674388 h 1674388"/>
                <a:gd name="connsiteX1" fmla="*/ 0 w 2101313"/>
                <a:gd name="connsiteY1" fmla="*/ 575076 h 1674388"/>
                <a:gd name="connsiteX2" fmla="*/ 2101313 w 2101313"/>
                <a:gd name="connsiteY2" fmla="*/ 0 h 1674388"/>
                <a:gd name="connsiteX3" fmla="*/ 1457387 w 2101313"/>
                <a:gd name="connsiteY3" fmla="*/ 1674388 h 1674388"/>
                <a:gd name="connsiteX0" fmla="*/ 1457387 w 2122935"/>
                <a:gd name="connsiteY0" fmla="*/ 1690459 h 1690459"/>
                <a:gd name="connsiteX1" fmla="*/ 0 w 2122935"/>
                <a:gd name="connsiteY1" fmla="*/ 591147 h 1690459"/>
                <a:gd name="connsiteX2" fmla="*/ 2122935 w 2122935"/>
                <a:gd name="connsiteY2" fmla="*/ 0 h 1690459"/>
                <a:gd name="connsiteX3" fmla="*/ 1457387 w 2122935"/>
                <a:gd name="connsiteY3" fmla="*/ 1690459 h 1690459"/>
                <a:gd name="connsiteX0" fmla="*/ 1531973 w 2122935"/>
                <a:gd name="connsiteY0" fmla="*/ 1576283 h 1576283"/>
                <a:gd name="connsiteX1" fmla="*/ 0 w 2122935"/>
                <a:gd name="connsiteY1" fmla="*/ 591147 h 1576283"/>
                <a:gd name="connsiteX2" fmla="*/ 2122935 w 2122935"/>
                <a:gd name="connsiteY2" fmla="*/ 0 h 1576283"/>
                <a:gd name="connsiteX3" fmla="*/ 1531973 w 2122935"/>
                <a:gd name="connsiteY3" fmla="*/ 1576283 h 1576283"/>
                <a:gd name="connsiteX0" fmla="*/ 1531973 w 2110226"/>
                <a:gd name="connsiteY0" fmla="*/ 1751455 h 1751455"/>
                <a:gd name="connsiteX1" fmla="*/ 0 w 2110226"/>
                <a:gd name="connsiteY1" fmla="*/ 766319 h 1751455"/>
                <a:gd name="connsiteX2" fmla="*/ 2110226 w 2110226"/>
                <a:gd name="connsiteY2" fmla="*/ 0 h 1751455"/>
                <a:gd name="connsiteX3" fmla="*/ 1531973 w 2110226"/>
                <a:gd name="connsiteY3" fmla="*/ 1751455 h 175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0226" h="1751455">
                  <a:moveTo>
                    <a:pt x="1531973" y="1751455"/>
                  </a:moveTo>
                  <a:lnTo>
                    <a:pt x="0" y="766319"/>
                  </a:lnTo>
                  <a:lnTo>
                    <a:pt x="2110226" y="0"/>
                  </a:lnTo>
                  <a:lnTo>
                    <a:pt x="1531973" y="1751455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37" name="Right Triangle 9"/>
            <p:cNvSpPr/>
            <p:nvPr/>
          </p:nvSpPr>
          <p:spPr>
            <a:xfrm rot="15478741">
              <a:off x="8933977" y="5183323"/>
              <a:ext cx="2272683" cy="3399297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648840"/>
                <a:gd name="connsiteY0" fmla="*/ 0 h 1643327"/>
                <a:gd name="connsiteX1" fmla="*/ 2648840 w 2648840"/>
                <a:gd name="connsiteY1" fmla="*/ 1643326 h 1643327"/>
                <a:gd name="connsiteX2" fmla="*/ 0 w 2648840"/>
                <a:gd name="connsiteY2" fmla="*/ 1027386 h 1643327"/>
                <a:gd name="connsiteX3" fmla="*/ 1400810 w 2648840"/>
                <a:gd name="connsiteY3" fmla="*/ 0 h 1643327"/>
                <a:gd name="connsiteX0" fmla="*/ 1257479 w 2648840"/>
                <a:gd name="connsiteY0" fmla="*/ 0 h 1821051"/>
                <a:gd name="connsiteX1" fmla="*/ 2648840 w 2648840"/>
                <a:gd name="connsiteY1" fmla="*/ 1821051 h 1821051"/>
                <a:gd name="connsiteX2" fmla="*/ 0 w 2648840"/>
                <a:gd name="connsiteY2" fmla="*/ 1205111 h 1821051"/>
                <a:gd name="connsiteX3" fmla="*/ 1257479 w 2648840"/>
                <a:gd name="connsiteY3" fmla="*/ 0 h 1821051"/>
                <a:gd name="connsiteX0" fmla="*/ 2076175 w 3467536"/>
                <a:gd name="connsiteY0" fmla="*/ 0 h 2763257"/>
                <a:gd name="connsiteX1" fmla="*/ 3467536 w 3467536"/>
                <a:gd name="connsiteY1" fmla="*/ 1821051 h 2763257"/>
                <a:gd name="connsiteX2" fmla="*/ 0 w 3467536"/>
                <a:gd name="connsiteY2" fmla="*/ 2763257 h 2763257"/>
                <a:gd name="connsiteX3" fmla="*/ 2076175 w 3467536"/>
                <a:gd name="connsiteY3" fmla="*/ 0 h 2763257"/>
                <a:gd name="connsiteX0" fmla="*/ 2076175 w 3776940"/>
                <a:gd name="connsiteY0" fmla="*/ 0 h 2763257"/>
                <a:gd name="connsiteX1" fmla="*/ 3776940 w 3776940"/>
                <a:gd name="connsiteY1" fmla="*/ 1218855 h 2763257"/>
                <a:gd name="connsiteX2" fmla="*/ 0 w 3776940"/>
                <a:gd name="connsiteY2" fmla="*/ 2763257 h 2763257"/>
                <a:gd name="connsiteX3" fmla="*/ 2076175 w 3776940"/>
                <a:gd name="connsiteY3" fmla="*/ 0 h 2763257"/>
                <a:gd name="connsiteX0" fmla="*/ 2076175 w 2247290"/>
                <a:gd name="connsiteY0" fmla="*/ 0 h 2763257"/>
                <a:gd name="connsiteX1" fmla="*/ 2247290 w 2247290"/>
                <a:gd name="connsiteY1" fmla="*/ 904456 h 2763257"/>
                <a:gd name="connsiteX2" fmla="*/ 0 w 2247290"/>
                <a:gd name="connsiteY2" fmla="*/ 2763257 h 2763257"/>
                <a:gd name="connsiteX3" fmla="*/ 2076175 w 2247290"/>
                <a:gd name="connsiteY3" fmla="*/ 0 h 2763257"/>
                <a:gd name="connsiteX0" fmla="*/ 2591073 w 2762188"/>
                <a:gd name="connsiteY0" fmla="*/ 0 h 4170951"/>
                <a:gd name="connsiteX1" fmla="*/ 2762188 w 2762188"/>
                <a:gd name="connsiteY1" fmla="*/ 904456 h 4170951"/>
                <a:gd name="connsiteX2" fmla="*/ 0 w 2762188"/>
                <a:gd name="connsiteY2" fmla="*/ 4170951 h 4170951"/>
                <a:gd name="connsiteX3" fmla="*/ 2591073 w 2762188"/>
                <a:gd name="connsiteY3" fmla="*/ 0 h 4170951"/>
                <a:gd name="connsiteX0" fmla="*/ 2340735 w 2762188"/>
                <a:gd name="connsiteY0" fmla="*/ 0 h 3952497"/>
                <a:gd name="connsiteX1" fmla="*/ 2762188 w 2762188"/>
                <a:gd name="connsiteY1" fmla="*/ 686002 h 3952497"/>
                <a:gd name="connsiteX2" fmla="*/ 0 w 2762188"/>
                <a:gd name="connsiteY2" fmla="*/ 3952497 h 3952497"/>
                <a:gd name="connsiteX3" fmla="*/ 2340735 w 2762188"/>
                <a:gd name="connsiteY3" fmla="*/ 0 h 3952497"/>
                <a:gd name="connsiteX0" fmla="*/ 2340735 w 2642536"/>
                <a:gd name="connsiteY0" fmla="*/ 0 h 3952497"/>
                <a:gd name="connsiteX1" fmla="*/ 2642536 w 2642536"/>
                <a:gd name="connsiteY1" fmla="*/ 875668 h 3952497"/>
                <a:gd name="connsiteX2" fmla="*/ 0 w 2642536"/>
                <a:gd name="connsiteY2" fmla="*/ 3952497 h 3952497"/>
                <a:gd name="connsiteX3" fmla="*/ 2340735 w 2642536"/>
                <a:gd name="connsiteY3" fmla="*/ 0 h 3952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2536" h="3952497">
                  <a:moveTo>
                    <a:pt x="2340735" y="0"/>
                  </a:moveTo>
                  <a:lnTo>
                    <a:pt x="2642536" y="875668"/>
                  </a:lnTo>
                  <a:lnTo>
                    <a:pt x="0" y="3952497"/>
                  </a:lnTo>
                  <a:lnTo>
                    <a:pt x="2340735" y="0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38" name="Right Triangle 9"/>
            <p:cNvSpPr/>
            <p:nvPr/>
          </p:nvSpPr>
          <p:spPr>
            <a:xfrm rot="20566087">
              <a:off x="8791870" y="4446370"/>
              <a:ext cx="2079929" cy="1226195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4500964"/>
                <a:gd name="connsiteY0" fmla="*/ 639934 h 2894479"/>
                <a:gd name="connsiteX1" fmla="*/ 1547560 w 4500964"/>
                <a:gd name="connsiteY1" fmla="*/ 0 h 2894479"/>
                <a:gd name="connsiteX2" fmla="*/ 4500934 w 4500964"/>
                <a:gd name="connsiteY2" fmla="*/ 2894478 h 2894479"/>
                <a:gd name="connsiteX3" fmla="*/ 0 w 4500964"/>
                <a:gd name="connsiteY3" fmla="*/ 639934 h 2894479"/>
                <a:gd name="connsiteX0" fmla="*/ 0 w 4500964"/>
                <a:gd name="connsiteY0" fmla="*/ 639934 h 2894479"/>
                <a:gd name="connsiteX1" fmla="*/ 797731 w 4500964"/>
                <a:gd name="connsiteY1" fmla="*/ 359438 h 2894479"/>
                <a:gd name="connsiteX2" fmla="*/ 1547560 w 4500964"/>
                <a:gd name="connsiteY2" fmla="*/ 0 h 2894479"/>
                <a:gd name="connsiteX3" fmla="*/ 4500934 w 4500964"/>
                <a:gd name="connsiteY3" fmla="*/ 2894478 h 2894479"/>
                <a:gd name="connsiteX4" fmla="*/ 0 w 4500964"/>
                <a:gd name="connsiteY4" fmla="*/ 639934 h 2894479"/>
                <a:gd name="connsiteX0" fmla="*/ 2153973 w 6654937"/>
                <a:gd name="connsiteY0" fmla="*/ 2742132 h 4996677"/>
                <a:gd name="connsiteX1" fmla="*/ 1 w 6654937"/>
                <a:gd name="connsiteY1" fmla="*/ 2 h 4996677"/>
                <a:gd name="connsiteX2" fmla="*/ 3701533 w 6654937"/>
                <a:gd name="connsiteY2" fmla="*/ 2102198 h 4996677"/>
                <a:gd name="connsiteX3" fmla="*/ 6654907 w 6654937"/>
                <a:gd name="connsiteY3" fmla="*/ 4996676 h 4996677"/>
                <a:gd name="connsiteX4" fmla="*/ 2153973 w 6654937"/>
                <a:gd name="connsiteY4" fmla="*/ 2742132 h 4996677"/>
                <a:gd name="connsiteX0" fmla="*/ 1137569 w 5638533"/>
                <a:gd name="connsiteY0" fmla="*/ 1521111 h 3775656"/>
                <a:gd name="connsiteX1" fmla="*/ 0 w 5638533"/>
                <a:gd name="connsiteY1" fmla="*/ -1 h 3775656"/>
                <a:gd name="connsiteX2" fmla="*/ 2685129 w 5638533"/>
                <a:gd name="connsiteY2" fmla="*/ 881177 h 3775656"/>
                <a:gd name="connsiteX3" fmla="*/ 5638503 w 5638533"/>
                <a:gd name="connsiteY3" fmla="*/ 3775655 h 3775656"/>
                <a:gd name="connsiteX4" fmla="*/ 1137569 w 5638533"/>
                <a:gd name="connsiteY4" fmla="*/ 1521111 h 3775656"/>
                <a:gd name="connsiteX0" fmla="*/ -1 w 6935635"/>
                <a:gd name="connsiteY0" fmla="*/ 5927577 h 8182122"/>
                <a:gd name="connsiteX1" fmla="*/ 6935638 w 6935635"/>
                <a:gd name="connsiteY1" fmla="*/ -2 h 8182122"/>
                <a:gd name="connsiteX2" fmla="*/ 1547559 w 6935635"/>
                <a:gd name="connsiteY2" fmla="*/ 5287643 h 8182122"/>
                <a:gd name="connsiteX3" fmla="*/ 4500933 w 6935635"/>
                <a:gd name="connsiteY3" fmla="*/ 8182121 h 8182122"/>
                <a:gd name="connsiteX4" fmla="*/ -1 w 6935635"/>
                <a:gd name="connsiteY4" fmla="*/ 5927577 h 8182122"/>
                <a:gd name="connsiteX0" fmla="*/ -1 w 7455171"/>
                <a:gd name="connsiteY0" fmla="*/ 5927577 h 8182122"/>
                <a:gd name="connsiteX1" fmla="*/ 6935638 w 7455171"/>
                <a:gd name="connsiteY1" fmla="*/ -2 h 8182122"/>
                <a:gd name="connsiteX2" fmla="*/ 7455172 w 7455171"/>
                <a:gd name="connsiteY2" fmla="*/ 5108847 h 8182122"/>
                <a:gd name="connsiteX3" fmla="*/ 4500933 w 7455171"/>
                <a:gd name="connsiteY3" fmla="*/ 8182121 h 8182122"/>
                <a:gd name="connsiteX4" fmla="*/ -1 w 7455171"/>
                <a:gd name="connsiteY4" fmla="*/ 5927577 h 8182122"/>
                <a:gd name="connsiteX0" fmla="*/ 2 w 19876589"/>
                <a:gd name="connsiteY0" fmla="*/ 1919113 h 8182122"/>
                <a:gd name="connsiteX1" fmla="*/ 19357056 w 19876589"/>
                <a:gd name="connsiteY1" fmla="*/ -2 h 8182122"/>
                <a:gd name="connsiteX2" fmla="*/ 19876590 w 19876589"/>
                <a:gd name="connsiteY2" fmla="*/ 5108847 h 8182122"/>
                <a:gd name="connsiteX3" fmla="*/ 16922351 w 19876589"/>
                <a:gd name="connsiteY3" fmla="*/ 8182121 h 8182122"/>
                <a:gd name="connsiteX4" fmla="*/ 2 w 19876589"/>
                <a:gd name="connsiteY4" fmla="*/ 1919113 h 8182122"/>
                <a:gd name="connsiteX0" fmla="*/ 2 w 21980830"/>
                <a:gd name="connsiteY0" fmla="*/ 1919113 h 17648657"/>
                <a:gd name="connsiteX1" fmla="*/ 19357056 w 21980830"/>
                <a:gd name="connsiteY1" fmla="*/ -2 h 17648657"/>
                <a:gd name="connsiteX2" fmla="*/ 19876590 w 21980830"/>
                <a:gd name="connsiteY2" fmla="*/ 5108847 h 17648657"/>
                <a:gd name="connsiteX3" fmla="*/ 21980789 w 21980830"/>
                <a:gd name="connsiteY3" fmla="*/ 17648659 h 17648657"/>
                <a:gd name="connsiteX4" fmla="*/ 2 w 21980830"/>
                <a:gd name="connsiteY4" fmla="*/ 1919113 h 17648657"/>
                <a:gd name="connsiteX0" fmla="*/ 0 w 9479362"/>
                <a:gd name="connsiteY0" fmla="*/ 939033 h 17648657"/>
                <a:gd name="connsiteX1" fmla="*/ 6855588 w 9479362"/>
                <a:gd name="connsiteY1" fmla="*/ -2 h 17648657"/>
                <a:gd name="connsiteX2" fmla="*/ 7375122 w 9479362"/>
                <a:gd name="connsiteY2" fmla="*/ 5108847 h 17648657"/>
                <a:gd name="connsiteX3" fmla="*/ 9479321 w 9479362"/>
                <a:gd name="connsiteY3" fmla="*/ 17648659 h 17648657"/>
                <a:gd name="connsiteX4" fmla="*/ 0 w 9479362"/>
                <a:gd name="connsiteY4" fmla="*/ 939033 h 17648657"/>
                <a:gd name="connsiteX0" fmla="*/ 1 w 9759708"/>
                <a:gd name="connsiteY0" fmla="*/ 817206 h 17648657"/>
                <a:gd name="connsiteX1" fmla="*/ 7135934 w 9759708"/>
                <a:gd name="connsiteY1" fmla="*/ -2 h 17648657"/>
                <a:gd name="connsiteX2" fmla="*/ 7655468 w 9759708"/>
                <a:gd name="connsiteY2" fmla="*/ 5108847 h 17648657"/>
                <a:gd name="connsiteX3" fmla="*/ 9759667 w 9759708"/>
                <a:gd name="connsiteY3" fmla="*/ 17648659 h 17648657"/>
                <a:gd name="connsiteX4" fmla="*/ 1 w 9759708"/>
                <a:gd name="connsiteY4" fmla="*/ 817206 h 17648657"/>
                <a:gd name="connsiteX0" fmla="*/ 1 w 13455019"/>
                <a:gd name="connsiteY0" fmla="*/ 6076130 h 17648657"/>
                <a:gd name="connsiteX1" fmla="*/ 10831245 w 13455019"/>
                <a:gd name="connsiteY1" fmla="*/ -2 h 17648657"/>
                <a:gd name="connsiteX2" fmla="*/ 11350779 w 13455019"/>
                <a:gd name="connsiteY2" fmla="*/ 5108847 h 17648657"/>
                <a:gd name="connsiteX3" fmla="*/ 13454978 w 13455019"/>
                <a:gd name="connsiteY3" fmla="*/ 17648659 h 17648657"/>
                <a:gd name="connsiteX4" fmla="*/ 1 w 13455019"/>
                <a:gd name="connsiteY4" fmla="*/ 6076130 h 17648657"/>
                <a:gd name="connsiteX0" fmla="*/ 1 w 16017545"/>
                <a:gd name="connsiteY0" fmla="*/ 6076130 h 8085612"/>
                <a:gd name="connsiteX1" fmla="*/ 10831245 w 16017545"/>
                <a:gd name="connsiteY1" fmla="*/ -2 h 8085612"/>
                <a:gd name="connsiteX2" fmla="*/ 11350779 w 16017545"/>
                <a:gd name="connsiteY2" fmla="*/ 5108847 h 8085612"/>
                <a:gd name="connsiteX3" fmla="*/ 16017527 w 16017545"/>
                <a:gd name="connsiteY3" fmla="*/ 8085613 h 8085612"/>
                <a:gd name="connsiteX4" fmla="*/ 1 w 16017545"/>
                <a:gd name="connsiteY4" fmla="*/ 6076130 h 8085612"/>
                <a:gd name="connsiteX0" fmla="*/ 1 w 16017595"/>
                <a:gd name="connsiteY0" fmla="*/ 6076130 h 8085612"/>
                <a:gd name="connsiteX1" fmla="*/ 10831245 w 16017595"/>
                <a:gd name="connsiteY1" fmla="*/ -2 h 8085612"/>
                <a:gd name="connsiteX2" fmla="*/ 14611757 w 16017595"/>
                <a:gd name="connsiteY2" fmla="*/ 2197080 h 8085612"/>
                <a:gd name="connsiteX3" fmla="*/ 16017527 w 16017595"/>
                <a:gd name="connsiteY3" fmla="*/ 8085613 h 8085612"/>
                <a:gd name="connsiteX4" fmla="*/ 1 w 16017595"/>
                <a:gd name="connsiteY4" fmla="*/ 6076130 h 8085612"/>
                <a:gd name="connsiteX0" fmla="*/ 1 w 16017595"/>
                <a:gd name="connsiteY0" fmla="*/ 6267149 h 8276631"/>
                <a:gd name="connsiteX1" fmla="*/ 9165009 w 16017595"/>
                <a:gd name="connsiteY1" fmla="*/ -2 h 8276631"/>
                <a:gd name="connsiteX2" fmla="*/ 14611757 w 16017595"/>
                <a:gd name="connsiteY2" fmla="*/ 2388099 h 8276631"/>
                <a:gd name="connsiteX3" fmla="*/ 16017527 w 16017595"/>
                <a:gd name="connsiteY3" fmla="*/ 8276632 h 8276631"/>
                <a:gd name="connsiteX4" fmla="*/ 1 w 16017595"/>
                <a:gd name="connsiteY4" fmla="*/ 6267149 h 8276631"/>
                <a:gd name="connsiteX0" fmla="*/ 1 w 17145861"/>
                <a:gd name="connsiteY0" fmla="*/ 6267149 h 6267150"/>
                <a:gd name="connsiteX1" fmla="*/ 9165009 w 17145861"/>
                <a:gd name="connsiteY1" fmla="*/ -2 h 6267150"/>
                <a:gd name="connsiteX2" fmla="*/ 14611757 w 17145861"/>
                <a:gd name="connsiteY2" fmla="*/ 2388099 h 6267150"/>
                <a:gd name="connsiteX3" fmla="*/ 17145829 w 17145861"/>
                <a:gd name="connsiteY3" fmla="*/ 4712733 h 6267150"/>
                <a:gd name="connsiteX4" fmla="*/ 1 w 17145861"/>
                <a:gd name="connsiteY4" fmla="*/ 6267149 h 6267150"/>
                <a:gd name="connsiteX0" fmla="*/ 1 w 17145853"/>
                <a:gd name="connsiteY0" fmla="*/ 6267149 h 6267150"/>
                <a:gd name="connsiteX1" fmla="*/ 9165009 w 17145853"/>
                <a:gd name="connsiteY1" fmla="*/ -2 h 6267150"/>
                <a:gd name="connsiteX2" fmla="*/ 13592752 w 17145853"/>
                <a:gd name="connsiteY2" fmla="*/ 2817525 h 6267150"/>
                <a:gd name="connsiteX3" fmla="*/ 17145829 w 17145853"/>
                <a:gd name="connsiteY3" fmla="*/ 4712733 h 6267150"/>
                <a:gd name="connsiteX4" fmla="*/ 1 w 17145853"/>
                <a:gd name="connsiteY4" fmla="*/ 6267149 h 6267150"/>
                <a:gd name="connsiteX0" fmla="*/ 1 w 17145853"/>
                <a:gd name="connsiteY0" fmla="*/ 6267149 h 6267150"/>
                <a:gd name="connsiteX1" fmla="*/ 9165009 w 17145853"/>
                <a:gd name="connsiteY1" fmla="*/ -2 h 6267150"/>
                <a:gd name="connsiteX2" fmla="*/ 13710580 w 17145853"/>
                <a:gd name="connsiteY2" fmla="*/ 2545683 h 6267150"/>
                <a:gd name="connsiteX3" fmla="*/ 17145829 w 17145853"/>
                <a:gd name="connsiteY3" fmla="*/ 4712733 h 6267150"/>
                <a:gd name="connsiteX4" fmla="*/ 1 w 17145853"/>
                <a:gd name="connsiteY4" fmla="*/ 6267149 h 6267150"/>
                <a:gd name="connsiteX0" fmla="*/ 1 w 17326657"/>
                <a:gd name="connsiteY0" fmla="*/ 6267149 h 6267150"/>
                <a:gd name="connsiteX1" fmla="*/ 9165009 w 17326657"/>
                <a:gd name="connsiteY1" fmla="*/ -2 h 6267150"/>
                <a:gd name="connsiteX2" fmla="*/ 13710580 w 17326657"/>
                <a:gd name="connsiteY2" fmla="*/ 2545683 h 6267150"/>
                <a:gd name="connsiteX3" fmla="*/ 17326628 w 17326657"/>
                <a:gd name="connsiteY3" fmla="*/ 4872059 h 6267150"/>
                <a:gd name="connsiteX4" fmla="*/ 1 w 17326657"/>
                <a:gd name="connsiteY4" fmla="*/ 6267149 h 6267150"/>
                <a:gd name="connsiteX0" fmla="*/ -4 w 17200698"/>
                <a:gd name="connsiteY0" fmla="*/ 7129485 h 7129485"/>
                <a:gd name="connsiteX1" fmla="*/ 9039050 w 17200698"/>
                <a:gd name="connsiteY1" fmla="*/ -2 h 7129485"/>
                <a:gd name="connsiteX2" fmla="*/ 13584621 w 17200698"/>
                <a:gd name="connsiteY2" fmla="*/ 2545683 h 7129485"/>
                <a:gd name="connsiteX3" fmla="*/ 17200669 w 17200698"/>
                <a:gd name="connsiteY3" fmla="*/ 4872059 h 7129485"/>
                <a:gd name="connsiteX4" fmla="*/ -4 w 17200698"/>
                <a:gd name="connsiteY4" fmla="*/ 7129485 h 7129485"/>
                <a:gd name="connsiteX0" fmla="*/ 170009 w 17370711"/>
                <a:gd name="connsiteY0" fmla="*/ 7129485 h 7328034"/>
                <a:gd name="connsiteX1" fmla="*/ 9209063 w 17370711"/>
                <a:gd name="connsiteY1" fmla="*/ -2 h 7328034"/>
                <a:gd name="connsiteX2" fmla="*/ 13754634 w 17370711"/>
                <a:gd name="connsiteY2" fmla="*/ 2545683 h 7328034"/>
                <a:gd name="connsiteX3" fmla="*/ 17370682 w 17370711"/>
                <a:gd name="connsiteY3" fmla="*/ 4872059 h 7328034"/>
                <a:gd name="connsiteX4" fmla="*/ 0 w 17370711"/>
                <a:gd name="connsiteY4" fmla="*/ 7328036 h 7328034"/>
                <a:gd name="connsiteX5" fmla="*/ 170009 w 17370711"/>
                <a:gd name="connsiteY5" fmla="*/ 7129485 h 732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70711" h="7328034">
                  <a:moveTo>
                    <a:pt x="170009" y="7129485"/>
                  </a:moveTo>
                  <a:lnTo>
                    <a:pt x="9209063" y="-2"/>
                  </a:lnTo>
                  <a:lnTo>
                    <a:pt x="13754634" y="2545683"/>
                  </a:lnTo>
                  <a:cubicBezTo>
                    <a:pt x="13743412" y="2546746"/>
                    <a:pt x="17381904" y="4870996"/>
                    <a:pt x="17370682" y="4872059"/>
                  </a:cubicBezTo>
                  <a:cubicBezTo>
                    <a:pt x="11728890" y="5604464"/>
                    <a:pt x="5641792" y="6595631"/>
                    <a:pt x="0" y="7328036"/>
                  </a:cubicBezTo>
                  <a:lnTo>
                    <a:pt x="170009" y="7129485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39" name="Right Triangle 6"/>
            <p:cNvSpPr/>
            <p:nvPr/>
          </p:nvSpPr>
          <p:spPr>
            <a:xfrm rot="5085572">
              <a:off x="8929317" y="2933219"/>
              <a:ext cx="2598533" cy="2763107"/>
            </a:xfrm>
            <a:custGeom>
              <a:avLst/>
              <a:gdLst>
                <a:gd name="connsiteX0" fmla="*/ 0 w 800408"/>
                <a:gd name="connsiteY0" fmla="*/ 469830 h 469830"/>
                <a:gd name="connsiteX1" fmla="*/ 0 w 800408"/>
                <a:gd name="connsiteY1" fmla="*/ 0 h 469830"/>
                <a:gd name="connsiteX2" fmla="*/ 800408 w 800408"/>
                <a:gd name="connsiteY2" fmla="*/ 469830 h 469830"/>
                <a:gd name="connsiteX3" fmla="*/ 0 w 800408"/>
                <a:gd name="connsiteY3" fmla="*/ 469830 h 469830"/>
                <a:gd name="connsiteX0" fmla="*/ 0 w 2587308"/>
                <a:gd name="connsiteY0" fmla="*/ 2745007 h 2745007"/>
                <a:gd name="connsiteX1" fmla="*/ 1786900 w 2587308"/>
                <a:gd name="connsiteY1" fmla="*/ 0 h 2745007"/>
                <a:gd name="connsiteX2" fmla="*/ 2587308 w 2587308"/>
                <a:gd name="connsiteY2" fmla="*/ 469830 h 2745007"/>
                <a:gd name="connsiteX3" fmla="*/ 0 w 2587308"/>
                <a:gd name="connsiteY3" fmla="*/ 2745007 h 2745007"/>
                <a:gd name="connsiteX0" fmla="*/ 0 w 2598533"/>
                <a:gd name="connsiteY0" fmla="*/ 2763107 h 2763107"/>
                <a:gd name="connsiteX1" fmla="*/ 1798125 w 2598533"/>
                <a:gd name="connsiteY1" fmla="*/ 0 h 2763107"/>
                <a:gd name="connsiteX2" fmla="*/ 2598533 w 2598533"/>
                <a:gd name="connsiteY2" fmla="*/ 469830 h 2763107"/>
                <a:gd name="connsiteX3" fmla="*/ 0 w 2598533"/>
                <a:gd name="connsiteY3" fmla="*/ 2763107 h 276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33" h="2763107">
                  <a:moveTo>
                    <a:pt x="0" y="2763107"/>
                  </a:moveTo>
                  <a:lnTo>
                    <a:pt x="1798125" y="0"/>
                  </a:lnTo>
                  <a:lnTo>
                    <a:pt x="2598533" y="469830"/>
                  </a:lnTo>
                  <a:lnTo>
                    <a:pt x="0" y="2763107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srgbClr val="00B0F0"/>
                </a:solidFill>
              </a:endParaRPr>
            </a:p>
          </p:txBody>
        </p:sp>
        <p:sp>
          <p:nvSpPr>
            <p:cNvPr id="40" name="Right Triangle 9"/>
            <p:cNvSpPr/>
            <p:nvPr/>
          </p:nvSpPr>
          <p:spPr>
            <a:xfrm rot="600095">
              <a:off x="8042403" y="4257230"/>
              <a:ext cx="299550" cy="401594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7560" h="1484650">
                  <a:moveTo>
                    <a:pt x="0" y="639934"/>
                  </a:moveTo>
                  <a:lnTo>
                    <a:pt x="1547560" y="0"/>
                  </a:lnTo>
                  <a:cubicBezTo>
                    <a:pt x="1536338" y="1063"/>
                    <a:pt x="666927" y="1483587"/>
                    <a:pt x="655705" y="1484650"/>
                  </a:cubicBezTo>
                  <a:lnTo>
                    <a:pt x="0" y="63993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srgbClr val="FF3399"/>
                </a:solidFill>
              </a:endParaRPr>
            </a:p>
          </p:txBody>
        </p:sp>
        <p:sp>
          <p:nvSpPr>
            <p:cNvPr id="41" name="Right Triangle 9"/>
            <p:cNvSpPr/>
            <p:nvPr/>
          </p:nvSpPr>
          <p:spPr>
            <a:xfrm rot="16736933">
              <a:off x="10629827" y="1529471"/>
              <a:ext cx="418683" cy="138165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4500964"/>
                <a:gd name="connsiteY0" fmla="*/ 639934 h 2894479"/>
                <a:gd name="connsiteX1" fmla="*/ 1547560 w 4500964"/>
                <a:gd name="connsiteY1" fmla="*/ 0 h 2894479"/>
                <a:gd name="connsiteX2" fmla="*/ 4500934 w 4500964"/>
                <a:gd name="connsiteY2" fmla="*/ 2894478 h 2894479"/>
                <a:gd name="connsiteX3" fmla="*/ 0 w 4500964"/>
                <a:gd name="connsiteY3" fmla="*/ 639934 h 2894479"/>
                <a:gd name="connsiteX0" fmla="*/ 0 w 6241002"/>
                <a:gd name="connsiteY0" fmla="*/ 4942577 h 7197122"/>
                <a:gd name="connsiteX1" fmla="*/ 6241005 w 6241002"/>
                <a:gd name="connsiteY1" fmla="*/ 2 h 7197122"/>
                <a:gd name="connsiteX2" fmla="*/ 4500934 w 6241002"/>
                <a:gd name="connsiteY2" fmla="*/ 7197121 h 7197122"/>
                <a:gd name="connsiteX3" fmla="*/ 0 w 6241002"/>
                <a:gd name="connsiteY3" fmla="*/ 4942577 h 7197122"/>
                <a:gd name="connsiteX0" fmla="*/ 0 w 6241002"/>
                <a:gd name="connsiteY0" fmla="*/ 4942577 h 7197122"/>
                <a:gd name="connsiteX1" fmla="*/ 2819951 w 6241002"/>
                <a:gd name="connsiteY1" fmla="*/ 2743592 h 7197122"/>
                <a:gd name="connsiteX2" fmla="*/ 6241005 w 6241002"/>
                <a:gd name="connsiteY2" fmla="*/ 2 h 7197122"/>
                <a:gd name="connsiteX3" fmla="*/ 4500934 w 6241002"/>
                <a:gd name="connsiteY3" fmla="*/ 7197121 h 7197122"/>
                <a:gd name="connsiteX4" fmla="*/ 0 w 6241002"/>
                <a:gd name="connsiteY4" fmla="*/ 4942577 h 7197122"/>
                <a:gd name="connsiteX0" fmla="*/ 0 w 6241002"/>
                <a:gd name="connsiteY0" fmla="*/ 5778721 h 8033266"/>
                <a:gd name="connsiteX1" fmla="*/ 431963 w 6241002"/>
                <a:gd name="connsiteY1" fmla="*/ 1 h 8033266"/>
                <a:gd name="connsiteX2" fmla="*/ 6241005 w 6241002"/>
                <a:gd name="connsiteY2" fmla="*/ 836146 h 8033266"/>
                <a:gd name="connsiteX3" fmla="*/ 4500934 w 6241002"/>
                <a:gd name="connsiteY3" fmla="*/ 8033265 h 8033266"/>
                <a:gd name="connsiteX4" fmla="*/ 0 w 6241002"/>
                <a:gd name="connsiteY4" fmla="*/ 5778721 h 8033266"/>
                <a:gd name="connsiteX0" fmla="*/ 1445726 w 5809037"/>
                <a:gd name="connsiteY0" fmla="*/ 7963719 h 8033266"/>
                <a:gd name="connsiteX1" fmla="*/ -2 w 5809037"/>
                <a:gd name="connsiteY1" fmla="*/ 1 h 8033266"/>
                <a:gd name="connsiteX2" fmla="*/ 5809040 w 5809037"/>
                <a:gd name="connsiteY2" fmla="*/ 836146 h 8033266"/>
                <a:gd name="connsiteX3" fmla="*/ 4068969 w 5809037"/>
                <a:gd name="connsiteY3" fmla="*/ 8033265 h 8033266"/>
                <a:gd name="connsiteX4" fmla="*/ 1445726 w 5809037"/>
                <a:gd name="connsiteY4" fmla="*/ 7963719 h 8033266"/>
                <a:gd name="connsiteX0" fmla="*/ 2105842 w 5809037"/>
                <a:gd name="connsiteY0" fmla="*/ 10752502 h 10752508"/>
                <a:gd name="connsiteX1" fmla="*/ -2 w 5809037"/>
                <a:gd name="connsiteY1" fmla="*/ 1 h 10752508"/>
                <a:gd name="connsiteX2" fmla="*/ 5809040 w 5809037"/>
                <a:gd name="connsiteY2" fmla="*/ 836146 h 10752508"/>
                <a:gd name="connsiteX3" fmla="*/ 4068969 w 5809037"/>
                <a:gd name="connsiteY3" fmla="*/ 8033265 h 10752508"/>
                <a:gd name="connsiteX4" fmla="*/ 2105842 w 5809037"/>
                <a:gd name="connsiteY4" fmla="*/ 10752502 h 10752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9037" h="10752508">
                  <a:moveTo>
                    <a:pt x="2105842" y="10752502"/>
                  </a:moveTo>
                  <a:lnTo>
                    <a:pt x="-2" y="1"/>
                  </a:lnTo>
                  <a:lnTo>
                    <a:pt x="5809040" y="836146"/>
                  </a:lnTo>
                  <a:cubicBezTo>
                    <a:pt x="5797818" y="837209"/>
                    <a:pt x="4080191" y="8032202"/>
                    <a:pt x="4068969" y="8033265"/>
                  </a:cubicBezTo>
                  <a:lnTo>
                    <a:pt x="2105842" y="10752502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42" name="Right Triangle 9"/>
            <p:cNvSpPr/>
            <p:nvPr/>
          </p:nvSpPr>
          <p:spPr>
            <a:xfrm rot="4813542">
              <a:off x="9573876" y="5101073"/>
              <a:ext cx="1987778" cy="1855769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1547560"/>
                <a:gd name="connsiteY0" fmla="*/ 639934 h 2361841"/>
                <a:gd name="connsiteX1" fmla="*/ 1547560 w 1547560"/>
                <a:gd name="connsiteY1" fmla="*/ 0 h 2361841"/>
                <a:gd name="connsiteX2" fmla="*/ 1422180 w 1547560"/>
                <a:gd name="connsiteY2" fmla="*/ 2361841 h 2361841"/>
                <a:gd name="connsiteX3" fmla="*/ 0 w 1547560"/>
                <a:gd name="connsiteY3" fmla="*/ 639934 h 2361841"/>
                <a:gd name="connsiteX0" fmla="*/ 0 w 1914544"/>
                <a:gd name="connsiteY0" fmla="*/ 435383 h 2157290"/>
                <a:gd name="connsiteX1" fmla="*/ 1914544 w 1914544"/>
                <a:gd name="connsiteY1" fmla="*/ 0 h 2157290"/>
                <a:gd name="connsiteX2" fmla="*/ 1422180 w 1914544"/>
                <a:gd name="connsiteY2" fmla="*/ 2157290 h 2157290"/>
                <a:gd name="connsiteX3" fmla="*/ 0 w 1914544"/>
                <a:gd name="connsiteY3" fmla="*/ 435383 h 2157290"/>
                <a:gd name="connsiteX0" fmla="*/ 0 w 1990738"/>
                <a:gd name="connsiteY0" fmla="*/ 349797 h 2157290"/>
                <a:gd name="connsiteX1" fmla="*/ 1990738 w 1990738"/>
                <a:gd name="connsiteY1" fmla="*/ 0 h 2157290"/>
                <a:gd name="connsiteX2" fmla="*/ 1498374 w 1990738"/>
                <a:gd name="connsiteY2" fmla="*/ 2157290 h 2157290"/>
                <a:gd name="connsiteX3" fmla="*/ 0 w 1990738"/>
                <a:gd name="connsiteY3" fmla="*/ 349797 h 2157290"/>
                <a:gd name="connsiteX0" fmla="*/ 0 w 1990738"/>
                <a:gd name="connsiteY0" fmla="*/ 349797 h 1329930"/>
                <a:gd name="connsiteX1" fmla="*/ 1990738 w 1990738"/>
                <a:gd name="connsiteY1" fmla="*/ 0 h 1329930"/>
                <a:gd name="connsiteX2" fmla="*/ 1136128 w 1990738"/>
                <a:gd name="connsiteY2" fmla="*/ 1329930 h 1329930"/>
                <a:gd name="connsiteX3" fmla="*/ 0 w 1990738"/>
                <a:gd name="connsiteY3" fmla="*/ 349797 h 1329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0738" h="1329930">
                  <a:moveTo>
                    <a:pt x="0" y="349797"/>
                  </a:moveTo>
                  <a:lnTo>
                    <a:pt x="1990738" y="0"/>
                  </a:lnTo>
                  <a:cubicBezTo>
                    <a:pt x="1979516" y="1063"/>
                    <a:pt x="1147350" y="1328867"/>
                    <a:pt x="1136128" y="1329930"/>
                  </a:cubicBezTo>
                  <a:lnTo>
                    <a:pt x="0" y="349797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 dirty="0">
                <a:solidFill>
                  <a:prstClr val="white"/>
                </a:solidFill>
              </a:endParaRPr>
            </a:p>
          </p:txBody>
        </p:sp>
        <p:sp>
          <p:nvSpPr>
            <p:cNvPr id="43" name="Right Triangle 9"/>
            <p:cNvSpPr/>
            <p:nvPr/>
          </p:nvSpPr>
          <p:spPr>
            <a:xfrm rot="16826751">
              <a:off x="9900650" y="6124604"/>
              <a:ext cx="565815" cy="534391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1943642"/>
                <a:gd name="connsiteY0" fmla="*/ 639934 h 3456308"/>
                <a:gd name="connsiteX1" fmla="*/ 1547560 w 1943642"/>
                <a:gd name="connsiteY1" fmla="*/ 0 h 3456308"/>
                <a:gd name="connsiteX2" fmla="*/ 1943421 w 1943642"/>
                <a:gd name="connsiteY2" fmla="*/ 3456308 h 3456308"/>
                <a:gd name="connsiteX3" fmla="*/ 0 w 1943642"/>
                <a:gd name="connsiteY3" fmla="*/ 639934 h 3456308"/>
                <a:gd name="connsiteX0" fmla="*/ 0 w 2076248"/>
                <a:gd name="connsiteY0" fmla="*/ 1029907 h 3846281"/>
                <a:gd name="connsiteX1" fmla="*/ 2076248 w 2076248"/>
                <a:gd name="connsiteY1" fmla="*/ 0 h 3846281"/>
                <a:gd name="connsiteX2" fmla="*/ 1943421 w 2076248"/>
                <a:gd name="connsiteY2" fmla="*/ 3846281 h 3846281"/>
                <a:gd name="connsiteX3" fmla="*/ 0 w 2076248"/>
                <a:gd name="connsiteY3" fmla="*/ 1029907 h 3846281"/>
                <a:gd name="connsiteX0" fmla="*/ 0 w 3740213"/>
                <a:gd name="connsiteY0" fmla="*/ 1029907 h 3726794"/>
                <a:gd name="connsiteX1" fmla="*/ 2076248 w 3740213"/>
                <a:gd name="connsiteY1" fmla="*/ 0 h 3726794"/>
                <a:gd name="connsiteX2" fmla="*/ 3740157 w 3740213"/>
                <a:gd name="connsiteY2" fmla="*/ 3726795 h 3726794"/>
                <a:gd name="connsiteX3" fmla="*/ 0 w 3740213"/>
                <a:gd name="connsiteY3" fmla="*/ 1029907 h 3726794"/>
                <a:gd name="connsiteX0" fmla="*/ -1 w 2915950"/>
                <a:gd name="connsiteY0" fmla="*/ 2368921 h 3726796"/>
                <a:gd name="connsiteX1" fmla="*/ 1251985 w 2915950"/>
                <a:gd name="connsiteY1" fmla="*/ 0 h 3726796"/>
                <a:gd name="connsiteX2" fmla="*/ 2915894 w 2915950"/>
                <a:gd name="connsiteY2" fmla="*/ 3726795 h 3726796"/>
                <a:gd name="connsiteX3" fmla="*/ -1 w 2915950"/>
                <a:gd name="connsiteY3" fmla="*/ 2368921 h 3726796"/>
                <a:gd name="connsiteX0" fmla="*/ -1 w 2915940"/>
                <a:gd name="connsiteY0" fmla="*/ 1471352 h 2829225"/>
                <a:gd name="connsiteX1" fmla="*/ 931826 w 2915940"/>
                <a:gd name="connsiteY1" fmla="*/ -1 h 2829225"/>
                <a:gd name="connsiteX2" fmla="*/ 2915894 w 2915940"/>
                <a:gd name="connsiteY2" fmla="*/ 2829226 h 2829225"/>
                <a:gd name="connsiteX3" fmla="*/ -1 w 2915940"/>
                <a:gd name="connsiteY3" fmla="*/ 1471352 h 2829225"/>
                <a:gd name="connsiteX0" fmla="*/ -1 w 3098034"/>
                <a:gd name="connsiteY0" fmla="*/ 1427523 h 2829229"/>
                <a:gd name="connsiteX1" fmla="*/ 1113920 w 3098034"/>
                <a:gd name="connsiteY1" fmla="*/ 1 h 2829229"/>
                <a:gd name="connsiteX2" fmla="*/ 3097988 w 3098034"/>
                <a:gd name="connsiteY2" fmla="*/ 2829228 h 2829229"/>
                <a:gd name="connsiteX3" fmla="*/ -1 w 3098034"/>
                <a:gd name="connsiteY3" fmla="*/ 1427523 h 2829229"/>
                <a:gd name="connsiteX0" fmla="*/ -1 w 3306595"/>
                <a:gd name="connsiteY0" fmla="*/ 1427521 h 3018388"/>
                <a:gd name="connsiteX1" fmla="*/ 1113920 w 3306595"/>
                <a:gd name="connsiteY1" fmla="*/ -1 h 3018388"/>
                <a:gd name="connsiteX2" fmla="*/ 3306553 w 3306595"/>
                <a:gd name="connsiteY2" fmla="*/ 3018387 h 3018388"/>
                <a:gd name="connsiteX3" fmla="*/ -1 w 3306595"/>
                <a:gd name="connsiteY3" fmla="*/ 1427521 h 3018388"/>
                <a:gd name="connsiteX0" fmla="*/ -1 w 3306595"/>
                <a:gd name="connsiteY0" fmla="*/ 1432874 h 3023739"/>
                <a:gd name="connsiteX1" fmla="*/ 1035563 w 3306595"/>
                <a:gd name="connsiteY1" fmla="*/ 0 h 3023739"/>
                <a:gd name="connsiteX2" fmla="*/ 3306553 w 3306595"/>
                <a:gd name="connsiteY2" fmla="*/ 3023740 h 3023739"/>
                <a:gd name="connsiteX3" fmla="*/ -1 w 3306595"/>
                <a:gd name="connsiteY3" fmla="*/ 1432874 h 3023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6595" h="3023739">
                  <a:moveTo>
                    <a:pt x="-1" y="1432874"/>
                  </a:moveTo>
                  <a:lnTo>
                    <a:pt x="1035563" y="0"/>
                  </a:lnTo>
                  <a:cubicBezTo>
                    <a:pt x="1024341" y="1063"/>
                    <a:pt x="3317775" y="3022677"/>
                    <a:pt x="3306553" y="3023740"/>
                  </a:cubicBezTo>
                  <a:lnTo>
                    <a:pt x="-1" y="143287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srgbClr val="FF3399"/>
                </a:solidFill>
              </a:endParaRPr>
            </a:p>
          </p:txBody>
        </p:sp>
        <p:sp>
          <p:nvSpPr>
            <p:cNvPr id="44" name="Right Triangle 9"/>
            <p:cNvSpPr/>
            <p:nvPr/>
          </p:nvSpPr>
          <p:spPr>
            <a:xfrm rot="5873890">
              <a:off x="8946389" y="2425149"/>
              <a:ext cx="776285" cy="1040733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7560" h="1484650">
                  <a:moveTo>
                    <a:pt x="0" y="639934"/>
                  </a:moveTo>
                  <a:lnTo>
                    <a:pt x="1547560" y="0"/>
                  </a:lnTo>
                  <a:cubicBezTo>
                    <a:pt x="1536338" y="1063"/>
                    <a:pt x="666927" y="1483587"/>
                    <a:pt x="655705" y="1484650"/>
                  </a:cubicBezTo>
                  <a:lnTo>
                    <a:pt x="0" y="63993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45" name="Right Triangle 9"/>
            <p:cNvSpPr/>
            <p:nvPr/>
          </p:nvSpPr>
          <p:spPr>
            <a:xfrm rot="9912503">
              <a:off x="11415821" y="2214614"/>
              <a:ext cx="299550" cy="401594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7560" h="1484650">
                  <a:moveTo>
                    <a:pt x="0" y="639934"/>
                  </a:moveTo>
                  <a:lnTo>
                    <a:pt x="1547560" y="0"/>
                  </a:lnTo>
                  <a:cubicBezTo>
                    <a:pt x="1536338" y="1063"/>
                    <a:pt x="666927" y="1483587"/>
                    <a:pt x="655705" y="1484650"/>
                  </a:cubicBezTo>
                  <a:lnTo>
                    <a:pt x="0" y="63993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46" name="Right Triangle 9"/>
            <p:cNvSpPr/>
            <p:nvPr/>
          </p:nvSpPr>
          <p:spPr>
            <a:xfrm rot="7029743">
              <a:off x="9911130" y="603179"/>
              <a:ext cx="1147226" cy="525712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6920185"/>
                <a:gd name="connsiteY0" fmla="*/ 946243 h 1790959"/>
                <a:gd name="connsiteX1" fmla="*/ 6920184 w 6920185"/>
                <a:gd name="connsiteY1" fmla="*/ 1 h 1790959"/>
                <a:gd name="connsiteX2" fmla="*/ 655705 w 6920185"/>
                <a:gd name="connsiteY2" fmla="*/ 1790959 h 1790959"/>
                <a:gd name="connsiteX3" fmla="*/ 0 w 6920185"/>
                <a:gd name="connsiteY3" fmla="*/ 946243 h 179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0185" h="1790959">
                  <a:moveTo>
                    <a:pt x="0" y="946243"/>
                  </a:moveTo>
                  <a:cubicBezTo>
                    <a:pt x="515853" y="732932"/>
                    <a:pt x="6404331" y="213312"/>
                    <a:pt x="6920184" y="1"/>
                  </a:cubicBezTo>
                  <a:cubicBezTo>
                    <a:pt x="6908962" y="1064"/>
                    <a:pt x="666927" y="1789896"/>
                    <a:pt x="655705" y="1790959"/>
                  </a:cubicBezTo>
                  <a:lnTo>
                    <a:pt x="0" y="946243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47" name="Right Triangle 9"/>
            <p:cNvSpPr/>
            <p:nvPr/>
          </p:nvSpPr>
          <p:spPr>
            <a:xfrm rot="15514280">
              <a:off x="7317722" y="5047430"/>
              <a:ext cx="1517313" cy="2035412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7560" h="1484650">
                  <a:moveTo>
                    <a:pt x="0" y="639934"/>
                  </a:moveTo>
                  <a:lnTo>
                    <a:pt x="1547560" y="0"/>
                  </a:lnTo>
                  <a:cubicBezTo>
                    <a:pt x="1536338" y="1063"/>
                    <a:pt x="666927" y="1483587"/>
                    <a:pt x="655705" y="1484650"/>
                  </a:cubicBezTo>
                  <a:lnTo>
                    <a:pt x="0" y="63993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48" name="Right Triangle 9"/>
            <p:cNvSpPr/>
            <p:nvPr/>
          </p:nvSpPr>
          <p:spPr>
            <a:xfrm rot="18787309">
              <a:off x="5933073" y="5813470"/>
              <a:ext cx="1431481" cy="785119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2770689"/>
                <a:gd name="connsiteY0" fmla="*/ 639934 h 1470262"/>
                <a:gd name="connsiteX1" fmla="*/ 1547560 w 2770689"/>
                <a:gd name="connsiteY1" fmla="*/ 0 h 1470262"/>
                <a:gd name="connsiteX2" fmla="*/ 2770614 w 2770689"/>
                <a:gd name="connsiteY2" fmla="*/ 1470262 h 1470262"/>
                <a:gd name="connsiteX3" fmla="*/ 0 w 2770689"/>
                <a:gd name="connsiteY3" fmla="*/ 639934 h 1470262"/>
                <a:gd name="connsiteX0" fmla="*/ 0 w 2739323"/>
                <a:gd name="connsiteY0" fmla="*/ 639934 h 1469233"/>
                <a:gd name="connsiteX1" fmla="*/ 1547560 w 2739323"/>
                <a:gd name="connsiteY1" fmla="*/ 0 h 1469233"/>
                <a:gd name="connsiteX2" fmla="*/ 2739246 w 2739323"/>
                <a:gd name="connsiteY2" fmla="*/ 1469233 h 1469233"/>
                <a:gd name="connsiteX3" fmla="*/ 0 w 2739323"/>
                <a:gd name="connsiteY3" fmla="*/ 639934 h 1469233"/>
                <a:gd name="connsiteX0" fmla="*/ 0 w 1854568"/>
                <a:gd name="connsiteY0" fmla="*/ 632311 h 1469233"/>
                <a:gd name="connsiteX1" fmla="*/ 662805 w 1854568"/>
                <a:gd name="connsiteY1" fmla="*/ 0 h 1469233"/>
                <a:gd name="connsiteX2" fmla="*/ 1854491 w 1854568"/>
                <a:gd name="connsiteY2" fmla="*/ 1469233 h 1469233"/>
                <a:gd name="connsiteX3" fmla="*/ 0 w 1854568"/>
                <a:gd name="connsiteY3" fmla="*/ 632311 h 1469233"/>
                <a:gd name="connsiteX0" fmla="*/ 0 w 2115288"/>
                <a:gd name="connsiteY0" fmla="*/ 602826 h 1469233"/>
                <a:gd name="connsiteX1" fmla="*/ 923525 w 2115288"/>
                <a:gd name="connsiteY1" fmla="*/ 0 h 1469233"/>
                <a:gd name="connsiteX2" fmla="*/ 2115211 w 2115288"/>
                <a:gd name="connsiteY2" fmla="*/ 1469233 h 1469233"/>
                <a:gd name="connsiteX3" fmla="*/ 0 w 2115288"/>
                <a:gd name="connsiteY3" fmla="*/ 602826 h 1469233"/>
                <a:gd name="connsiteX0" fmla="*/ 0 w 2115270"/>
                <a:gd name="connsiteY0" fmla="*/ 431671 h 1298078"/>
                <a:gd name="connsiteX1" fmla="*/ 556784 w 2115270"/>
                <a:gd name="connsiteY1" fmla="*/ 0 h 1298078"/>
                <a:gd name="connsiteX2" fmla="*/ 2115211 w 2115270"/>
                <a:gd name="connsiteY2" fmla="*/ 1298078 h 1298078"/>
                <a:gd name="connsiteX3" fmla="*/ 0 w 2115270"/>
                <a:gd name="connsiteY3" fmla="*/ 431671 h 1298078"/>
                <a:gd name="connsiteX0" fmla="*/ 0 w 2130439"/>
                <a:gd name="connsiteY0" fmla="*/ 431671 h 1314277"/>
                <a:gd name="connsiteX1" fmla="*/ 556784 w 2130439"/>
                <a:gd name="connsiteY1" fmla="*/ 0 h 1314277"/>
                <a:gd name="connsiteX2" fmla="*/ 2130381 w 2130439"/>
                <a:gd name="connsiteY2" fmla="*/ 1314277 h 1314277"/>
                <a:gd name="connsiteX3" fmla="*/ 0 w 2130439"/>
                <a:gd name="connsiteY3" fmla="*/ 431671 h 1314277"/>
                <a:gd name="connsiteX0" fmla="*/ 0 w 2130437"/>
                <a:gd name="connsiteY0" fmla="*/ 365592 h 1248198"/>
                <a:gd name="connsiteX1" fmla="*/ 497046 w 2130437"/>
                <a:gd name="connsiteY1" fmla="*/ 0 h 1248198"/>
                <a:gd name="connsiteX2" fmla="*/ 2130381 w 2130437"/>
                <a:gd name="connsiteY2" fmla="*/ 1248198 h 1248198"/>
                <a:gd name="connsiteX3" fmla="*/ 0 w 2130437"/>
                <a:gd name="connsiteY3" fmla="*/ 365592 h 1248198"/>
                <a:gd name="connsiteX0" fmla="*/ 0 w 2259597"/>
                <a:gd name="connsiteY0" fmla="*/ 314252 h 1248198"/>
                <a:gd name="connsiteX1" fmla="*/ 626206 w 2259597"/>
                <a:gd name="connsiteY1" fmla="*/ 0 h 1248198"/>
                <a:gd name="connsiteX2" fmla="*/ 2259541 w 2259597"/>
                <a:gd name="connsiteY2" fmla="*/ 1248198 h 1248198"/>
                <a:gd name="connsiteX3" fmla="*/ 0 w 2259597"/>
                <a:gd name="connsiteY3" fmla="*/ 314252 h 1248198"/>
                <a:gd name="connsiteX0" fmla="*/ 0 w 2275796"/>
                <a:gd name="connsiteY0" fmla="*/ 329421 h 1248198"/>
                <a:gd name="connsiteX1" fmla="*/ 642405 w 2275796"/>
                <a:gd name="connsiteY1" fmla="*/ 0 h 1248198"/>
                <a:gd name="connsiteX2" fmla="*/ 2275740 w 2275796"/>
                <a:gd name="connsiteY2" fmla="*/ 1248198 h 1248198"/>
                <a:gd name="connsiteX3" fmla="*/ 0 w 2275796"/>
                <a:gd name="connsiteY3" fmla="*/ 329421 h 124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5796" h="1248198">
                  <a:moveTo>
                    <a:pt x="0" y="329421"/>
                  </a:moveTo>
                  <a:lnTo>
                    <a:pt x="642405" y="0"/>
                  </a:lnTo>
                  <a:cubicBezTo>
                    <a:pt x="631183" y="1063"/>
                    <a:pt x="2286962" y="1247135"/>
                    <a:pt x="2275740" y="1248198"/>
                  </a:cubicBezTo>
                  <a:lnTo>
                    <a:pt x="0" y="329421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49" name="Right Triangle 9"/>
            <p:cNvSpPr/>
            <p:nvPr/>
          </p:nvSpPr>
          <p:spPr>
            <a:xfrm rot="1388307">
              <a:off x="9081311" y="2089534"/>
              <a:ext cx="1113897" cy="610935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2770689"/>
                <a:gd name="connsiteY0" fmla="*/ 639934 h 1470262"/>
                <a:gd name="connsiteX1" fmla="*/ 1547560 w 2770689"/>
                <a:gd name="connsiteY1" fmla="*/ 0 h 1470262"/>
                <a:gd name="connsiteX2" fmla="*/ 2770614 w 2770689"/>
                <a:gd name="connsiteY2" fmla="*/ 1470262 h 1470262"/>
                <a:gd name="connsiteX3" fmla="*/ 0 w 2770689"/>
                <a:gd name="connsiteY3" fmla="*/ 639934 h 1470262"/>
                <a:gd name="connsiteX0" fmla="*/ 0 w 2739323"/>
                <a:gd name="connsiteY0" fmla="*/ 639934 h 1469233"/>
                <a:gd name="connsiteX1" fmla="*/ 1547560 w 2739323"/>
                <a:gd name="connsiteY1" fmla="*/ 0 h 1469233"/>
                <a:gd name="connsiteX2" fmla="*/ 2739246 w 2739323"/>
                <a:gd name="connsiteY2" fmla="*/ 1469233 h 1469233"/>
                <a:gd name="connsiteX3" fmla="*/ 0 w 2739323"/>
                <a:gd name="connsiteY3" fmla="*/ 639934 h 1469233"/>
                <a:gd name="connsiteX0" fmla="*/ 0 w 1854568"/>
                <a:gd name="connsiteY0" fmla="*/ 632311 h 1469233"/>
                <a:gd name="connsiteX1" fmla="*/ 662805 w 1854568"/>
                <a:gd name="connsiteY1" fmla="*/ 0 h 1469233"/>
                <a:gd name="connsiteX2" fmla="*/ 1854491 w 1854568"/>
                <a:gd name="connsiteY2" fmla="*/ 1469233 h 1469233"/>
                <a:gd name="connsiteX3" fmla="*/ 0 w 1854568"/>
                <a:gd name="connsiteY3" fmla="*/ 632311 h 1469233"/>
                <a:gd name="connsiteX0" fmla="*/ 0 w 2115288"/>
                <a:gd name="connsiteY0" fmla="*/ 602826 h 1469233"/>
                <a:gd name="connsiteX1" fmla="*/ 923525 w 2115288"/>
                <a:gd name="connsiteY1" fmla="*/ 0 h 1469233"/>
                <a:gd name="connsiteX2" fmla="*/ 2115211 w 2115288"/>
                <a:gd name="connsiteY2" fmla="*/ 1469233 h 1469233"/>
                <a:gd name="connsiteX3" fmla="*/ 0 w 2115288"/>
                <a:gd name="connsiteY3" fmla="*/ 602826 h 1469233"/>
                <a:gd name="connsiteX0" fmla="*/ 0 w 2115270"/>
                <a:gd name="connsiteY0" fmla="*/ 431671 h 1298078"/>
                <a:gd name="connsiteX1" fmla="*/ 556784 w 2115270"/>
                <a:gd name="connsiteY1" fmla="*/ 0 h 1298078"/>
                <a:gd name="connsiteX2" fmla="*/ 2115211 w 2115270"/>
                <a:gd name="connsiteY2" fmla="*/ 1298078 h 1298078"/>
                <a:gd name="connsiteX3" fmla="*/ 0 w 2115270"/>
                <a:gd name="connsiteY3" fmla="*/ 431671 h 1298078"/>
                <a:gd name="connsiteX0" fmla="*/ 0 w 2130439"/>
                <a:gd name="connsiteY0" fmla="*/ 431671 h 1314277"/>
                <a:gd name="connsiteX1" fmla="*/ 556784 w 2130439"/>
                <a:gd name="connsiteY1" fmla="*/ 0 h 1314277"/>
                <a:gd name="connsiteX2" fmla="*/ 2130381 w 2130439"/>
                <a:gd name="connsiteY2" fmla="*/ 1314277 h 1314277"/>
                <a:gd name="connsiteX3" fmla="*/ 0 w 2130439"/>
                <a:gd name="connsiteY3" fmla="*/ 431671 h 1314277"/>
                <a:gd name="connsiteX0" fmla="*/ 0 w 2130437"/>
                <a:gd name="connsiteY0" fmla="*/ 365592 h 1248198"/>
                <a:gd name="connsiteX1" fmla="*/ 497046 w 2130437"/>
                <a:gd name="connsiteY1" fmla="*/ 0 h 1248198"/>
                <a:gd name="connsiteX2" fmla="*/ 2130381 w 2130437"/>
                <a:gd name="connsiteY2" fmla="*/ 1248198 h 1248198"/>
                <a:gd name="connsiteX3" fmla="*/ 0 w 2130437"/>
                <a:gd name="connsiteY3" fmla="*/ 365592 h 1248198"/>
                <a:gd name="connsiteX0" fmla="*/ 0 w 2259597"/>
                <a:gd name="connsiteY0" fmla="*/ 314252 h 1248198"/>
                <a:gd name="connsiteX1" fmla="*/ 626206 w 2259597"/>
                <a:gd name="connsiteY1" fmla="*/ 0 h 1248198"/>
                <a:gd name="connsiteX2" fmla="*/ 2259541 w 2259597"/>
                <a:gd name="connsiteY2" fmla="*/ 1248198 h 1248198"/>
                <a:gd name="connsiteX3" fmla="*/ 0 w 2259597"/>
                <a:gd name="connsiteY3" fmla="*/ 314252 h 1248198"/>
                <a:gd name="connsiteX0" fmla="*/ 0 w 2275796"/>
                <a:gd name="connsiteY0" fmla="*/ 329421 h 1248198"/>
                <a:gd name="connsiteX1" fmla="*/ 642405 w 2275796"/>
                <a:gd name="connsiteY1" fmla="*/ 0 h 1248198"/>
                <a:gd name="connsiteX2" fmla="*/ 2275740 w 2275796"/>
                <a:gd name="connsiteY2" fmla="*/ 1248198 h 1248198"/>
                <a:gd name="connsiteX3" fmla="*/ 0 w 2275796"/>
                <a:gd name="connsiteY3" fmla="*/ 329421 h 124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5796" h="1248198">
                  <a:moveTo>
                    <a:pt x="0" y="329421"/>
                  </a:moveTo>
                  <a:lnTo>
                    <a:pt x="642405" y="0"/>
                  </a:lnTo>
                  <a:cubicBezTo>
                    <a:pt x="631183" y="1063"/>
                    <a:pt x="2286962" y="1247135"/>
                    <a:pt x="2275740" y="1248198"/>
                  </a:cubicBezTo>
                  <a:lnTo>
                    <a:pt x="0" y="329421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50" name="Right Triangle 9"/>
            <p:cNvSpPr/>
            <p:nvPr/>
          </p:nvSpPr>
          <p:spPr>
            <a:xfrm rot="13491637">
              <a:off x="8245479" y="4944620"/>
              <a:ext cx="1113897" cy="610935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2770689"/>
                <a:gd name="connsiteY0" fmla="*/ 639934 h 1470262"/>
                <a:gd name="connsiteX1" fmla="*/ 1547560 w 2770689"/>
                <a:gd name="connsiteY1" fmla="*/ 0 h 1470262"/>
                <a:gd name="connsiteX2" fmla="*/ 2770614 w 2770689"/>
                <a:gd name="connsiteY2" fmla="*/ 1470262 h 1470262"/>
                <a:gd name="connsiteX3" fmla="*/ 0 w 2770689"/>
                <a:gd name="connsiteY3" fmla="*/ 639934 h 1470262"/>
                <a:gd name="connsiteX0" fmla="*/ 0 w 2739323"/>
                <a:gd name="connsiteY0" fmla="*/ 639934 h 1469233"/>
                <a:gd name="connsiteX1" fmla="*/ 1547560 w 2739323"/>
                <a:gd name="connsiteY1" fmla="*/ 0 h 1469233"/>
                <a:gd name="connsiteX2" fmla="*/ 2739246 w 2739323"/>
                <a:gd name="connsiteY2" fmla="*/ 1469233 h 1469233"/>
                <a:gd name="connsiteX3" fmla="*/ 0 w 2739323"/>
                <a:gd name="connsiteY3" fmla="*/ 639934 h 1469233"/>
                <a:gd name="connsiteX0" fmla="*/ 0 w 1854568"/>
                <a:gd name="connsiteY0" fmla="*/ 632311 h 1469233"/>
                <a:gd name="connsiteX1" fmla="*/ 662805 w 1854568"/>
                <a:gd name="connsiteY1" fmla="*/ 0 h 1469233"/>
                <a:gd name="connsiteX2" fmla="*/ 1854491 w 1854568"/>
                <a:gd name="connsiteY2" fmla="*/ 1469233 h 1469233"/>
                <a:gd name="connsiteX3" fmla="*/ 0 w 1854568"/>
                <a:gd name="connsiteY3" fmla="*/ 632311 h 1469233"/>
                <a:gd name="connsiteX0" fmla="*/ 0 w 2115288"/>
                <a:gd name="connsiteY0" fmla="*/ 602826 h 1469233"/>
                <a:gd name="connsiteX1" fmla="*/ 923525 w 2115288"/>
                <a:gd name="connsiteY1" fmla="*/ 0 h 1469233"/>
                <a:gd name="connsiteX2" fmla="*/ 2115211 w 2115288"/>
                <a:gd name="connsiteY2" fmla="*/ 1469233 h 1469233"/>
                <a:gd name="connsiteX3" fmla="*/ 0 w 2115288"/>
                <a:gd name="connsiteY3" fmla="*/ 602826 h 1469233"/>
                <a:gd name="connsiteX0" fmla="*/ 0 w 2115270"/>
                <a:gd name="connsiteY0" fmla="*/ 431671 h 1298078"/>
                <a:gd name="connsiteX1" fmla="*/ 556784 w 2115270"/>
                <a:gd name="connsiteY1" fmla="*/ 0 h 1298078"/>
                <a:gd name="connsiteX2" fmla="*/ 2115211 w 2115270"/>
                <a:gd name="connsiteY2" fmla="*/ 1298078 h 1298078"/>
                <a:gd name="connsiteX3" fmla="*/ 0 w 2115270"/>
                <a:gd name="connsiteY3" fmla="*/ 431671 h 1298078"/>
                <a:gd name="connsiteX0" fmla="*/ 0 w 2130439"/>
                <a:gd name="connsiteY0" fmla="*/ 431671 h 1314277"/>
                <a:gd name="connsiteX1" fmla="*/ 556784 w 2130439"/>
                <a:gd name="connsiteY1" fmla="*/ 0 h 1314277"/>
                <a:gd name="connsiteX2" fmla="*/ 2130381 w 2130439"/>
                <a:gd name="connsiteY2" fmla="*/ 1314277 h 1314277"/>
                <a:gd name="connsiteX3" fmla="*/ 0 w 2130439"/>
                <a:gd name="connsiteY3" fmla="*/ 431671 h 1314277"/>
                <a:gd name="connsiteX0" fmla="*/ 0 w 2130437"/>
                <a:gd name="connsiteY0" fmla="*/ 365592 h 1248198"/>
                <a:gd name="connsiteX1" fmla="*/ 497046 w 2130437"/>
                <a:gd name="connsiteY1" fmla="*/ 0 h 1248198"/>
                <a:gd name="connsiteX2" fmla="*/ 2130381 w 2130437"/>
                <a:gd name="connsiteY2" fmla="*/ 1248198 h 1248198"/>
                <a:gd name="connsiteX3" fmla="*/ 0 w 2130437"/>
                <a:gd name="connsiteY3" fmla="*/ 365592 h 1248198"/>
                <a:gd name="connsiteX0" fmla="*/ 0 w 2259597"/>
                <a:gd name="connsiteY0" fmla="*/ 314252 h 1248198"/>
                <a:gd name="connsiteX1" fmla="*/ 626206 w 2259597"/>
                <a:gd name="connsiteY1" fmla="*/ 0 h 1248198"/>
                <a:gd name="connsiteX2" fmla="*/ 2259541 w 2259597"/>
                <a:gd name="connsiteY2" fmla="*/ 1248198 h 1248198"/>
                <a:gd name="connsiteX3" fmla="*/ 0 w 2259597"/>
                <a:gd name="connsiteY3" fmla="*/ 314252 h 1248198"/>
                <a:gd name="connsiteX0" fmla="*/ 0 w 2275796"/>
                <a:gd name="connsiteY0" fmla="*/ 329421 h 1248198"/>
                <a:gd name="connsiteX1" fmla="*/ 642405 w 2275796"/>
                <a:gd name="connsiteY1" fmla="*/ 0 h 1248198"/>
                <a:gd name="connsiteX2" fmla="*/ 2275740 w 2275796"/>
                <a:gd name="connsiteY2" fmla="*/ 1248198 h 1248198"/>
                <a:gd name="connsiteX3" fmla="*/ 0 w 2275796"/>
                <a:gd name="connsiteY3" fmla="*/ 329421 h 124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5796" h="1248198">
                  <a:moveTo>
                    <a:pt x="0" y="329421"/>
                  </a:moveTo>
                  <a:lnTo>
                    <a:pt x="642405" y="0"/>
                  </a:lnTo>
                  <a:cubicBezTo>
                    <a:pt x="631183" y="1063"/>
                    <a:pt x="2286962" y="1247135"/>
                    <a:pt x="2275740" y="1248198"/>
                  </a:cubicBezTo>
                  <a:lnTo>
                    <a:pt x="0" y="329421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51" name="Right Triangle 9"/>
            <p:cNvSpPr/>
            <p:nvPr/>
          </p:nvSpPr>
          <p:spPr>
            <a:xfrm rot="600095">
              <a:off x="9030017" y="1468435"/>
              <a:ext cx="219982" cy="294921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7560" h="1484650">
                  <a:moveTo>
                    <a:pt x="0" y="639934"/>
                  </a:moveTo>
                  <a:lnTo>
                    <a:pt x="1547560" y="0"/>
                  </a:lnTo>
                  <a:cubicBezTo>
                    <a:pt x="1536338" y="1063"/>
                    <a:pt x="666927" y="1483587"/>
                    <a:pt x="655705" y="1484650"/>
                  </a:cubicBezTo>
                  <a:lnTo>
                    <a:pt x="0" y="63993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52" name="Right Triangle 9"/>
            <p:cNvSpPr/>
            <p:nvPr/>
          </p:nvSpPr>
          <p:spPr>
            <a:xfrm rot="4033879">
              <a:off x="7155898" y="3392975"/>
              <a:ext cx="299550" cy="401594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7560" h="1484650">
                  <a:moveTo>
                    <a:pt x="0" y="639934"/>
                  </a:moveTo>
                  <a:lnTo>
                    <a:pt x="1547560" y="0"/>
                  </a:lnTo>
                  <a:cubicBezTo>
                    <a:pt x="1536338" y="1063"/>
                    <a:pt x="666927" y="1483587"/>
                    <a:pt x="655705" y="1484650"/>
                  </a:cubicBezTo>
                  <a:lnTo>
                    <a:pt x="0" y="63993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53" name="Right Triangle 9"/>
            <p:cNvSpPr/>
            <p:nvPr/>
          </p:nvSpPr>
          <p:spPr>
            <a:xfrm rot="327492">
              <a:off x="6491288" y="4806389"/>
              <a:ext cx="488336" cy="506155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4500964"/>
                <a:gd name="connsiteY0" fmla="*/ 639934 h 2894479"/>
                <a:gd name="connsiteX1" fmla="*/ 1547560 w 4500964"/>
                <a:gd name="connsiteY1" fmla="*/ 0 h 2894479"/>
                <a:gd name="connsiteX2" fmla="*/ 4500934 w 4500964"/>
                <a:gd name="connsiteY2" fmla="*/ 2894478 h 2894479"/>
                <a:gd name="connsiteX3" fmla="*/ 0 w 4500964"/>
                <a:gd name="connsiteY3" fmla="*/ 639934 h 2894479"/>
                <a:gd name="connsiteX0" fmla="*/ 0 w 4500964"/>
                <a:gd name="connsiteY0" fmla="*/ 639934 h 2894479"/>
                <a:gd name="connsiteX1" fmla="*/ 797731 w 4500964"/>
                <a:gd name="connsiteY1" fmla="*/ 359438 h 2894479"/>
                <a:gd name="connsiteX2" fmla="*/ 1547560 w 4500964"/>
                <a:gd name="connsiteY2" fmla="*/ 0 h 2894479"/>
                <a:gd name="connsiteX3" fmla="*/ 4500934 w 4500964"/>
                <a:gd name="connsiteY3" fmla="*/ 2894478 h 2894479"/>
                <a:gd name="connsiteX4" fmla="*/ 0 w 4500964"/>
                <a:gd name="connsiteY4" fmla="*/ 639934 h 2894479"/>
                <a:gd name="connsiteX0" fmla="*/ 2153973 w 6654937"/>
                <a:gd name="connsiteY0" fmla="*/ 2742132 h 4996677"/>
                <a:gd name="connsiteX1" fmla="*/ 1 w 6654937"/>
                <a:gd name="connsiteY1" fmla="*/ 2 h 4996677"/>
                <a:gd name="connsiteX2" fmla="*/ 3701533 w 6654937"/>
                <a:gd name="connsiteY2" fmla="*/ 2102198 h 4996677"/>
                <a:gd name="connsiteX3" fmla="*/ 6654907 w 6654937"/>
                <a:gd name="connsiteY3" fmla="*/ 4996676 h 4996677"/>
                <a:gd name="connsiteX4" fmla="*/ 2153973 w 6654937"/>
                <a:gd name="connsiteY4" fmla="*/ 2742132 h 4996677"/>
                <a:gd name="connsiteX0" fmla="*/ 1137569 w 5638533"/>
                <a:gd name="connsiteY0" fmla="*/ 1521111 h 3775656"/>
                <a:gd name="connsiteX1" fmla="*/ 0 w 5638533"/>
                <a:gd name="connsiteY1" fmla="*/ -1 h 3775656"/>
                <a:gd name="connsiteX2" fmla="*/ 2685129 w 5638533"/>
                <a:gd name="connsiteY2" fmla="*/ 881177 h 3775656"/>
                <a:gd name="connsiteX3" fmla="*/ 5638503 w 5638533"/>
                <a:gd name="connsiteY3" fmla="*/ 3775655 h 3775656"/>
                <a:gd name="connsiteX4" fmla="*/ 1137569 w 5638533"/>
                <a:gd name="connsiteY4" fmla="*/ 1521111 h 3775656"/>
                <a:gd name="connsiteX0" fmla="*/ 1137569 w 5638500"/>
                <a:gd name="connsiteY0" fmla="*/ 1521111 h 3775656"/>
                <a:gd name="connsiteX1" fmla="*/ 0 w 5638500"/>
                <a:gd name="connsiteY1" fmla="*/ -1 h 3775656"/>
                <a:gd name="connsiteX2" fmla="*/ 5638503 w 5638500"/>
                <a:gd name="connsiteY2" fmla="*/ 3775655 h 3775656"/>
                <a:gd name="connsiteX3" fmla="*/ 1137569 w 5638500"/>
                <a:gd name="connsiteY3" fmla="*/ 1521111 h 3775656"/>
                <a:gd name="connsiteX0" fmla="*/ -2 w 6897702"/>
                <a:gd name="connsiteY0" fmla="*/ 5115973 h 5115971"/>
                <a:gd name="connsiteX1" fmla="*/ 1259202 w 6897702"/>
                <a:gd name="connsiteY1" fmla="*/ -1 h 5115971"/>
                <a:gd name="connsiteX2" fmla="*/ 6897705 w 6897702"/>
                <a:gd name="connsiteY2" fmla="*/ 3775655 h 5115971"/>
                <a:gd name="connsiteX3" fmla="*/ -2 w 6897702"/>
                <a:gd name="connsiteY3" fmla="*/ 5115973 h 5115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7702" h="5115971">
                  <a:moveTo>
                    <a:pt x="-2" y="5115973"/>
                  </a:moveTo>
                  <a:lnTo>
                    <a:pt x="1259202" y="-1"/>
                  </a:lnTo>
                  <a:lnTo>
                    <a:pt x="6897705" y="3775655"/>
                  </a:lnTo>
                  <a:lnTo>
                    <a:pt x="-2" y="5115973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54" name="Right Triangle 9"/>
            <p:cNvSpPr/>
            <p:nvPr/>
          </p:nvSpPr>
          <p:spPr>
            <a:xfrm rot="327492">
              <a:off x="11517504" y="1473651"/>
              <a:ext cx="488336" cy="506155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4500964"/>
                <a:gd name="connsiteY0" fmla="*/ 639934 h 2894479"/>
                <a:gd name="connsiteX1" fmla="*/ 1547560 w 4500964"/>
                <a:gd name="connsiteY1" fmla="*/ 0 h 2894479"/>
                <a:gd name="connsiteX2" fmla="*/ 4500934 w 4500964"/>
                <a:gd name="connsiteY2" fmla="*/ 2894478 h 2894479"/>
                <a:gd name="connsiteX3" fmla="*/ 0 w 4500964"/>
                <a:gd name="connsiteY3" fmla="*/ 639934 h 2894479"/>
                <a:gd name="connsiteX0" fmla="*/ 0 w 4500964"/>
                <a:gd name="connsiteY0" fmla="*/ 639934 h 2894479"/>
                <a:gd name="connsiteX1" fmla="*/ 797731 w 4500964"/>
                <a:gd name="connsiteY1" fmla="*/ 359438 h 2894479"/>
                <a:gd name="connsiteX2" fmla="*/ 1547560 w 4500964"/>
                <a:gd name="connsiteY2" fmla="*/ 0 h 2894479"/>
                <a:gd name="connsiteX3" fmla="*/ 4500934 w 4500964"/>
                <a:gd name="connsiteY3" fmla="*/ 2894478 h 2894479"/>
                <a:gd name="connsiteX4" fmla="*/ 0 w 4500964"/>
                <a:gd name="connsiteY4" fmla="*/ 639934 h 2894479"/>
                <a:gd name="connsiteX0" fmla="*/ 2153973 w 6654937"/>
                <a:gd name="connsiteY0" fmla="*/ 2742132 h 4996677"/>
                <a:gd name="connsiteX1" fmla="*/ 1 w 6654937"/>
                <a:gd name="connsiteY1" fmla="*/ 2 h 4996677"/>
                <a:gd name="connsiteX2" fmla="*/ 3701533 w 6654937"/>
                <a:gd name="connsiteY2" fmla="*/ 2102198 h 4996677"/>
                <a:gd name="connsiteX3" fmla="*/ 6654907 w 6654937"/>
                <a:gd name="connsiteY3" fmla="*/ 4996676 h 4996677"/>
                <a:gd name="connsiteX4" fmla="*/ 2153973 w 6654937"/>
                <a:gd name="connsiteY4" fmla="*/ 2742132 h 4996677"/>
                <a:gd name="connsiteX0" fmla="*/ 1137569 w 5638533"/>
                <a:gd name="connsiteY0" fmla="*/ 1521111 h 3775656"/>
                <a:gd name="connsiteX1" fmla="*/ 0 w 5638533"/>
                <a:gd name="connsiteY1" fmla="*/ -1 h 3775656"/>
                <a:gd name="connsiteX2" fmla="*/ 2685129 w 5638533"/>
                <a:gd name="connsiteY2" fmla="*/ 881177 h 3775656"/>
                <a:gd name="connsiteX3" fmla="*/ 5638503 w 5638533"/>
                <a:gd name="connsiteY3" fmla="*/ 3775655 h 3775656"/>
                <a:gd name="connsiteX4" fmla="*/ 1137569 w 5638533"/>
                <a:gd name="connsiteY4" fmla="*/ 1521111 h 3775656"/>
                <a:gd name="connsiteX0" fmla="*/ 1137569 w 5638500"/>
                <a:gd name="connsiteY0" fmla="*/ 1521111 h 3775656"/>
                <a:gd name="connsiteX1" fmla="*/ 0 w 5638500"/>
                <a:gd name="connsiteY1" fmla="*/ -1 h 3775656"/>
                <a:gd name="connsiteX2" fmla="*/ 5638503 w 5638500"/>
                <a:gd name="connsiteY2" fmla="*/ 3775655 h 3775656"/>
                <a:gd name="connsiteX3" fmla="*/ 1137569 w 5638500"/>
                <a:gd name="connsiteY3" fmla="*/ 1521111 h 3775656"/>
                <a:gd name="connsiteX0" fmla="*/ -2 w 6897702"/>
                <a:gd name="connsiteY0" fmla="*/ 5115973 h 5115971"/>
                <a:gd name="connsiteX1" fmla="*/ 1259202 w 6897702"/>
                <a:gd name="connsiteY1" fmla="*/ -1 h 5115971"/>
                <a:gd name="connsiteX2" fmla="*/ 6897705 w 6897702"/>
                <a:gd name="connsiteY2" fmla="*/ 3775655 h 5115971"/>
                <a:gd name="connsiteX3" fmla="*/ -2 w 6897702"/>
                <a:gd name="connsiteY3" fmla="*/ 5115973 h 5115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7702" h="5115971">
                  <a:moveTo>
                    <a:pt x="-2" y="5115973"/>
                  </a:moveTo>
                  <a:lnTo>
                    <a:pt x="1259202" y="-1"/>
                  </a:lnTo>
                  <a:lnTo>
                    <a:pt x="6897705" y="3775655"/>
                  </a:lnTo>
                  <a:lnTo>
                    <a:pt x="-2" y="5115973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55" name="Right Triangle 9"/>
            <p:cNvSpPr/>
            <p:nvPr/>
          </p:nvSpPr>
          <p:spPr>
            <a:xfrm rot="16736933">
              <a:off x="7411949" y="4975283"/>
              <a:ext cx="418683" cy="138165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4500964"/>
                <a:gd name="connsiteY0" fmla="*/ 639934 h 2894479"/>
                <a:gd name="connsiteX1" fmla="*/ 1547560 w 4500964"/>
                <a:gd name="connsiteY1" fmla="*/ 0 h 2894479"/>
                <a:gd name="connsiteX2" fmla="*/ 4500934 w 4500964"/>
                <a:gd name="connsiteY2" fmla="*/ 2894478 h 2894479"/>
                <a:gd name="connsiteX3" fmla="*/ 0 w 4500964"/>
                <a:gd name="connsiteY3" fmla="*/ 639934 h 2894479"/>
                <a:gd name="connsiteX0" fmla="*/ 0 w 6241002"/>
                <a:gd name="connsiteY0" fmla="*/ 4942577 h 7197122"/>
                <a:gd name="connsiteX1" fmla="*/ 6241005 w 6241002"/>
                <a:gd name="connsiteY1" fmla="*/ 2 h 7197122"/>
                <a:gd name="connsiteX2" fmla="*/ 4500934 w 6241002"/>
                <a:gd name="connsiteY2" fmla="*/ 7197121 h 7197122"/>
                <a:gd name="connsiteX3" fmla="*/ 0 w 6241002"/>
                <a:gd name="connsiteY3" fmla="*/ 4942577 h 7197122"/>
                <a:gd name="connsiteX0" fmla="*/ 0 w 6241002"/>
                <a:gd name="connsiteY0" fmla="*/ 4942577 h 7197122"/>
                <a:gd name="connsiteX1" fmla="*/ 2819951 w 6241002"/>
                <a:gd name="connsiteY1" fmla="*/ 2743592 h 7197122"/>
                <a:gd name="connsiteX2" fmla="*/ 6241005 w 6241002"/>
                <a:gd name="connsiteY2" fmla="*/ 2 h 7197122"/>
                <a:gd name="connsiteX3" fmla="*/ 4500934 w 6241002"/>
                <a:gd name="connsiteY3" fmla="*/ 7197121 h 7197122"/>
                <a:gd name="connsiteX4" fmla="*/ 0 w 6241002"/>
                <a:gd name="connsiteY4" fmla="*/ 4942577 h 7197122"/>
                <a:gd name="connsiteX0" fmla="*/ 0 w 6241002"/>
                <a:gd name="connsiteY0" fmla="*/ 5778721 h 8033266"/>
                <a:gd name="connsiteX1" fmla="*/ 431963 w 6241002"/>
                <a:gd name="connsiteY1" fmla="*/ 1 h 8033266"/>
                <a:gd name="connsiteX2" fmla="*/ 6241005 w 6241002"/>
                <a:gd name="connsiteY2" fmla="*/ 836146 h 8033266"/>
                <a:gd name="connsiteX3" fmla="*/ 4500934 w 6241002"/>
                <a:gd name="connsiteY3" fmla="*/ 8033265 h 8033266"/>
                <a:gd name="connsiteX4" fmla="*/ 0 w 6241002"/>
                <a:gd name="connsiteY4" fmla="*/ 5778721 h 8033266"/>
                <a:gd name="connsiteX0" fmla="*/ 1445726 w 5809037"/>
                <a:gd name="connsiteY0" fmla="*/ 7963719 h 8033266"/>
                <a:gd name="connsiteX1" fmla="*/ -2 w 5809037"/>
                <a:gd name="connsiteY1" fmla="*/ 1 h 8033266"/>
                <a:gd name="connsiteX2" fmla="*/ 5809040 w 5809037"/>
                <a:gd name="connsiteY2" fmla="*/ 836146 h 8033266"/>
                <a:gd name="connsiteX3" fmla="*/ 4068969 w 5809037"/>
                <a:gd name="connsiteY3" fmla="*/ 8033265 h 8033266"/>
                <a:gd name="connsiteX4" fmla="*/ 1445726 w 5809037"/>
                <a:gd name="connsiteY4" fmla="*/ 7963719 h 8033266"/>
                <a:gd name="connsiteX0" fmla="*/ 2105842 w 5809037"/>
                <a:gd name="connsiteY0" fmla="*/ 10752502 h 10752508"/>
                <a:gd name="connsiteX1" fmla="*/ -2 w 5809037"/>
                <a:gd name="connsiteY1" fmla="*/ 1 h 10752508"/>
                <a:gd name="connsiteX2" fmla="*/ 5809040 w 5809037"/>
                <a:gd name="connsiteY2" fmla="*/ 836146 h 10752508"/>
                <a:gd name="connsiteX3" fmla="*/ 4068969 w 5809037"/>
                <a:gd name="connsiteY3" fmla="*/ 8033265 h 10752508"/>
                <a:gd name="connsiteX4" fmla="*/ 2105842 w 5809037"/>
                <a:gd name="connsiteY4" fmla="*/ 10752502 h 10752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9037" h="10752508">
                  <a:moveTo>
                    <a:pt x="2105842" y="10752502"/>
                  </a:moveTo>
                  <a:lnTo>
                    <a:pt x="-2" y="1"/>
                  </a:lnTo>
                  <a:lnTo>
                    <a:pt x="5809040" y="836146"/>
                  </a:lnTo>
                  <a:cubicBezTo>
                    <a:pt x="5797818" y="837209"/>
                    <a:pt x="4080191" y="8032202"/>
                    <a:pt x="4068969" y="8033265"/>
                  </a:cubicBezTo>
                  <a:lnTo>
                    <a:pt x="2105842" y="10752502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56" name="Right Triangle 9"/>
            <p:cNvSpPr/>
            <p:nvPr/>
          </p:nvSpPr>
          <p:spPr>
            <a:xfrm rot="600095">
              <a:off x="8069644" y="2670752"/>
              <a:ext cx="299550" cy="401594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7560" h="1484650">
                  <a:moveTo>
                    <a:pt x="0" y="639934"/>
                  </a:moveTo>
                  <a:lnTo>
                    <a:pt x="1547560" y="0"/>
                  </a:lnTo>
                  <a:cubicBezTo>
                    <a:pt x="1536338" y="1063"/>
                    <a:pt x="666927" y="1483587"/>
                    <a:pt x="655705" y="1484650"/>
                  </a:cubicBezTo>
                  <a:lnTo>
                    <a:pt x="0" y="63993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srgbClr val="FF3399"/>
                </a:solidFill>
              </a:endParaRPr>
            </a:p>
          </p:txBody>
        </p:sp>
        <p:sp>
          <p:nvSpPr>
            <p:cNvPr id="57" name="Right Triangle 9"/>
            <p:cNvSpPr/>
            <p:nvPr/>
          </p:nvSpPr>
          <p:spPr>
            <a:xfrm rot="12348646">
              <a:off x="7741651" y="3401126"/>
              <a:ext cx="889381" cy="487796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2770689"/>
                <a:gd name="connsiteY0" fmla="*/ 639934 h 1470262"/>
                <a:gd name="connsiteX1" fmla="*/ 1547560 w 2770689"/>
                <a:gd name="connsiteY1" fmla="*/ 0 h 1470262"/>
                <a:gd name="connsiteX2" fmla="*/ 2770614 w 2770689"/>
                <a:gd name="connsiteY2" fmla="*/ 1470262 h 1470262"/>
                <a:gd name="connsiteX3" fmla="*/ 0 w 2770689"/>
                <a:gd name="connsiteY3" fmla="*/ 639934 h 1470262"/>
                <a:gd name="connsiteX0" fmla="*/ 0 w 2739323"/>
                <a:gd name="connsiteY0" fmla="*/ 639934 h 1469233"/>
                <a:gd name="connsiteX1" fmla="*/ 1547560 w 2739323"/>
                <a:gd name="connsiteY1" fmla="*/ 0 h 1469233"/>
                <a:gd name="connsiteX2" fmla="*/ 2739246 w 2739323"/>
                <a:gd name="connsiteY2" fmla="*/ 1469233 h 1469233"/>
                <a:gd name="connsiteX3" fmla="*/ 0 w 2739323"/>
                <a:gd name="connsiteY3" fmla="*/ 639934 h 1469233"/>
                <a:gd name="connsiteX0" fmla="*/ 0 w 1854568"/>
                <a:gd name="connsiteY0" fmla="*/ 632311 h 1469233"/>
                <a:gd name="connsiteX1" fmla="*/ 662805 w 1854568"/>
                <a:gd name="connsiteY1" fmla="*/ 0 h 1469233"/>
                <a:gd name="connsiteX2" fmla="*/ 1854491 w 1854568"/>
                <a:gd name="connsiteY2" fmla="*/ 1469233 h 1469233"/>
                <a:gd name="connsiteX3" fmla="*/ 0 w 1854568"/>
                <a:gd name="connsiteY3" fmla="*/ 632311 h 1469233"/>
                <a:gd name="connsiteX0" fmla="*/ 0 w 2115288"/>
                <a:gd name="connsiteY0" fmla="*/ 602826 h 1469233"/>
                <a:gd name="connsiteX1" fmla="*/ 923525 w 2115288"/>
                <a:gd name="connsiteY1" fmla="*/ 0 h 1469233"/>
                <a:gd name="connsiteX2" fmla="*/ 2115211 w 2115288"/>
                <a:gd name="connsiteY2" fmla="*/ 1469233 h 1469233"/>
                <a:gd name="connsiteX3" fmla="*/ 0 w 2115288"/>
                <a:gd name="connsiteY3" fmla="*/ 602826 h 1469233"/>
                <a:gd name="connsiteX0" fmla="*/ 0 w 2115270"/>
                <a:gd name="connsiteY0" fmla="*/ 431671 h 1298078"/>
                <a:gd name="connsiteX1" fmla="*/ 556784 w 2115270"/>
                <a:gd name="connsiteY1" fmla="*/ 0 h 1298078"/>
                <a:gd name="connsiteX2" fmla="*/ 2115211 w 2115270"/>
                <a:gd name="connsiteY2" fmla="*/ 1298078 h 1298078"/>
                <a:gd name="connsiteX3" fmla="*/ 0 w 2115270"/>
                <a:gd name="connsiteY3" fmla="*/ 431671 h 1298078"/>
                <a:gd name="connsiteX0" fmla="*/ 0 w 2130439"/>
                <a:gd name="connsiteY0" fmla="*/ 431671 h 1314277"/>
                <a:gd name="connsiteX1" fmla="*/ 556784 w 2130439"/>
                <a:gd name="connsiteY1" fmla="*/ 0 h 1314277"/>
                <a:gd name="connsiteX2" fmla="*/ 2130381 w 2130439"/>
                <a:gd name="connsiteY2" fmla="*/ 1314277 h 1314277"/>
                <a:gd name="connsiteX3" fmla="*/ 0 w 2130439"/>
                <a:gd name="connsiteY3" fmla="*/ 431671 h 1314277"/>
                <a:gd name="connsiteX0" fmla="*/ 0 w 2130437"/>
                <a:gd name="connsiteY0" fmla="*/ 365592 h 1248198"/>
                <a:gd name="connsiteX1" fmla="*/ 497046 w 2130437"/>
                <a:gd name="connsiteY1" fmla="*/ 0 h 1248198"/>
                <a:gd name="connsiteX2" fmla="*/ 2130381 w 2130437"/>
                <a:gd name="connsiteY2" fmla="*/ 1248198 h 1248198"/>
                <a:gd name="connsiteX3" fmla="*/ 0 w 2130437"/>
                <a:gd name="connsiteY3" fmla="*/ 365592 h 1248198"/>
                <a:gd name="connsiteX0" fmla="*/ 0 w 2259597"/>
                <a:gd name="connsiteY0" fmla="*/ 314252 h 1248198"/>
                <a:gd name="connsiteX1" fmla="*/ 626206 w 2259597"/>
                <a:gd name="connsiteY1" fmla="*/ 0 h 1248198"/>
                <a:gd name="connsiteX2" fmla="*/ 2259541 w 2259597"/>
                <a:gd name="connsiteY2" fmla="*/ 1248198 h 1248198"/>
                <a:gd name="connsiteX3" fmla="*/ 0 w 2259597"/>
                <a:gd name="connsiteY3" fmla="*/ 314252 h 1248198"/>
                <a:gd name="connsiteX0" fmla="*/ 0 w 2275796"/>
                <a:gd name="connsiteY0" fmla="*/ 329421 h 1248198"/>
                <a:gd name="connsiteX1" fmla="*/ 642405 w 2275796"/>
                <a:gd name="connsiteY1" fmla="*/ 0 h 1248198"/>
                <a:gd name="connsiteX2" fmla="*/ 2275740 w 2275796"/>
                <a:gd name="connsiteY2" fmla="*/ 1248198 h 1248198"/>
                <a:gd name="connsiteX3" fmla="*/ 0 w 2275796"/>
                <a:gd name="connsiteY3" fmla="*/ 329421 h 124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5796" h="1248198">
                  <a:moveTo>
                    <a:pt x="0" y="329421"/>
                  </a:moveTo>
                  <a:lnTo>
                    <a:pt x="642405" y="0"/>
                  </a:lnTo>
                  <a:cubicBezTo>
                    <a:pt x="631183" y="1063"/>
                    <a:pt x="2286962" y="1247135"/>
                    <a:pt x="2275740" y="1248198"/>
                  </a:cubicBezTo>
                  <a:lnTo>
                    <a:pt x="0" y="329421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58" name="Right Triangle 9"/>
            <p:cNvSpPr/>
            <p:nvPr/>
          </p:nvSpPr>
          <p:spPr>
            <a:xfrm rot="16826751">
              <a:off x="11597326" y="3072687"/>
              <a:ext cx="2229609" cy="1093867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1943642"/>
                <a:gd name="connsiteY0" fmla="*/ 639934 h 3456308"/>
                <a:gd name="connsiteX1" fmla="*/ 1547560 w 1943642"/>
                <a:gd name="connsiteY1" fmla="*/ 0 h 3456308"/>
                <a:gd name="connsiteX2" fmla="*/ 1943421 w 1943642"/>
                <a:gd name="connsiteY2" fmla="*/ 3456308 h 3456308"/>
                <a:gd name="connsiteX3" fmla="*/ 0 w 1943642"/>
                <a:gd name="connsiteY3" fmla="*/ 639934 h 3456308"/>
                <a:gd name="connsiteX0" fmla="*/ 0 w 2076248"/>
                <a:gd name="connsiteY0" fmla="*/ 1029907 h 3846281"/>
                <a:gd name="connsiteX1" fmla="*/ 2076248 w 2076248"/>
                <a:gd name="connsiteY1" fmla="*/ 0 h 3846281"/>
                <a:gd name="connsiteX2" fmla="*/ 1943421 w 2076248"/>
                <a:gd name="connsiteY2" fmla="*/ 3846281 h 3846281"/>
                <a:gd name="connsiteX3" fmla="*/ 0 w 2076248"/>
                <a:gd name="connsiteY3" fmla="*/ 1029907 h 3846281"/>
                <a:gd name="connsiteX0" fmla="*/ 0 w 3740213"/>
                <a:gd name="connsiteY0" fmla="*/ 1029907 h 3726794"/>
                <a:gd name="connsiteX1" fmla="*/ 2076248 w 3740213"/>
                <a:gd name="connsiteY1" fmla="*/ 0 h 3726794"/>
                <a:gd name="connsiteX2" fmla="*/ 3740157 w 3740213"/>
                <a:gd name="connsiteY2" fmla="*/ 3726795 h 3726794"/>
                <a:gd name="connsiteX3" fmla="*/ 0 w 3740213"/>
                <a:gd name="connsiteY3" fmla="*/ 1029907 h 3726794"/>
                <a:gd name="connsiteX0" fmla="*/ -1 w 2915950"/>
                <a:gd name="connsiteY0" fmla="*/ 2368921 h 3726796"/>
                <a:gd name="connsiteX1" fmla="*/ 1251985 w 2915950"/>
                <a:gd name="connsiteY1" fmla="*/ 0 h 3726796"/>
                <a:gd name="connsiteX2" fmla="*/ 2915894 w 2915950"/>
                <a:gd name="connsiteY2" fmla="*/ 3726795 h 3726796"/>
                <a:gd name="connsiteX3" fmla="*/ -1 w 2915950"/>
                <a:gd name="connsiteY3" fmla="*/ 2368921 h 3726796"/>
                <a:gd name="connsiteX0" fmla="*/ -1 w 2915940"/>
                <a:gd name="connsiteY0" fmla="*/ 1471352 h 2829225"/>
                <a:gd name="connsiteX1" fmla="*/ 931826 w 2915940"/>
                <a:gd name="connsiteY1" fmla="*/ -1 h 2829225"/>
                <a:gd name="connsiteX2" fmla="*/ 2915894 w 2915940"/>
                <a:gd name="connsiteY2" fmla="*/ 2829226 h 2829225"/>
                <a:gd name="connsiteX3" fmla="*/ -1 w 2915940"/>
                <a:gd name="connsiteY3" fmla="*/ 1471352 h 2829225"/>
                <a:gd name="connsiteX0" fmla="*/ -1 w 3098034"/>
                <a:gd name="connsiteY0" fmla="*/ 1427523 h 2829229"/>
                <a:gd name="connsiteX1" fmla="*/ 1113920 w 3098034"/>
                <a:gd name="connsiteY1" fmla="*/ 1 h 2829229"/>
                <a:gd name="connsiteX2" fmla="*/ 3097988 w 3098034"/>
                <a:gd name="connsiteY2" fmla="*/ 2829228 h 2829229"/>
                <a:gd name="connsiteX3" fmla="*/ -1 w 3098034"/>
                <a:gd name="connsiteY3" fmla="*/ 1427523 h 2829229"/>
                <a:gd name="connsiteX0" fmla="*/ -1 w 3306595"/>
                <a:gd name="connsiteY0" fmla="*/ 1427521 h 3018388"/>
                <a:gd name="connsiteX1" fmla="*/ 1113920 w 3306595"/>
                <a:gd name="connsiteY1" fmla="*/ -1 h 3018388"/>
                <a:gd name="connsiteX2" fmla="*/ 3306553 w 3306595"/>
                <a:gd name="connsiteY2" fmla="*/ 3018387 h 3018388"/>
                <a:gd name="connsiteX3" fmla="*/ -1 w 3306595"/>
                <a:gd name="connsiteY3" fmla="*/ 1427521 h 3018388"/>
                <a:gd name="connsiteX0" fmla="*/ -1 w 3306595"/>
                <a:gd name="connsiteY0" fmla="*/ 1432874 h 3023739"/>
                <a:gd name="connsiteX1" fmla="*/ 1035563 w 3306595"/>
                <a:gd name="connsiteY1" fmla="*/ 0 h 3023739"/>
                <a:gd name="connsiteX2" fmla="*/ 3306553 w 3306595"/>
                <a:gd name="connsiteY2" fmla="*/ 3023740 h 3023739"/>
                <a:gd name="connsiteX3" fmla="*/ -1 w 3306595"/>
                <a:gd name="connsiteY3" fmla="*/ 1432874 h 3023739"/>
                <a:gd name="connsiteX0" fmla="*/ -1 w 4490292"/>
                <a:gd name="connsiteY0" fmla="*/ 1432874 h 2118422"/>
                <a:gd name="connsiteX1" fmla="*/ 1035563 w 4490292"/>
                <a:gd name="connsiteY1" fmla="*/ 0 h 2118422"/>
                <a:gd name="connsiteX2" fmla="*/ 4490266 w 4490292"/>
                <a:gd name="connsiteY2" fmla="*/ 2118422 h 2118422"/>
                <a:gd name="connsiteX3" fmla="*/ -1 w 4490292"/>
                <a:gd name="connsiteY3" fmla="*/ 1432874 h 2118422"/>
                <a:gd name="connsiteX0" fmla="*/ 0 w 4459621"/>
                <a:gd name="connsiteY0" fmla="*/ 2102663 h 2118422"/>
                <a:gd name="connsiteX1" fmla="*/ 1004892 w 4459621"/>
                <a:gd name="connsiteY1" fmla="*/ 0 h 2118422"/>
                <a:gd name="connsiteX2" fmla="*/ 4459595 w 4459621"/>
                <a:gd name="connsiteY2" fmla="*/ 2118422 h 2118422"/>
                <a:gd name="connsiteX3" fmla="*/ 0 w 4459621"/>
                <a:gd name="connsiteY3" fmla="*/ 2102663 h 2118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9621" h="2118422">
                  <a:moveTo>
                    <a:pt x="0" y="2102663"/>
                  </a:moveTo>
                  <a:lnTo>
                    <a:pt x="1004892" y="0"/>
                  </a:lnTo>
                  <a:cubicBezTo>
                    <a:pt x="993670" y="1063"/>
                    <a:pt x="4470817" y="2117359"/>
                    <a:pt x="4459595" y="2118422"/>
                  </a:cubicBezTo>
                  <a:lnTo>
                    <a:pt x="0" y="2102663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srgbClr val="FF33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024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  <p:sldLayoutId id="214748366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556A7F-5386-4997-B6EB-437D5881E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4" y="185529"/>
            <a:ext cx="3313042" cy="9555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1EB96B-E2E6-45A5-B65F-A5B605F90A3A}"/>
              </a:ext>
            </a:extLst>
          </p:cNvPr>
          <p:cNvSpPr txBox="1"/>
          <p:nvPr/>
        </p:nvSpPr>
        <p:spPr>
          <a:xfrm>
            <a:off x="1199321" y="1574844"/>
            <a:ext cx="9793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FF0000"/>
                </a:solidFill>
              </a:rPr>
              <a:t>CAPSTONE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3003F0-8AAF-4442-9A9F-BA9F5E429D8C}"/>
              </a:ext>
            </a:extLst>
          </p:cNvPr>
          <p:cNvSpPr txBox="1"/>
          <p:nvPr/>
        </p:nvSpPr>
        <p:spPr>
          <a:xfrm>
            <a:off x="397565" y="2974832"/>
            <a:ext cx="113968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Software Project Management </a:t>
            </a:r>
          </a:p>
          <a:p>
            <a:pPr algn="ctr"/>
            <a:r>
              <a:rPr lang="en-US" sz="4800" dirty="0"/>
              <a:t>of </a:t>
            </a:r>
          </a:p>
          <a:p>
            <a:pPr algn="ctr"/>
            <a:r>
              <a:rPr lang="en-US" sz="4800" dirty="0"/>
              <a:t>FPT University’s Capstone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64CCBC-25F7-47A8-B247-B0ACB8751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5712" y="-92122"/>
            <a:ext cx="1666966" cy="166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92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7700-B2E1-43BE-B65E-1DA042DAE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74171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MASTER SCHEDULE</a:t>
            </a:r>
          </a:p>
        </p:txBody>
      </p:sp>
    </p:spTree>
    <p:extLst>
      <p:ext uri="{BB962C8B-B14F-4D97-AF65-F5344CB8AC3E}">
        <p14:creationId xmlns:p14="http://schemas.microsoft.com/office/powerpoint/2010/main" val="2025743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EA4CE-C662-436C-B454-D6E8E65DB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22715"/>
            <a:ext cx="12192000" cy="2612570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/>
              <a:t>System Requirements Specification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848696595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1E93C-236A-41AB-BBFA-F0ADAAD33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0286"/>
            <a:ext cx="12191999" cy="10160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/>
              <a:t>Non-Functional Requirements Specification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046013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D935-1321-4610-97E3-C004BFE6E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8000" b="1" cap="none" dirty="0"/>
              <a:t>SOFTWARE DESIGN</a:t>
            </a:r>
            <a:endParaRPr lang="en-US" sz="8000" cap="none" dirty="0"/>
          </a:p>
        </p:txBody>
      </p:sp>
    </p:spTree>
    <p:extLst>
      <p:ext uri="{BB962C8B-B14F-4D97-AF65-F5344CB8AC3E}">
        <p14:creationId xmlns:p14="http://schemas.microsoft.com/office/powerpoint/2010/main" val="2080462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CBB3-2F73-43F3-825A-FE885693E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15" y="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Architectural Design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94195925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A85F-1E16-4D7D-A02D-5767CA70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7" y="0"/>
            <a:ext cx="10817226" cy="145626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Component Diagram For Web Service Module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46022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52682-FFF4-4AAF-962D-C87C16C4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6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23261" y="4405989"/>
            <a:ext cx="1948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kern="3000" spc="-150" dirty="0">
                <a:solidFill>
                  <a:srgbClr val="9966FF"/>
                </a:solidFill>
                <a:latin typeface="Source Sans Pro" pitchFamily="34" charset="0"/>
              </a:rPr>
              <a:t>Mr. Tran </a:t>
            </a:r>
            <a:r>
              <a:rPr lang="en-US" sz="2000" b="1" kern="3000" spc="-150" dirty="0" err="1">
                <a:solidFill>
                  <a:srgbClr val="9966FF"/>
                </a:solidFill>
                <a:latin typeface="Source Sans Pro" pitchFamily="34" charset="0"/>
              </a:rPr>
              <a:t>Dinh</a:t>
            </a:r>
            <a:r>
              <a:rPr lang="en-US" sz="2000" b="1" kern="3000" spc="-150" dirty="0">
                <a:solidFill>
                  <a:srgbClr val="9966FF"/>
                </a:solidFill>
                <a:latin typeface="Source Sans Pro" pitchFamily="34" charset="0"/>
              </a:rPr>
              <a:t> Tri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64085" y="3429000"/>
            <a:ext cx="1171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kern="3000" spc="-150" dirty="0" err="1">
                <a:solidFill>
                  <a:srgbClr val="FFD966"/>
                </a:solidFill>
                <a:latin typeface="Source Sans Pro" pitchFamily="34" charset="0"/>
              </a:rPr>
              <a:t>ThinhDN</a:t>
            </a:r>
            <a:endParaRPr lang="en-US" sz="2000" b="1" kern="3000" spc="-150" dirty="0">
              <a:solidFill>
                <a:srgbClr val="FFD966"/>
              </a:solidFill>
              <a:latin typeface="Source Sans Pro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65465" y="3429000"/>
            <a:ext cx="1704625" cy="399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kern="3000" spc="-150" dirty="0" err="1">
                <a:solidFill>
                  <a:srgbClr val="00B0F0"/>
                </a:solidFill>
                <a:latin typeface="Source Sans Pro" pitchFamily="34" charset="0"/>
              </a:rPr>
              <a:t>HieuNM</a:t>
            </a:r>
            <a:endParaRPr lang="en-US" sz="2000" b="1" kern="3000" spc="-150" dirty="0">
              <a:solidFill>
                <a:srgbClr val="00B0F0"/>
              </a:solidFill>
              <a:latin typeface="Source Sans Pro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49533" y="5599588"/>
            <a:ext cx="1280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kern="3000" spc="-150" dirty="0" err="1">
                <a:solidFill>
                  <a:srgbClr val="FF7C80"/>
                </a:solidFill>
                <a:latin typeface="Source Sans Pro" pitchFamily="34" charset="0"/>
              </a:rPr>
              <a:t>GiangTD</a:t>
            </a:r>
            <a:endParaRPr lang="en-US" sz="2000" b="1" kern="3000" spc="-150" dirty="0">
              <a:solidFill>
                <a:srgbClr val="FF7C80"/>
              </a:solidFill>
              <a:latin typeface="Source Sans Pro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70571" y="5599588"/>
            <a:ext cx="1094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kern="3000" spc="-150" dirty="0" err="1">
                <a:solidFill>
                  <a:srgbClr val="66FF99"/>
                </a:solidFill>
                <a:latin typeface="Source Sans Pro" pitchFamily="34" charset="0"/>
              </a:rPr>
              <a:t>LongPT</a:t>
            </a:r>
            <a:endParaRPr lang="en-US" sz="2000" b="1" kern="3000" spc="-150" dirty="0">
              <a:solidFill>
                <a:srgbClr val="66FF99"/>
              </a:solidFill>
              <a:latin typeface="Source Sans Pro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73793" y="1628478"/>
            <a:ext cx="3199831" cy="648072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Source Sans Pro Black" pitchFamily="34" charset="0"/>
              </a:rPr>
              <a:t>SUPERVISOR</a:t>
            </a:r>
            <a:endParaRPr lang="ms-MY" sz="2800" dirty="0">
              <a:solidFill>
                <a:prstClr val="white"/>
              </a:solidFill>
              <a:latin typeface="Source Sans Pro Black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30243" y="1583742"/>
            <a:ext cx="2588048" cy="648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Source Sans Pro Black" pitchFamily="34" charset="0"/>
              </a:rPr>
              <a:t>MEMBERS</a:t>
            </a:r>
            <a:endParaRPr lang="ms-MY" sz="2800" dirty="0">
              <a:solidFill>
                <a:prstClr val="white"/>
              </a:solidFill>
              <a:latin typeface="Source Sans Pro Black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926" y="2932228"/>
            <a:ext cx="980724" cy="99354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230" y="2435456"/>
            <a:ext cx="980724" cy="99354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291" y="2435456"/>
            <a:ext cx="980724" cy="99354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230" y="4555901"/>
            <a:ext cx="980724" cy="99354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291" y="4606044"/>
            <a:ext cx="980724" cy="9935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F07956-7F0B-4B0C-9622-35FB30971F3C}"/>
              </a:ext>
            </a:extLst>
          </p:cNvPr>
          <p:cNvSpPr txBox="1"/>
          <p:nvPr/>
        </p:nvSpPr>
        <p:spPr>
          <a:xfrm>
            <a:off x="3772651" y="424722"/>
            <a:ext cx="4730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2184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2" grpId="0"/>
      <p:bldP spid="1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25910D-CC3E-49A2-A296-08AE64CC0CAE}"/>
              </a:ext>
            </a:extLst>
          </p:cNvPr>
          <p:cNvSpPr txBox="1"/>
          <p:nvPr/>
        </p:nvSpPr>
        <p:spPr>
          <a:xfrm>
            <a:off x="764275" y="450376"/>
            <a:ext cx="4462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B55D2E-FCA6-4E08-A204-818AB5029DB8}"/>
              </a:ext>
            </a:extLst>
          </p:cNvPr>
          <p:cNvSpPr txBox="1"/>
          <p:nvPr/>
        </p:nvSpPr>
        <p:spPr>
          <a:xfrm>
            <a:off x="1433015" y="210175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B515B0-54F6-4ADD-9BB1-4CAB268CAD60}"/>
              </a:ext>
            </a:extLst>
          </p:cNvPr>
          <p:cNvSpPr txBox="1"/>
          <p:nvPr/>
        </p:nvSpPr>
        <p:spPr>
          <a:xfrm>
            <a:off x="764275" y="2019474"/>
            <a:ext cx="739952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Clr>
                <a:schemeClr val="tx1">
                  <a:lumMod val="95000"/>
                </a:schemeClr>
              </a:buClr>
              <a:buFont typeface="+mj-lt"/>
              <a:buAutoNum type="arabicPeriod"/>
            </a:pPr>
            <a:r>
              <a:rPr lang="en-US" sz="3600" dirty="0"/>
              <a:t> Project Overview</a:t>
            </a:r>
          </a:p>
          <a:p>
            <a:pPr marL="742950" indent="-742950">
              <a:buClr>
                <a:schemeClr val="tx1">
                  <a:lumMod val="95000"/>
                </a:schemeClr>
              </a:buClr>
              <a:buFont typeface="+mj-lt"/>
              <a:buAutoNum type="arabicPeriod"/>
            </a:pPr>
            <a:r>
              <a:rPr lang="en-US" sz="3600" dirty="0"/>
              <a:t> Software Management</a:t>
            </a:r>
          </a:p>
          <a:p>
            <a:pPr marL="742950" indent="-742950">
              <a:buClr>
                <a:schemeClr val="tx1">
                  <a:lumMod val="95000"/>
                </a:schemeClr>
              </a:buClr>
              <a:buFont typeface="+mj-lt"/>
              <a:buAutoNum type="arabicPeriod"/>
            </a:pPr>
            <a:r>
              <a:rPr lang="en-US" sz="3600" dirty="0"/>
              <a:t> System Requirement Specification</a:t>
            </a:r>
          </a:p>
          <a:p>
            <a:pPr marL="742950" indent="-742950">
              <a:buClr>
                <a:schemeClr val="tx1">
                  <a:lumMod val="95000"/>
                </a:schemeClr>
              </a:buClr>
              <a:buFont typeface="+mj-lt"/>
              <a:buAutoNum type="arabicPeriod"/>
            </a:pPr>
            <a:r>
              <a:rPr lang="en-US" sz="3600" dirty="0"/>
              <a:t> Software Design</a:t>
            </a:r>
          </a:p>
          <a:p>
            <a:pPr marL="742950" indent="-742950">
              <a:buClr>
                <a:schemeClr val="tx1">
                  <a:lumMod val="95000"/>
                </a:schemeClr>
              </a:buClr>
              <a:buFont typeface="+mj-lt"/>
              <a:buAutoNum type="arabicPeriod"/>
            </a:pPr>
            <a:r>
              <a:rPr lang="en-US" sz="3600" dirty="0"/>
              <a:t> Testing</a:t>
            </a:r>
          </a:p>
          <a:p>
            <a:pPr marL="742950" indent="-742950">
              <a:buClr>
                <a:schemeClr val="tx1">
                  <a:lumMod val="95000"/>
                </a:schemeClr>
              </a:buClr>
              <a:buFont typeface="+mj-lt"/>
              <a:buAutoNum type="arabicPeriod"/>
            </a:pPr>
            <a:r>
              <a:rPr lang="en-US" sz="3600" dirty="0"/>
              <a:t> Lessons Learned</a:t>
            </a:r>
          </a:p>
          <a:p>
            <a:pPr marL="742950" indent="-742950">
              <a:buClr>
                <a:schemeClr val="tx1">
                  <a:lumMod val="95000"/>
                </a:schemeClr>
              </a:buClr>
              <a:buFont typeface="+mj-lt"/>
              <a:buAutoNum type="arabicPeriod"/>
            </a:pPr>
            <a:r>
              <a:rPr lang="en-US" sz="3600" dirty="0"/>
              <a:t> Demo and Q&amp;A</a:t>
            </a:r>
          </a:p>
        </p:txBody>
      </p:sp>
    </p:spTree>
    <p:extLst>
      <p:ext uri="{BB962C8B-B14F-4D97-AF65-F5344CB8AC3E}">
        <p14:creationId xmlns:p14="http://schemas.microsoft.com/office/powerpoint/2010/main" val="52714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944A82-A149-4D89-9AA6-BE73DC2D018F}"/>
              </a:ext>
            </a:extLst>
          </p:cNvPr>
          <p:cNvSpPr txBox="1"/>
          <p:nvPr/>
        </p:nvSpPr>
        <p:spPr>
          <a:xfrm>
            <a:off x="2440800" y="2767280"/>
            <a:ext cx="73103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776875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243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8C8EDD-A15B-4314-AF93-B26DF1F8A330}"/>
              </a:ext>
            </a:extLst>
          </p:cNvPr>
          <p:cNvSpPr txBox="1"/>
          <p:nvPr/>
        </p:nvSpPr>
        <p:spPr>
          <a:xfrm>
            <a:off x="1226622" y="2767280"/>
            <a:ext cx="97387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Software Management</a:t>
            </a:r>
          </a:p>
        </p:txBody>
      </p:sp>
    </p:spTree>
    <p:extLst>
      <p:ext uri="{BB962C8B-B14F-4D97-AF65-F5344CB8AC3E}">
        <p14:creationId xmlns:p14="http://schemas.microsoft.com/office/powerpoint/2010/main" val="1693105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D320C-EA8E-4FE9-A1EA-68EED96178FE}"/>
              </a:ext>
            </a:extLst>
          </p:cNvPr>
          <p:cNvSpPr txBox="1"/>
          <p:nvPr/>
        </p:nvSpPr>
        <p:spPr>
          <a:xfrm>
            <a:off x="1968652" y="201236"/>
            <a:ext cx="8254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TEAM ORGANIZATION STRUCTURE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67341B-5536-4148-AA1D-F0B6DF2EFC81}"/>
              </a:ext>
            </a:extLst>
          </p:cNvPr>
          <p:cNvSpPr txBox="1"/>
          <p:nvPr/>
        </p:nvSpPr>
        <p:spPr>
          <a:xfrm>
            <a:off x="4867422" y="1421047"/>
            <a:ext cx="2504049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SUPERVISOR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Tran </a:t>
            </a:r>
            <a:r>
              <a:rPr lang="en-US" dirty="0" err="1">
                <a:solidFill>
                  <a:schemeClr val="bg1"/>
                </a:solidFill>
              </a:rPr>
              <a:t>Dinh</a:t>
            </a:r>
            <a:r>
              <a:rPr lang="en-US" dirty="0">
                <a:solidFill>
                  <a:schemeClr val="bg1"/>
                </a:solidFill>
              </a:rPr>
              <a:t> Tri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F2A7972-1E53-4675-9564-C0FE796F04E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119447" y="2067378"/>
            <a:ext cx="0" cy="5070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4AC55B-E470-4C37-8365-D6086D1001D8}"/>
              </a:ext>
            </a:extLst>
          </p:cNvPr>
          <p:cNvSpPr txBox="1"/>
          <p:nvPr/>
        </p:nvSpPr>
        <p:spPr>
          <a:xfrm>
            <a:off x="4867422" y="2574388"/>
            <a:ext cx="2504045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TEAM LEADER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GiangTD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4725C74-27DB-403B-A207-5A4E6D34E431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3541883" y="1059719"/>
            <a:ext cx="416563" cy="473856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9D0422-313C-4F69-8B63-12B7DCD9C566}"/>
              </a:ext>
            </a:extLst>
          </p:cNvPr>
          <p:cNvCxnSpPr>
            <a:cxnSpLocks/>
          </p:cNvCxnSpPr>
          <p:nvPr/>
        </p:nvCxnSpPr>
        <p:spPr>
          <a:xfrm>
            <a:off x="6119446" y="3637282"/>
            <a:ext cx="38123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ADB78F-A8D6-46DA-9DD4-1AE4EB791BC0}"/>
              </a:ext>
            </a:extLst>
          </p:cNvPr>
          <p:cNvCxnSpPr>
            <a:cxnSpLocks/>
          </p:cNvCxnSpPr>
          <p:nvPr/>
        </p:nvCxnSpPr>
        <p:spPr>
          <a:xfrm>
            <a:off x="10758013" y="3637282"/>
            <a:ext cx="0" cy="450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7F1BDEF-8C44-4F05-AD03-39173864BF4C}"/>
              </a:ext>
            </a:extLst>
          </p:cNvPr>
          <p:cNvCxnSpPr>
            <a:cxnSpLocks/>
          </p:cNvCxnSpPr>
          <p:nvPr/>
        </p:nvCxnSpPr>
        <p:spPr>
          <a:xfrm>
            <a:off x="9931791" y="3637282"/>
            <a:ext cx="826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4C43825-3167-4583-9F8F-9BA282E433B6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7775435" y="3637282"/>
            <a:ext cx="18068" cy="450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9976CD8-2D6A-4DE1-8A91-C71FD584BC79}"/>
              </a:ext>
            </a:extLst>
          </p:cNvPr>
          <p:cNvCxnSpPr>
            <a:cxnSpLocks/>
          </p:cNvCxnSpPr>
          <p:nvPr/>
        </p:nvCxnSpPr>
        <p:spPr>
          <a:xfrm>
            <a:off x="1380883" y="3637282"/>
            <a:ext cx="0" cy="351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FFD385A-AFC4-4DF1-A678-42C7A39D801D}"/>
              </a:ext>
            </a:extLst>
          </p:cNvPr>
          <p:cNvCxnSpPr>
            <a:cxnSpLocks/>
          </p:cNvCxnSpPr>
          <p:nvPr/>
        </p:nvCxnSpPr>
        <p:spPr>
          <a:xfrm>
            <a:off x="4431323" y="3637282"/>
            <a:ext cx="0" cy="364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F5ECA51-A70D-4CA6-8CCF-A9CD90B20592}"/>
              </a:ext>
            </a:extLst>
          </p:cNvPr>
          <p:cNvSpPr txBox="1"/>
          <p:nvPr/>
        </p:nvSpPr>
        <p:spPr>
          <a:xfrm>
            <a:off x="195336" y="4001587"/>
            <a:ext cx="2371089" cy="92333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Documentation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Leader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LongPT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F683DA-B682-4963-947E-AD7006F99919}"/>
              </a:ext>
            </a:extLst>
          </p:cNvPr>
          <p:cNvSpPr txBox="1"/>
          <p:nvPr/>
        </p:nvSpPr>
        <p:spPr>
          <a:xfrm>
            <a:off x="195336" y="5094182"/>
            <a:ext cx="237109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GiangTD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07D50C2-B0CF-4527-91BF-E7F544D5A2F5}"/>
              </a:ext>
            </a:extLst>
          </p:cNvPr>
          <p:cNvSpPr txBox="1"/>
          <p:nvPr/>
        </p:nvSpPr>
        <p:spPr>
          <a:xfrm>
            <a:off x="195336" y="5648180"/>
            <a:ext cx="237109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ThinhDN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4082EB-7F8F-4929-A992-993F68A05D4E}"/>
              </a:ext>
            </a:extLst>
          </p:cNvPr>
          <p:cNvSpPr txBox="1"/>
          <p:nvPr/>
        </p:nvSpPr>
        <p:spPr>
          <a:xfrm>
            <a:off x="195340" y="6210722"/>
            <a:ext cx="2371092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HieuNM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916FCC-C5AD-4D45-B07C-462BE42F1732}"/>
              </a:ext>
            </a:extLst>
          </p:cNvPr>
          <p:cNvSpPr txBox="1"/>
          <p:nvPr/>
        </p:nvSpPr>
        <p:spPr>
          <a:xfrm>
            <a:off x="3231019" y="4001587"/>
            <a:ext cx="2371097" cy="92333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Analysis and Design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Leader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ThinhDN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D5589A-1003-4C5B-B2AE-74E00BD8AB4A}"/>
              </a:ext>
            </a:extLst>
          </p:cNvPr>
          <p:cNvSpPr txBox="1"/>
          <p:nvPr/>
        </p:nvSpPr>
        <p:spPr>
          <a:xfrm>
            <a:off x="3231019" y="5094182"/>
            <a:ext cx="2371092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HieuNM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6AC24D3-E3E9-4736-B9F8-B7F74123B887}"/>
              </a:ext>
            </a:extLst>
          </p:cNvPr>
          <p:cNvSpPr txBox="1"/>
          <p:nvPr/>
        </p:nvSpPr>
        <p:spPr>
          <a:xfrm>
            <a:off x="6589886" y="4087653"/>
            <a:ext cx="2371097" cy="92333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Coding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Leader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GiangTD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9113962-AE29-497A-A622-2D3D714C0F95}"/>
              </a:ext>
            </a:extLst>
          </p:cNvPr>
          <p:cNvSpPr txBox="1"/>
          <p:nvPr/>
        </p:nvSpPr>
        <p:spPr>
          <a:xfrm>
            <a:off x="6589886" y="5226182"/>
            <a:ext cx="237109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LongPT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77DB14F-1E62-4D86-A428-2D53CE1CCC31}"/>
              </a:ext>
            </a:extLst>
          </p:cNvPr>
          <p:cNvSpPr txBox="1"/>
          <p:nvPr/>
        </p:nvSpPr>
        <p:spPr>
          <a:xfrm>
            <a:off x="9572464" y="4087653"/>
            <a:ext cx="2371097" cy="92333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Testing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Leader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HieuNM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74D304F-8447-420B-892F-38E4074658F8}"/>
              </a:ext>
            </a:extLst>
          </p:cNvPr>
          <p:cNvSpPr txBox="1"/>
          <p:nvPr/>
        </p:nvSpPr>
        <p:spPr>
          <a:xfrm>
            <a:off x="9572464" y="5226182"/>
            <a:ext cx="237109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GiangTD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8FD90FE-DF92-44A1-A537-71A5964A5701}"/>
              </a:ext>
            </a:extLst>
          </p:cNvPr>
          <p:cNvSpPr txBox="1"/>
          <p:nvPr/>
        </p:nvSpPr>
        <p:spPr>
          <a:xfrm>
            <a:off x="9572464" y="5780180"/>
            <a:ext cx="237109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ThinhDN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82E92EA-5356-4F98-B998-D2B26BEBCE8D}"/>
              </a:ext>
            </a:extLst>
          </p:cNvPr>
          <p:cNvSpPr txBox="1"/>
          <p:nvPr/>
        </p:nvSpPr>
        <p:spPr>
          <a:xfrm>
            <a:off x="9572468" y="6342722"/>
            <a:ext cx="2371092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LongPT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29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34" grpId="0" animBg="1"/>
      <p:bldP spid="38" grpId="0" animBg="1"/>
      <p:bldP spid="47" grpId="0" animBg="1"/>
      <p:bldP spid="51" grpId="0" animBg="1"/>
      <p:bldP spid="56" grpId="0" animBg="1"/>
      <p:bldP spid="67" grpId="0" animBg="1"/>
      <p:bldP spid="77" grpId="0" animBg="1"/>
      <p:bldP spid="79" grpId="0" animBg="1"/>
      <p:bldP spid="82" grpId="0" animBg="1"/>
      <p:bldP spid="84" grpId="0" animBg="1"/>
      <p:bldP spid="85" grpId="0" animBg="1"/>
      <p:bldP spid="8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4CBAB-29F4-4CDA-92CA-391F6BD0C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347" y="311339"/>
            <a:ext cx="7113306" cy="902382"/>
          </a:xfrm>
        </p:spPr>
        <p:txBody>
          <a:bodyPr>
            <a:noAutofit/>
          </a:bodyPr>
          <a:lstStyle/>
          <a:p>
            <a:r>
              <a:rPr lang="en-US" sz="4400" b="1" dirty="0"/>
              <a:t>tools and Techniques</a:t>
            </a:r>
            <a:endParaRPr lang="en-US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D98FA-063D-408E-8E44-8F5587AC5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1978925"/>
            <a:ext cx="6656696" cy="4567736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Tools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Design Tools: Adobe Photoshop 6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Document Tools: Microsoft Word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Diagram Tools: </a:t>
            </a:r>
            <a:r>
              <a:rPr lang="en-US" dirty="0" err="1"/>
              <a:t>Astah</a:t>
            </a:r>
            <a:r>
              <a:rPr lang="en-US" dirty="0"/>
              <a:t>, Draw.io.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Project Management Tool: Microsoft Project 2016.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Developing tools: PHP Storm 2017.3.4, Subline Text 3 Build 3143.</a:t>
            </a:r>
          </a:p>
          <a:p>
            <a:pPr algn="ctr"/>
            <a:r>
              <a:rPr lang="en-US" sz="2400" dirty="0"/>
              <a:t>Techniques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Programming languages: PHP 7.2, HTML5, CSS3, jQuery 3.3.1, JavaScript, MySQL.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Web Server: Apache 2.4.27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Framework: Bootstrap 3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8C8F107-58AB-426C-B090-FA21312FE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496" y="1517461"/>
            <a:ext cx="1206122" cy="120612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4E7A09B-C850-4C13-B21A-56E10321F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496" y="2698289"/>
            <a:ext cx="1728013" cy="90238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3429C85-5BEE-430B-B05B-BFC2F2248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8618" y="1454600"/>
            <a:ext cx="1331843" cy="133184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92B1DFD-EDBD-4A50-87A9-0F529FA31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2496" y="3747398"/>
            <a:ext cx="2311539" cy="73969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B2F4B887-737C-4F83-BB15-CA64F2997A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0442" y="2982663"/>
            <a:ext cx="1303080" cy="70366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35B623A-67E4-442C-90EE-A77E7654DF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39942" y="1454600"/>
            <a:ext cx="934839" cy="131859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1111CFE-3793-4FAB-B0DE-EAEB4F2754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30697" y="1454600"/>
            <a:ext cx="936199" cy="131859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C8BA545-80E1-4E09-B36F-0580D4793D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68658" y="4338674"/>
            <a:ext cx="1206123" cy="120612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39EFD75D-9820-42A8-BAED-29AC638516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02905" y="4433904"/>
            <a:ext cx="2258106" cy="1129053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D6724A3-2822-471E-9B3A-48C556C292D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25319" y="5607674"/>
            <a:ext cx="938987" cy="93898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8A1E21F-78F4-4208-B37B-FEAD1BF205E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42496" y="5535614"/>
            <a:ext cx="1103941" cy="110394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69A3A6A-27EB-4181-8DF9-E81DD88B24E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02137" y="5494318"/>
            <a:ext cx="1353905" cy="113838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A8E5F87-5636-43B6-BFAA-40070C80B23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51704" y="2844491"/>
            <a:ext cx="1494183" cy="14941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A18187-061A-41C4-8DF0-CBA68578919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942133" y="4401332"/>
            <a:ext cx="1036402" cy="101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751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8DF0C0-FCAB-4B22-892D-A7913C342255}"/>
              </a:ext>
            </a:extLst>
          </p:cNvPr>
          <p:cNvSpPr txBox="1"/>
          <p:nvPr/>
        </p:nvSpPr>
        <p:spPr>
          <a:xfrm>
            <a:off x="2613783" y="289023"/>
            <a:ext cx="6886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SOFTWARE PROCESS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403B17-E2E3-4B9F-93C3-1C6CF27752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34" y="1404730"/>
            <a:ext cx="9860879" cy="54532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82229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730</TotalTime>
  <Words>177</Words>
  <Application>Microsoft Office PowerPoint</Application>
  <PresentationFormat>Widescreen</PresentationFormat>
  <Paragraphs>66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Source Sans Pro</vt:lpstr>
      <vt:lpstr>Source Sans Pro Black</vt:lpstr>
      <vt:lpstr>Wingdings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tools and Techniques</vt:lpstr>
      <vt:lpstr>PowerPoint Presentation</vt:lpstr>
      <vt:lpstr>MASTER SCHEDULE</vt:lpstr>
      <vt:lpstr>System Requirements Specification</vt:lpstr>
      <vt:lpstr>Non-Functional Requirements Specification</vt:lpstr>
      <vt:lpstr>SOFTWARE DESIGN</vt:lpstr>
      <vt:lpstr>Architectural Design</vt:lpstr>
      <vt:lpstr>Component Diagram For Web Service Module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 Dij</dc:creator>
  <cp:lastModifiedBy>Long Dij</cp:lastModifiedBy>
  <cp:revision>32</cp:revision>
  <dcterms:created xsi:type="dcterms:W3CDTF">2018-04-16T13:39:09Z</dcterms:created>
  <dcterms:modified xsi:type="dcterms:W3CDTF">2018-04-17T09:33:45Z</dcterms:modified>
</cp:coreProperties>
</file>