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8"/>
  </p:notesMasterIdLst>
  <p:handoutMasterIdLst>
    <p:handoutMasterId r:id="rId49"/>
  </p:handoutMasterIdLst>
  <p:sldIdLst>
    <p:sldId id="256" r:id="rId5"/>
    <p:sldId id="276" r:id="rId6"/>
    <p:sldId id="265" r:id="rId7"/>
    <p:sldId id="322" r:id="rId8"/>
    <p:sldId id="277" r:id="rId9"/>
    <p:sldId id="290" r:id="rId10"/>
    <p:sldId id="278" r:id="rId11"/>
    <p:sldId id="297" r:id="rId12"/>
    <p:sldId id="302" r:id="rId13"/>
    <p:sldId id="323" r:id="rId14"/>
    <p:sldId id="289" r:id="rId15"/>
    <p:sldId id="285" r:id="rId16"/>
    <p:sldId id="286" r:id="rId17"/>
    <p:sldId id="291" r:id="rId18"/>
    <p:sldId id="292" r:id="rId19"/>
    <p:sldId id="293" r:id="rId20"/>
    <p:sldId id="294" r:id="rId21"/>
    <p:sldId id="295" r:id="rId22"/>
    <p:sldId id="308" r:id="rId23"/>
    <p:sldId id="299" r:id="rId24"/>
    <p:sldId id="317" r:id="rId25"/>
    <p:sldId id="319" r:id="rId26"/>
    <p:sldId id="318" r:id="rId27"/>
    <p:sldId id="315" r:id="rId28"/>
    <p:sldId id="316" r:id="rId29"/>
    <p:sldId id="307" r:id="rId30"/>
    <p:sldId id="304" r:id="rId31"/>
    <p:sldId id="312" r:id="rId32"/>
    <p:sldId id="311" r:id="rId33"/>
    <p:sldId id="314" r:id="rId34"/>
    <p:sldId id="301" r:id="rId35"/>
    <p:sldId id="313" r:id="rId36"/>
    <p:sldId id="310" r:id="rId37"/>
    <p:sldId id="305" r:id="rId38"/>
    <p:sldId id="306" r:id="rId39"/>
    <p:sldId id="321" r:id="rId40"/>
    <p:sldId id="309" r:id="rId41"/>
    <p:sldId id="320" r:id="rId42"/>
    <p:sldId id="300" r:id="rId43"/>
    <p:sldId id="324" r:id="rId44"/>
    <p:sldId id="284" r:id="rId45"/>
    <p:sldId id="303" r:id="rId46"/>
    <p:sldId id="287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9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933994-AD40-49D3-87EC-C46C39AD8BB5}" v="11" dt="2017-12-11T08:33:46.0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1" autoAdjust="0"/>
    <p:restoredTop sz="82593" autoAdjust="0"/>
  </p:normalViewPr>
  <p:slideViewPr>
    <p:cSldViewPr>
      <p:cViewPr varScale="1">
        <p:scale>
          <a:sx n="56" d="100"/>
          <a:sy n="56" d="100"/>
        </p:scale>
        <p:origin x="1278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Steve Nguyen" userId="20356160c9385758" providerId="LiveId" clId="{54933994-AD40-49D3-87EC-C46C39AD8BB5}"/>
    <pc:docChg chg="undo redo custSel addSld delSld modSld sldOrd">
      <pc:chgData name="Jason Steve Nguyen" userId="20356160c9385758" providerId="LiveId" clId="{54933994-AD40-49D3-87EC-C46C39AD8BB5}" dt="2017-12-11T22:38:21.421" v="2790" actId="478"/>
      <pc:docMkLst>
        <pc:docMk/>
      </pc:docMkLst>
      <pc:sldChg chg="modSp">
        <pc:chgData name="Jason Steve Nguyen" userId="20356160c9385758" providerId="LiveId" clId="{54933994-AD40-49D3-87EC-C46C39AD8BB5}" dt="2017-12-11T22:09:37.192" v="2736" actId="20577"/>
        <pc:sldMkLst>
          <pc:docMk/>
          <pc:sldMk cId="3042826300" sldId="265"/>
        </pc:sldMkLst>
        <pc:graphicFrameChg chg="mod">
          <ac:chgData name="Jason Steve Nguyen" userId="20356160c9385758" providerId="LiveId" clId="{54933994-AD40-49D3-87EC-C46C39AD8BB5}" dt="2017-12-11T22:09:37.192" v="2736" actId="20577"/>
          <ac:graphicFrameMkLst>
            <pc:docMk/>
            <pc:sldMk cId="3042826300" sldId="265"/>
            <ac:graphicFrameMk id="2" creationId="{F1767E4C-A5F4-48A2-BE49-8B61CB79F56F}"/>
          </ac:graphicFrameMkLst>
        </pc:graphicFrameChg>
      </pc:sldChg>
      <pc:sldChg chg="addSp delSp modSp">
        <pc:chgData name="Jason Steve Nguyen" userId="20356160c9385758" providerId="LiveId" clId="{54933994-AD40-49D3-87EC-C46C39AD8BB5}" dt="2017-12-11T22:38:21.421" v="2790" actId="478"/>
        <pc:sldMkLst>
          <pc:docMk/>
          <pc:sldMk cId="1473672932" sldId="276"/>
        </pc:sldMkLst>
        <pc:spChg chg="del">
          <ac:chgData name="Jason Steve Nguyen" userId="20356160c9385758" providerId="LiveId" clId="{54933994-AD40-49D3-87EC-C46C39AD8BB5}" dt="2017-12-11T22:38:18.639" v="2789" actId="478"/>
          <ac:spMkLst>
            <pc:docMk/>
            <pc:sldMk cId="1473672932" sldId="276"/>
            <ac:spMk id="2" creationId="{17E7AA2B-11CA-4D11-AB69-8511A0F1684F}"/>
          </ac:spMkLst>
        </pc:spChg>
        <pc:spChg chg="add del mod">
          <ac:chgData name="Jason Steve Nguyen" userId="20356160c9385758" providerId="LiveId" clId="{54933994-AD40-49D3-87EC-C46C39AD8BB5}" dt="2017-12-11T22:38:21.421" v="2790" actId="478"/>
          <ac:spMkLst>
            <pc:docMk/>
            <pc:sldMk cId="1473672932" sldId="276"/>
            <ac:spMk id="5" creationId="{90FECC43-281C-484E-90F5-7560F5C2ABE0}"/>
          </ac:spMkLst>
        </pc:spChg>
        <pc:graphicFrameChg chg="mod">
          <ac:chgData name="Jason Steve Nguyen" userId="20356160c9385758" providerId="LiveId" clId="{54933994-AD40-49D3-87EC-C46C39AD8BB5}" dt="2017-12-11T22:08:07.554" v="2696" actId="20577"/>
          <ac:graphicFrameMkLst>
            <pc:docMk/>
            <pc:sldMk cId="1473672932" sldId="276"/>
            <ac:graphicFrameMk id="4" creationId="{35E7AAA3-8C80-417B-95BF-33DC894005D2}"/>
          </ac:graphicFrameMkLst>
        </pc:graphicFrameChg>
      </pc:sldChg>
      <pc:sldChg chg="del">
        <pc:chgData name="Jason Steve Nguyen" userId="20356160c9385758" providerId="LiveId" clId="{54933994-AD40-49D3-87EC-C46C39AD8BB5}" dt="2017-12-11T20:00:42.360" v="1364" actId="2696"/>
        <pc:sldMkLst>
          <pc:docMk/>
          <pc:sldMk cId="1664153708" sldId="282"/>
        </pc:sldMkLst>
      </pc:sldChg>
      <pc:sldChg chg="addSp delSp modSp">
        <pc:chgData name="Jason Steve Nguyen" userId="20356160c9385758" providerId="LiveId" clId="{54933994-AD40-49D3-87EC-C46C39AD8BB5}" dt="2017-12-11T22:10:32.473" v="2745" actId="478"/>
        <pc:sldMkLst>
          <pc:docMk/>
          <pc:sldMk cId="1262236799" sldId="284"/>
        </pc:sldMkLst>
        <pc:spChg chg="del">
          <ac:chgData name="Jason Steve Nguyen" userId="20356160c9385758" providerId="LiveId" clId="{54933994-AD40-49D3-87EC-C46C39AD8BB5}" dt="2017-12-11T22:10:29.424" v="2744" actId="478"/>
          <ac:spMkLst>
            <pc:docMk/>
            <pc:sldMk cId="1262236799" sldId="284"/>
            <ac:spMk id="2" creationId="{2F8C0AFA-9BB7-4D36-A5EE-99756C2F47B0}"/>
          </ac:spMkLst>
        </pc:spChg>
        <pc:spChg chg="add del mod">
          <ac:chgData name="Jason Steve Nguyen" userId="20356160c9385758" providerId="LiveId" clId="{54933994-AD40-49D3-87EC-C46C39AD8BB5}" dt="2017-12-11T22:10:32.473" v="2745" actId="478"/>
          <ac:spMkLst>
            <pc:docMk/>
            <pc:sldMk cId="1262236799" sldId="284"/>
            <ac:spMk id="5" creationId="{8AB32846-3EAA-46BF-93FA-EEC325637502}"/>
          </ac:spMkLst>
        </pc:spChg>
        <pc:graphicFrameChg chg="mod">
          <ac:chgData name="Jason Steve Nguyen" userId="20356160c9385758" providerId="LiveId" clId="{54933994-AD40-49D3-87EC-C46C39AD8BB5}" dt="2017-12-11T18:30:48.035" v="1314" actId="20577"/>
          <ac:graphicFrameMkLst>
            <pc:docMk/>
            <pc:sldMk cId="1262236799" sldId="284"/>
            <ac:graphicFrameMk id="4" creationId="{1A457577-5CC9-49D7-AD84-ED64AA2CCF3F}"/>
          </ac:graphicFrameMkLst>
        </pc:graphicFrameChg>
      </pc:sldChg>
      <pc:sldChg chg="modSp">
        <pc:chgData name="Jason Steve Nguyen" userId="20356160c9385758" providerId="LiveId" clId="{54933994-AD40-49D3-87EC-C46C39AD8BB5}" dt="2017-12-11T22:12:45.308" v="2746" actId="14100"/>
        <pc:sldMkLst>
          <pc:docMk/>
          <pc:sldMk cId="1223775225" sldId="286"/>
        </pc:sldMkLst>
        <pc:cxnChg chg="mod">
          <ac:chgData name="Jason Steve Nguyen" userId="20356160c9385758" providerId="LiveId" clId="{54933994-AD40-49D3-87EC-C46C39AD8BB5}" dt="2017-12-11T22:12:45.308" v="2746" actId="14100"/>
          <ac:cxnSpMkLst>
            <pc:docMk/>
            <pc:sldMk cId="1223775225" sldId="286"/>
            <ac:cxnSpMk id="48" creationId="{AC0C0265-8CF2-4338-A1CF-21633036685D}"/>
          </ac:cxnSpMkLst>
        </pc:cxnChg>
      </pc:sldChg>
      <pc:sldChg chg="ord">
        <pc:chgData name="Jason Steve Nguyen" userId="20356160c9385758" providerId="LiveId" clId="{54933994-AD40-49D3-87EC-C46C39AD8BB5}" dt="2017-12-11T18:32:00.124" v="1319" actId="20577"/>
        <pc:sldMkLst>
          <pc:docMk/>
          <pc:sldMk cId="3505662609" sldId="287"/>
        </pc:sldMkLst>
      </pc:sldChg>
      <pc:sldChg chg="modSp">
        <pc:chgData name="Jason Steve Nguyen" userId="20356160c9385758" providerId="LiveId" clId="{54933994-AD40-49D3-87EC-C46C39AD8BB5}" dt="2017-12-11T20:28:30.847" v="1766" actId="14100"/>
        <pc:sldMkLst>
          <pc:docMk/>
          <pc:sldMk cId="3747495739" sldId="289"/>
        </pc:sldMkLst>
        <pc:spChg chg="mod">
          <ac:chgData name="Jason Steve Nguyen" userId="20356160c9385758" providerId="LiveId" clId="{54933994-AD40-49D3-87EC-C46C39AD8BB5}" dt="2017-12-11T20:28:30.847" v="1766" actId="14100"/>
          <ac:spMkLst>
            <pc:docMk/>
            <pc:sldMk cId="3747495739" sldId="289"/>
            <ac:spMk id="143" creationId="{49A1C9B7-9C24-403B-A272-80AD343E5A13}"/>
          </ac:spMkLst>
        </pc:spChg>
      </pc:sldChg>
      <pc:sldChg chg="modSp add">
        <pc:chgData name="Jason Steve Nguyen" userId="20356160c9385758" providerId="LiveId" clId="{54933994-AD40-49D3-87EC-C46C39AD8BB5}" dt="2017-12-11T21:58:08.950" v="2594" actId="20577"/>
        <pc:sldMkLst>
          <pc:docMk/>
          <pc:sldMk cId="3156043875" sldId="291"/>
        </pc:sldMkLst>
        <pc:spChg chg="mod">
          <ac:chgData name="Jason Steve Nguyen" userId="20356160c9385758" providerId="LiveId" clId="{54933994-AD40-49D3-87EC-C46C39AD8BB5}" dt="2017-12-11T21:58:08.950" v="2594" actId="20577"/>
          <ac:spMkLst>
            <pc:docMk/>
            <pc:sldMk cId="3156043875" sldId="291"/>
            <ac:spMk id="2" creationId="{D466A817-885D-4670-8956-F483EF6D7830}"/>
          </ac:spMkLst>
        </pc:spChg>
      </pc:sldChg>
      <pc:sldChg chg="addSp modSp add modAnim">
        <pc:chgData name="Jason Steve Nguyen" userId="20356160c9385758" providerId="LiveId" clId="{54933994-AD40-49D3-87EC-C46C39AD8BB5}" dt="2017-12-08T06:36:58.571" v="630" actId="14100"/>
        <pc:sldMkLst>
          <pc:docMk/>
          <pc:sldMk cId="2013884367" sldId="292"/>
        </pc:sldMkLst>
        <pc:spChg chg="mod">
          <ac:chgData name="Jason Steve Nguyen" userId="20356160c9385758" providerId="LiveId" clId="{54933994-AD40-49D3-87EC-C46C39AD8BB5}" dt="2017-12-08T03:46:35.042" v="194" actId="20577"/>
          <ac:spMkLst>
            <pc:docMk/>
            <pc:sldMk cId="2013884367" sldId="292"/>
            <ac:spMk id="2" creationId="{1538249E-083E-4D88-8D70-437C46EF43D5}"/>
          </ac:spMkLst>
        </pc:spChg>
        <pc:spChg chg="mod">
          <ac:chgData name="Jason Steve Nguyen" userId="20356160c9385758" providerId="LiveId" clId="{54933994-AD40-49D3-87EC-C46C39AD8BB5}" dt="2017-12-08T06:36:58.571" v="630" actId="14100"/>
          <ac:spMkLst>
            <pc:docMk/>
            <pc:sldMk cId="2013884367" sldId="292"/>
            <ac:spMk id="11" creationId="{0F77CEFB-D7E0-4DF5-8B9E-F73AA1B86456}"/>
          </ac:spMkLst>
        </pc:spChg>
        <pc:spChg chg="add mod">
          <ac:chgData name="Jason Steve Nguyen" userId="20356160c9385758" providerId="LiveId" clId="{54933994-AD40-49D3-87EC-C46C39AD8BB5}" dt="2017-12-08T06:36:43.244" v="628" actId="14100"/>
          <ac:spMkLst>
            <pc:docMk/>
            <pc:sldMk cId="2013884367" sldId="292"/>
            <ac:spMk id="15" creationId="{F228989F-CA7F-492F-B7C4-9DEA99AF7409}"/>
          </ac:spMkLst>
        </pc:spChg>
        <pc:picChg chg="mod">
          <ac:chgData name="Jason Steve Nguyen" userId="20356160c9385758" providerId="LiveId" clId="{54933994-AD40-49D3-87EC-C46C39AD8BB5}" dt="2017-12-08T06:36:48.938" v="629" actId="14100"/>
          <ac:picMkLst>
            <pc:docMk/>
            <pc:sldMk cId="2013884367" sldId="292"/>
            <ac:picMk id="7" creationId="{6A98C60C-E444-4DE4-A852-F06D93C8E6A2}"/>
          </ac:picMkLst>
        </pc:picChg>
      </pc:sldChg>
      <pc:sldChg chg="modSp add modAnim">
        <pc:chgData name="Jason Steve Nguyen" userId="20356160c9385758" providerId="LiveId" clId="{54933994-AD40-49D3-87EC-C46C39AD8BB5}" dt="2017-12-11T21:44:51.529" v="2531"/>
        <pc:sldMkLst>
          <pc:docMk/>
          <pc:sldMk cId="2644518382" sldId="293"/>
        </pc:sldMkLst>
        <pc:spChg chg="mod">
          <ac:chgData name="Jason Steve Nguyen" userId="20356160c9385758" providerId="LiveId" clId="{54933994-AD40-49D3-87EC-C46C39AD8BB5}" dt="2017-12-08T03:46:41.897" v="203" actId="20577"/>
          <ac:spMkLst>
            <pc:docMk/>
            <pc:sldMk cId="2644518382" sldId="293"/>
            <ac:spMk id="2" creationId="{E636E075-51B6-44A1-A1EA-495CA052157C}"/>
          </ac:spMkLst>
        </pc:spChg>
        <pc:spChg chg="mod">
          <ac:chgData name="Jason Steve Nguyen" userId="20356160c9385758" providerId="LiveId" clId="{54933994-AD40-49D3-87EC-C46C39AD8BB5}" dt="2017-12-08T03:49:18.419" v="379" actId="20577"/>
          <ac:spMkLst>
            <pc:docMk/>
            <pc:sldMk cId="2644518382" sldId="293"/>
            <ac:spMk id="3" creationId="{0BD68869-DB3C-4BB0-92FD-3685FCCB3115}"/>
          </ac:spMkLst>
        </pc:spChg>
      </pc:sldChg>
      <pc:sldChg chg="addSp delSp modSp add mod setBg">
        <pc:chgData name="Jason Steve Nguyen" userId="20356160c9385758" providerId="LiveId" clId="{54933994-AD40-49D3-87EC-C46C39AD8BB5}" dt="2017-12-11T08:20:20.764" v="638" actId="14100"/>
        <pc:sldMkLst>
          <pc:docMk/>
          <pc:sldMk cId="1663844923" sldId="294"/>
        </pc:sldMkLst>
        <pc:spChg chg="del">
          <ac:chgData name="Jason Steve Nguyen" userId="20356160c9385758" providerId="LiveId" clId="{54933994-AD40-49D3-87EC-C46C39AD8BB5}" dt="2017-12-08T03:49:40.469" v="381" actId="478"/>
          <ac:spMkLst>
            <pc:docMk/>
            <pc:sldMk cId="1663844923" sldId="294"/>
            <ac:spMk id="2" creationId="{FACA4140-2728-4D32-9EE9-6B3369255A6A}"/>
          </ac:spMkLst>
        </pc:spChg>
        <pc:spChg chg="del">
          <ac:chgData name="Jason Steve Nguyen" userId="20356160c9385758" providerId="LiveId" clId="{54933994-AD40-49D3-87EC-C46C39AD8BB5}" dt="2017-12-08T03:49:40.469" v="381" actId="478"/>
          <ac:spMkLst>
            <pc:docMk/>
            <pc:sldMk cId="1663844923" sldId="294"/>
            <ac:spMk id="3" creationId="{31DF380A-FC01-4B97-A2B4-4AB00912C278}"/>
          </ac:spMkLst>
        </pc:spChg>
        <pc:spChg chg="add del">
          <ac:chgData name="Jason Steve Nguyen" userId="20356160c9385758" providerId="LiveId" clId="{54933994-AD40-49D3-87EC-C46C39AD8BB5}" dt="2017-12-08T03:49:42.953" v="383" actId="478"/>
          <ac:spMkLst>
            <pc:docMk/>
            <pc:sldMk cId="1663844923" sldId="294"/>
            <ac:spMk id="4" creationId="{DF5289E7-366C-4895-84B3-A7801532EEA2}"/>
          </ac:spMkLst>
        </pc:spChg>
        <pc:spChg chg="add del">
          <ac:chgData name="Jason Steve Nguyen" userId="20356160c9385758" providerId="LiveId" clId="{54933994-AD40-49D3-87EC-C46C39AD8BB5}" dt="2017-12-08T03:49:42.953" v="383" actId="478"/>
          <ac:spMkLst>
            <pc:docMk/>
            <pc:sldMk cId="1663844923" sldId="294"/>
            <ac:spMk id="5" creationId="{F4496EC3-56FA-4C54-8A22-DAB858CC4388}"/>
          </ac:spMkLst>
        </pc:spChg>
        <pc:spChg chg="add mod">
          <ac:chgData name="Jason Steve Nguyen" userId="20356160c9385758" providerId="LiveId" clId="{54933994-AD40-49D3-87EC-C46C39AD8BB5}" dt="2017-12-08T03:53:43.243" v="498" actId="20577"/>
          <ac:spMkLst>
            <pc:docMk/>
            <pc:sldMk cId="1663844923" sldId="294"/>
            <ac:spMk id="7" creationId="{C9D5DB5B-6388-4E21-9670-3B2DA12D8024}"/>
          </ac:spMkLst>
        </pc:spChg>
        <pc:spChg chg="add">
          <ac:chgData name="Jason Steve Nguyen" userId="20356160c9385758" providerId="LiveId" clId="{54933994-AD40-49D3-87EC-C46C39AD8BB5}" dt="2017-12-08T03:52:16.610" v="392" actId="26606"/>
          <ac:spMkLst>
            <pc:docMk/>
            <pc:sldMk cId="1663844923" sldId="294"/>
            <ac:spMk id="56" creationId="{3D66C6E3-EBD2-40B7-8FD8-D6D2250FC482}"/>
          </ac:spMkLst>
        </pc:spChg>
        <pc:grpChg chg="add">
          <ac:chgData name="Jason Steve Nguyen" userId="20356160c9385758" providerId="LiveId" clId="{54933994-AD40-49D3-87EC-C46C39AD8BB5}" dt="2017-12-08T03:52:16.610" v="392" actId="26606"/>
          <ac:grpSpMkLst>
            <pc:docMk/>
            <pc:sldMk cId="1663844923" sldId="294"/>
            <ac:grpSpMk id="13" creationId="{366C3164-AA9F-47E3-913A-4F002BC00F6E}"/>
          </ac:grpSpMkLst>
        </pc:grpChg>
        <pc:picChg chg="add">
          <ac:chgData name="Jason Steve Nguyen" userId="20356160c9385758" providerId="LiveId" clId="{54933994-AD40-49D3-87EC-C46C39AD8BB5}" dt="2017-12-08T03:52:16.610" v="392" actId="26606"/>
          <ac:picMkLst>
            <pc:docMk/>
            <pc:sldMk cId="1663844923" sldId="294"/>
            <ac:picMk id="2" creationId="{EA8ADA9F-99E3-4964-8962-1118D1439FBA}"/>
          </ac:picMkLst>
        </pc:picChg>
        <pc:picChg chg="add">
          <ac:chgData name="Jason Steve Nguyen" userId="20356160c9385758" providerId="LiveId" clId="{54933994-AD40-49D3-87EC-C46C39AD8BB5}" dt="2017-12-08T03:52:16.610" v="392" actId="26606"/>
          <ac:picMkLst>
            <pc:docMk/>
            <pc:sldMk cId="1663844923" sldId="294"/>
            <ac:picMk id="3" creationId="{6D651BB0-1DFD-4941-83DD-704006F6B139}"/>
          </ac:picMkLst>
        </pc:picChg>
        <pc:picChg chg="add mod">
          <ac:chgData name="Jason Steve Nguyen" userId="20356160c9385758" providerId="LiveId" clId="{54933994-AD40-49D3-87EC-C46C39AD8BB5}" dt="2017-12-11T08:20:20.764" v="638" actId="14100"/>
          <ac:picMkLst>
            <pc:docMk/>
            <pc:sldMk cId="1663844923" sldId="294"/>
            <ac:picMk id="6" creationId="{F4E0417E-6808-4EE8-BE82-A54C74082449}"/>
          </ac:picMkLst>
        </pc:picChg>
        <pc:picChg chg="add del">
          <ac:chgData name="Jason Steve Nguyen" userId="20356160c9385758" providerId="LiveId" clId="{54933994-AD40-49D3-87EC-C46C39AD8BB5}" dt="2017-12-08T03:49:42.953" v="383" actId="478"/>
          <ac:picMkLst>
            <pc:docMk/>
            <pc:sldMk cId="1663844923" sldId="294"/>
            <ac:picMk id="1025" creationId="{4D847848-2835-410D-B690-435CEAA29E39}"/>
          </ac:picMkLst>
        </pc:picChg>
        <pc:picChg chg="add del mod">
          <ac:chgData name="Jason Steve Nguyen" userId="20356160c9385758" providerId="LiveId" clId="{54933994-AD40-49D3-87EC-C46C39AD8BB5}" dt="2017-12-08T03:50:16.517" v="389" actId="478"/>
          <ac:picMkLst>
            <pc:docMk/>
            <pc:sldMk cId="1663844923" sldId="294"/>
            <ac:picMk id="1028" creationId="{9E7F947E-5C98-46EE-BB01-1F13B8D1F6CD}"/>
          </ac:picMkLst>
        </pc:picChg>
      </pc:sldChg>
      <pc:sldChg chg="modSp add">
        <pc:chgData name="Jason Steve Nguyen" userId="20356160c9385758" providerId="LiveId" clId="{54933994-AD40-49D3-87EC-C46C39AD8BB5}" dt="2017-12-08T03:58:06.725" v="576" actId="20577"/>
        <pc:sldMkLst>
          <pc:docMk/>
          <pc:sldMk cId="2607836176" sldId="295"/>
        </pc:sldMkLst>
        <pc:spChg chg="mod">
          <ac:chgData name="Jason Steve Nguyen" userId="20356160c9385758" providerId="LiveId" clId="{54933994-AD40-49D3-87EC-C46C39AD8BB5}" dt="2017-12-08T03:58:06.725" v="576" actId="20577"/>
          <ac:spMkLst>
            <pc:docMk/>
            <pc:sldMk cId="2607836176" sldId="295"/>
            <ac:spMk id="3" creationId="{0BD68869-DB3C-4BB0-92FD-3685FCCB3115}"/>
          </ac:spMkLst>
        </pc:spChg>
      </pc:sldChg>
      <pc:sldChg chg="addSp delSp modSp add del mod setBg setClrOvrMap">
        <pc:chgData name="Jason Steve Nguyen" userId="20356160c9385758" providerId="LiveId" clId="{54933994-AD40-49D3-87EC-C46C39AD8BB5}" dt="2017-12-08T03:59:59.864" v="611" actId="2696"/>
        <pc:sldMkLst>
          <pc:docMk/>
          <pc:sldMk cId="2777358774" sldId="296"/>
        </pc:sldMkLst>
        <pc:spChg chg="mod ord">
          <ac:chgData name="Jason Steve Nguyen" userId="20356160c9385758" providerId="LiveId" clId="{54933994-AD40-49D3-87EC-C46C39AD8BB5}" dt="2017-12-08T03:59:20.299" v="605" actId="26606"/>
          <ac:spMkLst>
            <pc:docMk/>
            <pc:sldMk cId="2777358774" sldId="296"/>
            <ac:spMk id="2" creationId="{E636E075-51B6-44A1-A1EA-495CA052157C}"/>
          </ac:spMkLst>
        </pc:spChg>
        <pc:spChg chg="del mod">
          <ac:chgData name="Jason Steve Nguyen" userId="20356160c9385758" providerId="LiveId" clId="{54933994-AD40-49D3-87EC-C46C39AD8BB5}" dt="2017-12-08T03:58:49.001" v="600" actId="478"/>
          <ac:spMkLst>
            <pc:docMk/>
            <pc:sldMk cId="2777358774" sldId="296"/>
            <ac:spMk id="3" creationId="{0BD68869-DB3C-4BB0-92FD-3685FCCB3115}"/>
          </ac:spMkLst>
        </pc:spChg>
        <pc:spChg chg="add del">
          <ac:chgData name="Jason Steve Nguyen" userId="20356160c9385758" providerId="LiveId" clId="{54933994-AD40-49D3-87EC-C46C39AD8BB5}" dt="2017-12-08T03:59:20.299" v="605" actId="26606"/>
          <ac:spMkLst>
            <pc:docMk/>
            <pc:sldMk cId="2777358774" sldId="296"/>
            <ac:spMk id="141" creationId="{D706AE2E-B17B-43A3-84F8-9C0FE9466CD5}"/>
          </ac:spMkLst>
        </pc:spChg>
        <pc:spChg chg="add del">
          <ac:chgData name="Jason Steve Nguyen" userId="20356160c9385758" providerId="LiveId" clId="{54933994-AD40-49D3-87EC-C46C39AD8BB5}" dt="2017-12-08T03:59:20.299" v="605" actId="26606"/>
          <ac:spMkLst>
            <pc:docMk/>
            <pc:sldMk cId="2777358774" sldId="296"/>
            <ac:spMk id="143" creationId="{5B986EF0-8540-483D-9DDE-1F168FAAC78F}"/>
          </ac:spMkLst>
        </pc:spChg>
        <pc:grpChg chg="add del">
          <ac:chgData name="Jason Steve Nguyen" userId="20356160c9385758" providerId="LiveId" clId="{54933994-AD40-49D3-87EC-C46C39AD8BB5}" dt="2017-12-08T03:59:05.425" v="603" actId="26606"/>
          <ac:grpSpMkLst>
            <pc:docMk/>
            <pc:sldMk cId="2777358774" sldId="296"/>
            <ac:grpSpMk id="11" creationId="{9795E515-5F57-431F-9A0D-3A0419DF7572}"/>
          </ac:grpSpMkLst>
        </pc:grpChg>
        <pc:grpChg chg="add del">
          <ac:chgData name="Jason Steve Nguyen" userId="20356160c9385758" providerId="LiveId" clId="{54933994-AD40-49D3-87EC-C46C39AD8BB5}" dt="2017-12-08T03:59:05.425" v="603" actId="26606"/>
          <ac:grpSpMkLst>
            <pc:docMk/>
            <pc:sldMk cId="2777358774" sldId="296"/>
            <ac:grpSpMk id="67" creationId="{6C68F39D-867D-4AFF-94C4-C3829AD5C5B5}"/>
          </ac:grpSpMkLst>
        </pc:grpChg>
        <pc:grpChg chg="add del">
          <ac:chgData name="Jason Steve Nguyen" userId="20356160c9385758" providerId="LiveId" clId="{54933994-AD40-49D3-87EC-C46C39AD8BB5}" dt="2017-12-08T03:59:20.299" v="605" actId="26606"/>
          <ac:grpSpMkLst>
            <pc:docMk/>
            <pc:sldMk cId="2777358774" sldId="296"/>
            <ac:grpSpMk id="69" creationId="{CEFFB8CF-3E94-42D7-849C-841E7744B2C9}"/>
          </ac:grpSpMkLst>
        </pc:grpChg>
        <pc:grpChg chg="add del">
          <ac:chgData name="Jason Steve Nguyen" userId="20356160c9385758" providerId="LiveId" clId="{54933994-AD40-49D3-87EC-C46C39AD8BB5}" dt="2017-12-08T03:59:05.425" v="603" actId="26606"/>
          <ac:grpSpMkLst>
            <pc:docMk/>
            <pc:sldMk cId="2777358774" sldId="296"/>
            <ac:grpSpMk id="71" creationId="{4466CCD0-FEF9-460D-9FB6-11613A492B66}"/>
          </ac:grpSpMkLst>
        </pc:grpChg>
        <pc:grpChg chg="add del">
          <ac:chgData name="Jason Steve Nguyen" userId="20356160c9385758" providerId="LiveId" clId="{54933994-AD40-49D3-87EC-C46C39AD8BB5}" dt="2017-12-08T03:59:05.425" v="603" actId="26606"/>
          <ac:grpSpMkLst>
            <pc:docMk/>
            <pc:sldMk cId="2777358774" sldId="296"/>
            <ac:grpSpMk id="127" creationId="{176E1971-1C4C-46C8-A821-63766428014D}"/>
          </ac:grpSpMkLst>
        </pc:grpChg>
        <pc:grpChg chg="add del">
          <ac:chgData name="Jason Steve Nguyen" userId="20356160c9385758" providerId="LiveId" clId="{54933994-AD40-49D3-87EC-C46C39AD8BB5}" dt="2017-12-08T03:59:20.299" v="605" actId="26606"/>
          <ac:grpSpMkLst>
            <pc:docMk/>
            <pc:sldMk cId="2777358774" sldId="296"/>
            <ac:grpSpMk id="140" creationId="{AB86F577-8905-4B21-8AF3-C1BB3433775D}"/>
          </ac:grpSpMkLst>
        </pc:grpChg>
        <pc:picChg chg="add del mod">
          <ac:chgData name="Jason Steve Nguyen" userId="20356160c9385758" providerId="LiveId" clId="{54933994-AD40-49D3-87EC-C46C39AD8BB5}" dt="2017-12-08T03:59:23.417" v="606" actId="478"/>
          <ac:picMkLst>
            <pc:docMk/>
            <pc:sldMk cId="2777358774" sldId="296"/>
            <ac:picMk id="4" creationId="{C9778967-4EE8-412D-B341-6AAECB16BF0F}"/>
          </ac:picMkLst>
        </pc:picChg>
        <pc:picChg chg="add del">
          <ac:chgData name="Jason Steve Nguyen" userId="20356160c9385758" providerId="LiveId" clId="{54933994-AD40-49D3-87EC-C46C39AD8BB5}" dt="2017-12-08T03:59:05.425" v="603" actId="26606"/>
          <ac:picMkLst>
            <pc:docMk/>
            <pc:sldMk cId="2777358774" sldId="296"/>
            <ac:picMk id="9" creationId="{50C065C3-0FE3-4452-B765-CB05BBB2A983}"/>
          </ac:picMkLst>
        </pc:picChg>
        <pc:picChg chg="add del">
          <ac:chgData name="Jason Steve Nguyen" userId="20356160c9385758" providerId="LiveId" clId="{54933994-AD40-49D3-87EC-C46C39AD8BB5}" dt="2017-12-08T03:59:20.299" v="605" actId="26606"/>
          <ac:picMkLst>
            <pc:docMk/>
            <pc:sldMk cId="2777358774" sldId="296"/>
            <ac:picMk id="125" creationId="{3631D3C9-4C1D-4B3A-A737-E6E780042405}"/>
          </ac:picMkLst>
        </pc:picChg>
        <pc:picChg chg="add del mod">
          <ac:chgData name="Jason Steve Nguyen" userId="20356160c9385758" providerId="LiveId" clId="{54933994-AD40-49D3-87EC-C46C39AD8BB5}" dt="2017-12-08T03:59:57.397" v="610" actId="478"/>
          <ac:picMkLst>
            <pc:docMk/>
            <pc:sldMk cId="2777358774" sldId="296"/>
            <ac:picMk id="138" creationId="{2D7FEBED-0A85-4606-8A2B-13629CC9CEE6}"/>
          </ac:picMkLst>
        </pc:picChg>
        <pc:picChg chg="add del">
          <ac:chgData name="Jason Steve Nguyen" userId="20356160c9385758" providerId="LiveId" clId="{54933994-AD40-49D3-87EC-C46C39AD8BB5}" dt="2017-12-08T03:59:20.299" v="605" actId="26606"/>
          <ac:picMkLst>
            <pc:docMk/>
            <pc:sldMk cId="2777358774" sldId="296"/>
            <ac:picMk id="139" creationId="{678E285C-BE9E-45B7-A3EE-B9792DAE9917}"/>
          </ac:picMkLst>
        </pc:picChg>
      </pc:sldChg>
      <pc:sldChg chg="del">
        <pc:chgData name="Jason Steve Nguyen" userId="20356160c9385758" providerId="LiveId" clId="{54933994-AD40-49D3-87EC-C46C39AD8BB5}" dt="2017-12-11T19:59:17.538" v="1325" actId="2696"/>
        <pc:sldMkLst>
          <pc:docMk/>
          <pc:sldMk cId="1725049291" sldId="298"/>
        </pc:sldMkLst>
      </pc:sldChg>
      <pc:sldChg chg="ord">
        <pc:chgData name="Jason Steve Nguyen" userId="20356160c9385758" providerId="LiveId" clId="{54933994-AD40-49D3-87EC-C46C39AD8BB5}" dt="2017-12-11T20:50:48.797" v="2153"/>
        <pc:sldMkLst>
          <pc:docMk/>
          <pc:sldMk cId="4158059221" sldId="299"/>
        </pc:sldMkLst>
      </pc:sldChg>
      <pc:sldChg chg="modSp ord">
        <pc:chgData name="Jason Steve Nguyen" userId="20356160c9385758" providerId="LiveId" clId="{54933994-AD40-49D3-87EC-C46C39AD8BB5}" dt="2017-12-11T20:01:40.635" v="1414" actId="1035"/>
        <pc:sldMkLst>
          <pc:docMk/>
          <pc:sldMk cId="1300698623" sldId="300"/>
        </pc:sldMkLst>
        <pc:spChg chg="mod">
          <ac:chgData name="Jason Steve Nguyen" userId="20356160c9385758" providerId="LiveId" clId="{54933994-AD40-49D3-87EC-C46C39AD8BB5}" dt="2017-12-11T20:01:19.119" v="1408" actId="20577"/>
          <ac:spMkLst>
            <pc:docMk/>
            <pc:sldMk cId="1300698623" sldId="300"/>
            <ac:spMk id="2" creationId="{D86175FE-1CC8-4F09-BCDB-CF889216A659}"/>
          </ac:spMkLst>
        </pc:spChg>
        <pc:spChg chg="mod">
          <ac:chgData name="Jason Steve Nguyen" userId="20356160c9385758" providerId="LiveId" clId="{54933994-AD40-49D3-87EC-C46C39AD8BB5}" dt="2017-12-11T20:01:33.145" v="1409" actId="1076"/>
          <ac:spMkLst>
            <pc:docMk/>
            <pc:sldMk cId="1300698623" sldId="300"/>
            <ac:spMk id="5" creationId="{0D3CA390-845A-41FE-AE20-4BEA148F558A}"/>
          </ac:spMkLst>
        </pc:spChg>
        <pc:spChg chg="mod">
          <ac:chgData name="Jason Steve Nguyen" userId="20356160c9385758" providerId="LiveId" clId="{54933994-AD40-49D3-87EC-C46C39AD8BB5}" dt="2017-12-11T20:01:33.145" v="1409" actId="1076"/>
          <ac:spMkLst>
            <pc:docMk/>
            <pc:sldMk cId="1300698623" sldId="300"/>
            <ac:spMk id="6" creationId="{BDBA2996-6F38-42E2-9717-597A1E11B912}"/>
          </ac:spMkLst>
        </pc:spChg>
        <pc:spChg chg="mod">
          <ac:chgData name="Jason Steve Nguyen" userId="20356160c9385758" providerId="LiveId" clId="{54933994-AD40-49D3-87EC-C46C39AD8BB5}" dt="2017-12-11T20:01:33.145" v="1409" actId="1076"/>
          <ac:spMkLst>
            <pc:docMk/>
            <pc:sldMk cId="1300698623" sldId="300"/>
            <ac:spMk id="17" creationId="{2C66F5A7-B514-4311-8073-7E897D5A51B8}"/>
          </ac:spMkLst>
        </pc:spChg>
        <pc:spChg chg="mod">
          <ac:chgData name="Jason Steve Nguyen" userId="20356160c9385758" providerId="LiveId" clId="{54933994-AD40-49D3-87EC-C46C39AD8BB5}" dt="2017-12-11T20:01:33.145" v="1409" actId="1076"/>
          <ac:spMkLst>
            <pc:docMk/>
            <pc:sldMk cId="1300698623" sldId="300"/>
            <ac:spMk id="57" creationId="{CC1714A6-E04D-4D62-8457-EC860FA9EC73}"/>
          </ac:spMkLst>
        </pc:spChg>
        <pc:spChg chg="mod">
          <ac:chgData name="Jason Steve Nguyen" userId="20356160c9385758" providerId="LiveId" clId="{54933994-AD40-49D3-87EC-C46C39AD8BB5}" dt="2017-12-11T20:01:33.145" v="1409" actId="1076"/>
          <ac:spMkLst>
            <pc:docMk/>
            <pc:sldMk cId="1300698623" sldId="300"/>
            <ac:spMk id="65" creationId="{CFECDEE9-E22D-4B9A-AD50-22ED5732F348}"/>
          </ac:spMkLst>
        </pc:spChg>
        <pc:spChg chg="mod">
          <ac:chgData name="Jason Steve Nguyen" userId="20356160c9385758" providerId="LiveId" clId="{54933994-AD40-49D3-87EC-C46C39AD8BB5}" dt="2017-12-11T20:01:33.145" v="1409" actId="1076"/>
          <ac:spMkLst>
            <pc:docMk/>
            <pc:sldMk cId="1300698623" sldId="300"/>
            <ac:spMk id="96" creationId="{64C72CA5-D170-464F-BB8A-B5EBE4363275}"/>
          </ac:spMkLst>
        </pc:spChg>
        <pc:spChg chg="mod">
          <ac:chgData name="Jason Steve Nguyen" userId="20356160c9385758" providerId="LiveId" clId="{54933994-AD40-49D3-87EC-C46C39AD8BB5}" dt="2017-12-11T20:01:33.145" v="1409" actId="1076"/>
          <ac:spMkLst>
            <pc:docMk/>
            <pc:sldMk cId="1300698623" sldId="300"/>
            <ac:spMk id="100" creationId="{87DA83E1-CDB3-4F1E-8600-1C9759D266D7}"/>
          </ac:spMkLst>
        </pc:spChg>
        <pc:spChg chg="mod">
          <ac:chgData name="Jason Steve Nguyen" userId="20356160c9385758" providerId="LiveId" clId="{54933994-AD40-49D3-87EC-C46C39AD8BB5}" dt="2017-12-11T20:01:33.145" v="1409" actId="1076"/>
          <ac:spMkLst>
            <pc:docMk/>
            <pc:sldMk cId="1300698623" sldId="300"/>
            <ac:spMk id="121" creationId="{332A4C78-B218-4539-BEF8-2DDD92F888F5}"/>
          </ac:spMkLst>
        </pc:spChg>
        <pc:spChg chg="mod">
          <ac:chgData name="Jason Steve Nguyen" userId="20356160c9385758" providerId="LiveId" clId="{54933994-AD40-49D3-87EC-C46C39AD8BB5}" dt="2017-12-11T20:01:33.145" v="1409" actId="1076"/>
          <ac:spMkLst>
            <pc:docMk/>
            <pc:sldMk cId="1300698623" sldId="300"/>
            <ac:spMk id="149" creationId="{1948C86E-D936-4DCF-AC66-44775089D1FD}"/>
          </ac:spMkLst>
        </pc:spChg>
        <pc:spChg chg="mod">
          <ac:chgData name="Jason Steve Nguyen" userId="20356160c9385758" providerId="LiveId" clId="{54933994-AD40-49D3-87EC-C46C39AD8BB5}" dt="2017-12-11T20:01:33.145" v="1409" actId="1076"/>
          <ac:spMkLst>
            <pc:docMk/>
            <pc:sldMk cId="1300698623" sldId="300"/>
            <ac:spMk id="153" creationId="{12C3D987-9BCD-464B-823D-C8FD5E8FA691}"/>
          </ac:spMkLst>
        </pc:spChg>
        <pc:spChg chg="mod">
          <ac:chgData name="Jason Steve Nguyen" userId="20356160c9385758" providerId="LiveId" clId="{54933994-AD40-49D3-87EC-C46C39AD8BB5}" dt="2017-12-11T20:01:33.145" v="1409" actId="1076"/>
          <ac:spMkLst>
            <pc:docMk/>
            <pc:sldMk cId="1300698623" sldId="300"/>
            <ac:spMk id="154" creationId="{BC50C052-1F9C-48BB-AC6E-03384029743A}"/>
          </ac:spMkLst>
        </pc:spChg>
        <pc:spChg chg="mod">
          <ac:chgData name="Jason Steve Nguyen" userId="20356160c9385758" providerId="LiveId" clId="{54933994-AD40-49D3-87EC-C46C39AD8BB5}" dt="2017-12-11T20:01:33.145" v="1409" actId="1076"/>
          <ac:spMkLst>
            <pc:docMk/>
            <pc:sldMk cId="1300698623" sldId="300"/>
            <ac:spMk id="155" creationId="{A5F201B7-1C54-4137-B725-E623F0F2C28A}"/>
          </ac:spMkLst>
        </pc:spChg>
        <pc:spChg chg="mod">
          <ac:chgData name="Jason Steve Nguyen" userId="20356160c9385758" providerId="LiveId" clId="{54933994-AD40-49D3-87EC-C46C39AD8BB5}" dt="2017-12-11T20:01:40.635" v="1414" actId="1035"/>
          <ac:spMkLst>
            <pc:docMk/>
            <pc:sldMk cId="1300698623" sldId="300"/>
            <ac:spMk id="156" creationId="{77C2C8CA-6EEC-43B2-8E1A-00ECD0F55BEB}"/>
          </ac:spMkLst>
        </pc:spChg>
        <pc:spChg chg="mod">
          <ac:chgData name="Jason Steve Nguyen" userId="20356160c9385758" providerId="LiveId" clId="{54933994-AD40-49D3-87EC-C46C39AD8BB5}" dt="2017-12-11T20:01:33.145" v="1409" actId="1076"/>
          <ac:spMkLst>
            <pc:docMk/>
            <pc:sldMk cId="1300698623" sldId="300"/>
            <ac:spMk id="167" creationId="{0FB32440-D51F-446B-8906-3FD86D1293A8}"/>
          </ac:spMkLst>
        </pc:spChg>
        <pc:spChg chg="mod">
          <ac:chgData name="Jason Steve Nguyen" userId="20356160c9385758" providerId="LiveId" clId="{54933994-AD40-49D3-87EC-C46C39AD8BB5}" dt="2017-12-11T20:01:33.145" v="1409" actId="1076"/>
          <ac:spMkLst>
            <pc:docMk/>
            <pc:sldMk cId="1300698623" sldId="300"/>
            <ac:spMk id="171" creationId="{A52A1EF1-DE04-4967-8A28-04FE86C008CE}"/>
          </ac:spMkLst>
        </pc:spChg>
        <pc:spChg chg="mod">
          <ac:chgData name="Jason Steve Nguyen" userId="20356160c9385758" providerId="LiveId" clId="{54933994-AD40-49D3-87EC-C46C39AD8BB5}" dt="2017-12-11T20:01:33.145" v="1409" actId="1076"/>
          <ac:spMkLst>
            <pc:docMk/>
            <pc:sldMk cId="1300698623" sldId="300"/>
            <ac:spMk id="173" creationId="{B16F6F2B-3E56-4FFA-84F7-90CB0939432A}"/>
          </ac:spMkLst>
        </pc:spChg>
        <pc:spChg chg="mod">
          <ac:chgData name="Jason Steve Nguyen" userId="20356160c9385758" providerId="LiveId" clId="{54933994-AD40-49D3-87EC-C46C39AD8BB5}" dt="2017-12-11T20:01:33.145" v="1409" actId="1076"/>
          <ac:spMkLst>
            <pc:docMk/>
            <pc:sldMk cId="1300698623" sldId="300"/>
            <ac:spMk id="200" creationId="{88398D13-8AEB-4B5D-A96F-750A1A71286D}"/>
          </ac:spMkLst>
        </pc:spChg>
        <pc:cxnChg chg="mod">
          <ac:chgData name="Jason Steve Nguyen" userId="20356160c9385758" providerId="LiveId" clId="{54933994-AD40-49D3-87EC-C46C39AD8BB5}" dt="2017-12-11T20:01:33.145" v="1409" actId="1076"/>
          <ac:cxnSpMkLst>
            <pc:docMk/>
            <pc:sldMk cId="1300698623" sldId="300"/>
            <ac:cxnSpMk id="19" creationId="{24A28261-A552-4F64-952B-2BFB21467FB7}"/>
          </ac:cxnSpMkLst>
        </pc:cxnChg>
        <pc:cxnChg chg="mod">
          <ac:chgData name="Jason Steve Nguyen" userId="20356160c9385758" providerId="LiveId" clId="{54933994-AD40-49D3-87EC-C46C39AD8BB5}" dt="2017-12-11T20:01:33.145" v="1409" actId="1076"/>
          <ac:cxnSpMkLst>
            <pc:docMk/>
            <pc:sldMk cId="1300698623" sldId="300"/>
            <ac:cxnSpMk id="23" creationId="{CC21BC40-D3F5-47B3-9D60-FB37BFD2C0E4}"/>
          </ac:cxnSpMkLst>
        </pc:cxnChg>
        <pc:cxnChg chg="mod">
          <ac:chgData name="Jason Steve Nguyen" userId="20356160c9385758" providerId="LiveId" clId="{54933994-AD40-49D3-87EC-C46C39AD8BB5}" dt="2017-12-11T20:01:33.145" v="1409" actId="1076"/>
          <ac:cxnSpMkLst>
            <pc:docMk/>
            <pc:sldMk cId="1300698623" sldId="300"/>
            <ac:cxnSpMk id="59" creationId="{E4311E1C-F586-4348-9E46-ED061841C0DA}"/>
          </ac:cxnSpMkLst>
        </pc:cxnChg>
        <pc:cxnChg chg="mod">
          <ac:chgData name="Jason Steve Nguyen" userId="20356160c9385758" providerId="LiveId" clId="{54933994-AD40-49D3-87EC-C46C39AD8BB5}" dt="2017-12-11T20:01:33.145" v="1409" actId="1076"/>
          <ac:cxnSpMkLst>
            <pc:docMk/>
            <pc:sldMk cId="1300698623" sldId="300"/>
            <ac:cxnSpMk id="64" creationId="{F79244B8-0E3A-4B74-8B06-162E25B3965F}"/>
          </ac:cxnSpMkLst>
        </pc:cxnChg>
        <pc:cxnChg chg="mod">
          <ac:chgData name="Jason Steve Nguyen" userId="20356160c9385758" providerId="LiveId" clId="{54933994-AD40-49D3-87EC-C46C39AD8BB5}" dt="2017-12-11T20:01:33.145" v="1409" actId="1076"/>
          <ac:cxnSpMkLst>
            <pc:docMk/>
            <pc:sldMk cId="1300698623" sldId="300"/>
            <ac:cxnSpMk id="76" creationId="{50110EC0-7DE3-4DEA-8BCF-4B1583521F15}"/>
          </ac:cxnSpMkLst>
        </pc:cxnChg>
        <pc:cxnChg chg="mod">
          <ac:chgData name="Jason Steve Nguyen" userId="20356160c9385758" providerId="LiveId" clId="{54933994-AD40-49D3-87EC-C46C39AD8BB5}" dt="2017-12-11T20:01:33.145" v="1409" actId="1076"/>
          <ac:cxnSpMkLst>
            <pc:docMk/>
            <pc:sldMk cId="1300698623" sldId="300"/>
            <ac:cxnSpMk id="78" creationId="{7795811B-3129-4092-83F4-F84A22992E92}"/>
          </ac:cxnSpMkLst>
        </pc:cxnChg>
        <pc:cxnChg chg="mod">
          <ac:chgData name="Jason Steve Nguyen" userId="20356160c9385758" providerId="LiveId" clId="{54933994-AD40-49D3-87EC-C46C39AD8BB5}" dt="2017-12-11T20:01:33.145" v="1409" actId="1076"/>
          <ac:cxnSpMkLst>
            <pc:docMk/>
            <pc:sldMk cId="1300698623" sldId="300"/>
            <ac:cxnSpMk id="114" creationId="{7CACE182-6AF1-47FF-BA62-85B1A690C4BC}"/>
          </ac:cxnSpMkLst>
        </pc:cxnChg>
        <pc:cxnChg chg="mod">
          <ac:chgData name="Jason Steve Nguyen" userId="20356160c9385758" providerId="LiveId" clId="{54933994-AD40-49D3-87EC-C46C39AD8BB5}" dt="2017-12-11T20:01:33.145" v="1409" actId="1076"/>
          <ac:cxnSpMkLst>
            <pc:docMk/>
            <pc:sldMk cId="1300698623" sldId="300"/>
            <ac:cxnSpMk id="132" creationId="{37562773-B063-42A7-B833-9126A1B45CF6}"/>
          </ac:cxnSpMkLst>
        </pc:cxnChg>
        <pc:cxnChg chg="mod">
          <ac:chgData name="Jason Steve Nguyen" userId="20356160c9385758" providerId="LiveId" clId="{54933994-AD40-49D3-87EC-C46C39AD8BB5}" dt="2017-12-11T20:01:33.145" v="1409" actId="1076"/>
          <ac:cxnSpMkLst>
            <pc:docMk/>
            <pc:sldMk cId="1300698623" sldId="300"/>
            <ac:cxnSpMk id="135" creationId="{6024348D-CB1C-4529-8EFD-2D0B915266DC}"/>
          </ac:cxnSpMkLst>
        </pc:cxnChg>
        <pc:cxnChg chg="mod">
          <ac:chgData name="Jason Steve Nguyen" userId="20356160c9385758" providerId="LiveId" clId="{54933994-AD40-49D3-87EC-C46C39AD8BB5}" dt="2017-12-11T20:01:33.145" v="1409" actId="1076"/>
          <ac:cxnSpMkLst>
            <pc:docMk/>
            <pc:sldMk cId="1300698623" sldId="300"/>
            <ac:cxnSpMk id="146" creationId="{89B9CDDC-7B8D-4432-B0FA-538F3FB9F3DA}"/>
          </ac:cxnSpMkLst>
        </pc:cxnChg>
        <pc:cxnChg chg="mod">
          <ac:chgData name="Jason Steve Nguyen" userId="20356160c9385758" providerId="LiveId" clId="{54933994-AD40-49D3-87EC-C46C39AD8BB5}" dt="2017-12-11T20:01:33.145" v="1409" actId="1076"/>
          <ac:cxnSpMkLst>
            <pc:docMk/>
            <pc:sldMk cId="1300698623" sldId="300"/>
            <ac:cxnSpMk id="150" creationId="{3EDB9582-331E-472E-9BA2-D438930810C2}"/>
          </ac:cxnSpMkLst>
        </pc:cxnChg>
        <pc:cxnChg chg="mod">
          <ac:chgData name="Jason Steve Nguyen" userId="20356160c9385758" providerId="LiveId" clId="{54933994-AD40-49D3-87EC-C46C39AD8BB5}" dt="2017-12-11T20:01:33.145" v="1409" actId="1076"/>
          <ac:cxnSpMkLst>
            <pc:docMk/>
            <pc:sldMk cId="1300698623" sldId="300"/>
            <ac:cxnSpMk id="168" creationId="{01B1C7C4-37F3-4321-8060-E3F1B55A5525}"/>
          </ac:cxnSpMkLst>
        </pc:cxnChg>
        <pc:cxnChg chg="mod">
          <ac:chgData name="Jason Steve Nguyen" userId="20356160c9385758" providerId="LiveId" clId="{54933994-AD40-49D3-87EC-C46C39AD8BB5}" dt="2017-12-11T20:01:33.145" v="1409" actId="1076"/>
          <ac:cxnSpMkLst>
            <pc:docMk/>
            <pc:sldMk cId="1300698623" sldId="300"/>
            <ac:cxnSpMk id="174" creationId="{418521FF-E8E1-49D7-89D8-2567CFCD1060}"/>
          </ac:cxnSpMkLst>
        </pc:cxnChg>
        <pc:cxnChg chg="mod">
          <ac:chgData name="Jason Steve Nguyen" userId="20356160c9385758" providerId="LiveId" clId="{54933994-AD40-49D3-87EC-C46C39AD8BB5}" dt="2017-12-11T20:01:33.145" v="1409" actId="1076"/>
          <ac:cxnSpMkLst>
            <pc:docMk/>
            <pc:sldMk cId="1300698623" sldId="300"/>
            <ac:cxnSpMk id="202" creationId="{EA93EBC3-7E1E-4B20-A334-67CDD7C3BB39}"/>
          </ac:cxnSpMkLst>
        </pc:cxnChg>
      </pc:sldChg>
      <pc:sldChg chg="ord">
        <pc:chgData name="Jason Steve Nguyen" userId="20356160c9385758" providerId="LiveId" clId="{54933994-AD40-49D3-87EC-C46C39AD8BB5}" dt="2017-12-11T20:16:15.944" v="1484" actId="20577"/>
        <pc:sldMkLst>
          <pc:docMk/>
          <pc:sldMk cId="142482558" sldId="301"/>
        </pc:sldMkLst>
      </pc:sldChg>
      <pc:sldChg chg="modSp add">
        <pc:chgData name="Jason Steve Nguyen" userId="20356160c9385758" providerId="LiveId" clId="{54933994-AD40-49D3-87EC-C46C39AD8BB5}" dt="2017-12-11T18:10:15.342" v="659" actId="108"/>
        <pc:sldMkLst>
          <pc:docMk/>
          <pc:sldMk cId="1638135716" sldId="303"/>
        </pc:sldMkLst>
        <pc:spChg chg="mod">
          <ac:chgData name="Jason Steve Nguyen" userId="20356160c9385758" providerId="LiveId" clId="{54933994-AD40-49D3-87EC-C46C39AD8BB5}" dt="2017-12-11T18:10:15.342" v="659" actId="108"/>
          <ac:spMkLst>
            <pc:docMk/>
            <pc:sldMk cId="1638135716" sldId="303"/>
            <ac:spMk id="2" creationId="{BC0ECD46-ADCF-4F9E-AA7D-E7A5C50FDA53}"/>
          </ac:spMkLst>
        </pc:spChg>
      </pc:sldChg>
      <pc:sldChg chg="addSp delSp modSp add mod setBg setClrOvrMap">
        <pc:chgData name="Jason Steve Nguyen" userId="20356160c9385758" providerId="LiveId" clId="{54933994-AD40-49D3-87EC-C46C39AD8BB5}" dt="2017-12-11T21:57:24.579" v="2593" actId="1076"/>
        <pc:sldMkLst>
          <pc:docMk/>
          <pc:sldMk cId="2066184362" sldId="304"/>
        </pc:sldMkLst>
        <pc:spChg chg="del mod ord">
          <ac:chgData name="Jason Steve Nguyen" userId="20356160c9385758" providerId="LiveId" clId="{54933994-AD40-49D3-87EC-C46C39AD8BB5}" dt="2017-12-11T18:13:38.470" v="687" actId="478"/>
          <ac:spMkLst>
            <pc:docMk/>
            <pc:sldMk cId="2066184362" sldId="304"/>
            <ac:spMk id="2" creationId="{E636E075-51B6-44A1-A1EA-495CA052157C}"/>
          </ac:spMkLst>
        </pc:spChg>
        <pc:spChg chg="del mod">
          <ac:chgData name="Jason Steve Nguyen" userId="20356160c9385758" providerId="LiveId" clId="{54933994-AD40-49D3-87EC-C46C39AD8BB5}" dt="2017-12-11T18:12:25.089" v="675" actId="478"/>
          <ac:spMkLst>
            <pc:docMk/>
            <pc:sldMk cId="2066184362" sldId="304"/>
            <ac:spMk id="3" creationId="{0BD68869-DB3C-4BB0-92FD-3685FCCB3115}"/>
          </ac:spMkLst>
        </pc:spChg>
        <pc:spChg chg="add mod ord">
          <ac:chgData name="Jason Steve Nguyen" userId="20356160c9385758" providerId="LiveId" clId="{54933994-AD40-49D3-87EC-C46C39AD8BB5}" dt="2017-12-11T20:15:59.755" v="1483" actId="26606"/>
          <ac:spMkLst>
            <pc:docMk/>
            <pc:sldMk cId="2066184362" sldId="304"/>
            <ac:spMk id="4" creationId="{C7C42F3A-8792-4089-B598-1B523AE501F4}"/>
          </ac:spMkLst>
        </pc:spChg>
        <pc:spChg chg="add del mod">
          <ac:chgData name="Jason Steve Nguyen" userId="20356160c9385758" providerId="LiveId" clId="{54933994-AD40-49D3-87EC-C46C39AD8BB5}" dt="2017-12-11T18:12:36.008" v="678" actId="478"/>
          <ac:spMkLst>
            <pc:docMk/>
            <pc:sldMk cId="2066184362" sldId="304"/>
            <ac:spMk id="5" creationId="{59F3F3CB-A666-49D2-BF13-DA40A319DE6B}"/>
          </ac:spMkLst>
        </pc:spChg>
        <pc:spChg chg="add del mod">
          <ac:chgData name="Jason Steve Nguyen" userId="20356160c9385758" providerId="LiveId" clId="{54933994-AD40-49D3-87EC-C46C39AD8BB5}" dt="2017-12-11T18:12:53.036" v="681" actId="478"/>
          <ac:spMkLst>
            <pc:docMk/>
            <pc:sldMk cId="2066184362" sldId="304"/>
            <ac:spMk id="6" creationId="{DC7B9890-A3E0-4E62-9CB0-1DF303A97295}"/>
          </ac:spMkLst>
        </pc:spChg>
        <pc:spChg chg="add del mod">
          <ac:chgData name="Jason Steve Nguyen" userId="20356160c9385758" providerId="LiveId" clId="{54933994-AD40-49D3-87EC-C46C39AD8BB5}" dt="2017-12-11T18:13:41.507" v="688" actId="478"/>
          <ac:spMkLst>
            <pc:docMk/>
            <pc:sldMk cId="2066184362" sldId="304"/>
            <ac:spMk id="9" creationId="{B121E5E3-6754-4036-9936-02C6752896C9}"/>
          </ac:spMkLst>
        </pc:spChg>
        <pc:spChg chg="add del">
          <ac:chgData name="Jason Steve Nguyen" userId="20356160c9385758" providerId="LiveId" clId="{54933994-AD40-49D3-87EC-C46C39AD8BB5}" dt="2017-12-11T20:13:11.486" v="1469" actId="26606"/>
          <ac:spMkLst>
            <pc:docMk/>
            <pc:sldMk cId="2066184362" sldId="304"/>
            <ac:spMk id="11" creationId="{1E80DBAD-D107-45A9-A432-D3A2B827F048}"/>
          </ac:spMkLst>
        </pc:spChg>
        <pc:spChg chg="add del">
          <ac:chgData name="Jason Steve Nguyen" userId="20356160c9385758" providerId="LiveId" clId="{54933994-AD40-49D3-87EC-C46C39AD8BB5}" dt="2017-12-11T20:14:16.136" v="1471" actId="26606"/>
          <ac:spMkLst>
            <pc:docMk/>
            <pc:sldMk cId="2066184362" sldId="304"/>
            <ac:spMk id="13" creationId="{271F3FDB-B26E-4FD1-8292-5920EEA465F6}"/>
          </ac:spMkLst>
        </pc:spChg>
        <pc:spChg chg="add del">
          <ac:chgData name="Jason Steve Nguyen" userId="20356160c9385758" providerId="LiveId" clId="{54933994-AD40-49D3-87EC-C46C39AD8BB5}" dt="2017-12-11T18:13:33.349" v="685" actId="26606"/>
          <ac:spMkLst>
            <pc:docMk/>
            <pc:sldMk cId="2066184362" sldId="304"/>
            <ac:spMk id="70" creationId="{81B1BC20-CC70-4C30-B9BE-C23E121CA60E}"/>
          </ac:spMkLst>
        </pc:spChg>
        <pc:spChg chg="add del">
          <ac:chgData name="Jason Steve Nguyen" userId="20356160c9385758" providerId="LiveId" clId="{54933994-AD40-49D3-87EC-C46C39AD8BB5}" dt="2017-12-11T18:13:33.349" v="685" actId="26606"/>
          <ac:spMkLst>
            <pc:docMk/>
            <pc:sldMk cId="2066184362" sldId="304"/>
            <ac:spMk id="130" creationId="{4683B8BC-85C4-41F2-9CD3-B074823B6BBD}"/>
          </ac:spMkLst>
        </pc:spChg>
        <pc:spChg chg="add del">
          <ac:chgData name="Jason Steve Nguyen" userId="20356160c9385758" providerId="LiveId" clId="{54933994-AD40-49D3-87EC-C46C39AD8BB5}" dt="2017-12-11T20:15:59.755" v="1483" actId="26606"/>
          <ac:spMkLst>
            <pc:docMk/>
            <pc:sldMk cId="2066184362" sldId="304"/>
            <ac:spMk id="137" creationId="{5FC14DC2-4A54-40AC-8EF3-06CEBE60D805}"/>
          </ac:spMkLst>
        </pc:spChg>
        <pc:spChg chg="add del">
          <ac:chgData name="Jason Steve Nguyen" userId="20356160c9385758" providerId="LiveId" clId="{54933994-AD40-49D3-87EC-C46C39AD8BB5}" dt="2017-12-11T20:15:59.755" v="1483" actId="26606"/>
          <ac:spMkLst>
            <pc:docMk/>
            <pc:sldMk cId="2066184362" sldId="304"/>
            <ac:spMk id="139" creationId="{E8EC2BBA-55E7-4DA8-AF56-7DBA1F8191B3}"/>
          </ac:spMkLst>
        </pc:spChg>
        <pc:spChg chg="add del">
          <ac:chgData name="Jason Steve Nguyen" userId="20356160c9385758" providerId="LiveId" clId="{54933994-AD40-49D3-87EC-C46C39AD8BB5}" dt="2017-12-11T20:15:45.120" v="1479" actId="26606"/>
          <ac:spMkLst>
            <pc:docMk/>
            <pc:sldMk cId="2066184362" sldId="304"/>
            <ac:spMk id="183" creationId="{BC3E363D-4793-4E9B-88F5-58007346CFBE}"/>
          </ac:spMkLst>
        </pc:spChg>
        <pc:spChg chg="add del">
          <ac:chgData name="Jason Steve Nguyen" userId="20356160c9385758" providerId="LiveId" clId="{54933994-AD40-49D3-87EC-C46C39AD8BB5}" dt="2017-12-11T20:15:45.120" v="1479" actId="26606"/>
          <ac:spMkLst>
            <pc:docMk/>
            <pc:sldMk cId="2066184362" sldId="304"/>
            <ac:spMk id="187" creationId="{259D4007-2311-4342-8C73-4B783440E96D}"/>
          </ac:spMkLst>
        </pc:spChg>
        <pc:spChg chg="add del">
          <ac:chgData name="Jason Steve Nguyen" userId="20356160c9385758" providerId="LiveId" clId="{54933994-AD40-49D3-87EC-C46C39AD8BB5}" dt="2017-12-11T20:15:45.120" v="1479" actId="26606"/>
          <ac:spMkLst>
            <pc:docMk/>
            <pc:sldMk cId="2066184362" sldId="304"/>
            <ac:spMk id="189" creationId="{6DC27F45-A7A0-4908-B051-ED7ABFD2A468}"/>
          </ac:spMkLst>
        </pc:spChg>
        <pc:spChg chg="add del">
          <ac:chgData name="Jason Steve Nguyen" userId="20356160c9385758" providerId="LiveId" clId="{54933994-AD40-49D3-87EC-C46C39AD8BB5}" dt="2017-12-11T20:15:45.120" v="1479" actId="26606"/>
          <ac:spMkLst>
            <pc:docMk/>
            <pc:sldMk cId="2066184362" sldId="304"/>
            <ac:spMk id="191" creationId="{0386ECAB-EE42-4966-9536-518F21FB8A1B}"/>
          </ac:spMkLst>
        </pc:spChg>
        <pc:grpChg chg="add del">
          <ac:chgData name="Jason Steve Nguyen" userId="20356160c9385758" providerId="LiveId" clId="{54933994-AD40-49D3-87EC-C46C39AD8BB5}" dt="2017-12-11T18:13:33.349" v="685" actId="26606"/>
          <ac:grpSpMkLst>
            <pc:docMk/>
            <pc:sldMk cId="2066184362" sldId="304"/>
            <ac:grpSpMk id="14" creationId="{AB86F577-8905-4B21-8AF3-C1BB3433775D}"/>
          </ac:grpSpMkLst>
        </pc:grpChg>
        <pc:grpChg chg="add del">
          <ac:chgData name="Jason Steve Nguyen" userId="20356160c9385758" providerId="LiveId" clId="{54933994-AD40-49D3-87EC-C46C39AD8BB5}" dt="2017-12-11T18:13:33.349" v="685" actId="26606"/>
          <ac:grpSpMkLst>
            <pc:docMk/>
            <pc:sldMk cId="2066184362" sldId="304"/>
            <ac:grpSpMk id="74" creationId="{D5E95061-A9DC-4C67-BCAF-F560690997E8}"/>
          </ac:grpSpMkLst>
        </pc:grpChg>
        <pc:grpChg chg="add del">
          <ac:chgData name="Jason Steve Nguyen" userId="20356160c9385758" providerId="LiveId" clId="{54933994-AD40-49D3-87EC-C46C39AD8BB5}" dt="2017-12-11T20:15:59.755" v="1483" actId="26606"/>
          <ac:grpSpMkLst>
            <pc:docMk/>
            <pc:sldMk cId="2066184362" sldId="304"/>
            <ac:grpSpMk id="133" creationId="{AB86F577-8905-4B21-8AF3-C1BB3433775D}"/>
          </ac:grpSpMkLst>
        </pc:grpChg>
        <pc:grpChg chg="add del">
          <ac:chgData name="Jason Steve Nguyen" userId="20356160c9385758" providerId="LiveId" clId="{54933994-AD40-49D3-87EC-C46C39AD8BB5}" dt="2017-12-11T20:15:59.755" v="1483" actId="26606"/>
          <ac:grpSpMkLst>
            <pc:docMk/>
            <pc:sldMk cId="2066184362" sldId="304"/>
            <ac:grpSpMk id="136" creationId="{366C3164-AA9F-47E3-913A-4F002BC00F6E}"/>
          </ac:grpSpMkLst>
        </pc:grpChg>
        <pc:grpChg chg="add del">
          <ac:chgData name="Jason Steve Nguyen" userId="20356160c9385758" providerId="LiveId" clId="{54933994-AD40-49D3-87EC-C46C39AD8BB5}" dt="2017-12-11T20:15:45.120" v="1479" actId="26606"/>
          <ac:grpSpMkLst>
            <pc:docMk/>
            <pc:sldMk cId="2066184362" sldId="304"/>
            <ac:grpSpMk id="140" creationId="{366C3164-AA9F-47E3-913A-4F002BC00F6E}"/>
          </ac:grpSpMkLst>
        </pc:grpChg>
        <pc:picChg chg="add del mod">
          <ac:chgData name="Jason Steve Nguyen" userId="20356160c9385758" providerId="LiveId" clId="{54933994-AD40-49D3-87EC-C46C39AD8BB5}" dt="2017-12-11T18:13:48.916" v="689" actId="478"/>
          <ac:picMkLst>
            <pc:docMk/>
            <pc:sldMk cId="2066184362" sldId="304"/>
            <ac:picMk id="7" creationId="{05B16A70-8505-4532-A805-3446BF027C9C}"/>
          </ac:picMkLst>
        </pc:picChg>
        <pc:picChg chg="add del">
          <ac:chgData name="Jason Steve Nguyen" userId="20356160c9385758" providerId="LiveId" clId="{54933994-AD40-49D3-87EC-C46C39AD8BB5}" dt="2017-12-11T20:12:38.163" v="1467" actId="478"/>
          <ac:picMkLst>
            <pc:docMk/>
            <pc:sldMk cId="2066184362" sldId="304"/>
            <ac:picMk id="10" creationId="{09724F4C-66DC-4C19-8F6D-9D4C955B8188}"/>
          </ac:picMkLst>
        </pc:picChg>
        <pc:picChg chg="add del">
          <ac:chgData name="Jason Steve Nguyen" userId="20356160c9385758" providerId="LiveId" clId="{54933994-AD40-49D3-87EC-C46C39AD8BB5}" dt="2017-12-11T18:13:33.349" v="685" actId="26606"/>
          <ac:picMkLst>
            <pc:docMk/>
            <pc:sldMk cId="2066184362" sldId="304"/>
            <ac:picMk id="12" creationId="{678E285C-BE9E-45B7-A3EE-B9792DAE9917}"/>
          </ac:picMkLst>
        </pc:picChg>
        <pc:picChg chg="add del mod">
          <ac:chgData name="Jason Steve Nguyen" userId="20356160c9385758" providerId="LiveId" clId="{54933994-AD40-49D3-87EC-C46C39AD8BB5}" dt="2017-12-11T20:15:20.563" v="1476" actId="478"/>
          <ac:picMkLst>
            <pc:docMk/>
            <pc:sldMk cId="2066184362" sldId="304"/>
            <ac:picMk id="69" creationId="{66B26BAA-00EE-4584-8076-BB0D67FC4FA2}"/>
          </ac:picMkLst>
        </pc:picChg>
        <pc:picChg chg="add del">
          <ac:chgData name="Jason Steve Nguyen" userId="20356160c9385758" providerId="LiveId" clId="{54933994-AD40-49D3-87EC-C46C39AD8BB5}" dt="2017-12-11T18:13:33.349" v="685" actId="26606"/>
          <ac:picMkLst>
            <pc:docMk/>
            <pc:sldMk cId="2066184362" sldId="304"/>
            <ac:picMk id="72" creationId="{BED7CCD5-D3A4-4162-9CC4-03DF5AB89D07}"/>
          </ac:picMkLst>
        </pc:picChg>
        <pc:picChg chg="add mod">
          <ac:chgData name="Jason Steve Nguyen" userId="20356160c9385758" providerId="LiveId" clId="{54933994-AD40-49D3-87EC-C46C39AD8BB5}" dt="2017-12-11T21:57:24.579" v="2593" actId="1076"/>
          <ac:picMkLst>
            <pc:docMk/>
            <pc:sldMk cId="2066184362" sldId="304"/>
            <ac:picMk id="73" creationId="{005C3807-0991-4066-AADB-B6882CC9E52B}"/>
          </ac:picMkLst>
        </pc:picChg>
        <pc:picChg chg="add del">
          <ac:chgData name="Jason Steve Nguyen" userId="20356160c9385758" providerId="LiveId" clId="{54933994-AD40-49D3-87EC-C46C39AD8BB5}" dt="2017-12-11T20:15:59.755" v="1483" actId="26606"/>
          <ac:picMkLst>
            <pc:docMk/>
            <pc:sldMk cId="2066184362" sldId="304"/>
            <ac:picMk id="132" creationId="{678E285C-BE9E-45B7-A3EE-B9792DAE9917}"/>
          </ac:picMkLst>
        </pc:picChg>
        <pc:picChg chg="add del">
          <ac:chgData name="Jason Steve Nguyen" userId="20356160c9385758" providerId="LiveId" clId="{54933994-AD40-49D3-87EC-C46C39AD8BB5}" dt="2017-12-11T20:15:59.755" v="1483" actId="26606"/>
          <ac:picMkLst>
            <pc:docMk/>
            <pc:sldMk cId="2066184362" sldId="304"/>
            <ac:picMk id="135" creationId="{EA8ADA9F-99E3-4964-8962-1118D1439FBA}"/>
          </ac:picMkLst>
        </pc:picChg>
        <pc:picChg chg="add del">
          <ac:chgData name="Jason Steve Nguyen" userId="20356160c9385758" providerId="LiveId" clId="{54933994-AD40-49D3-87EC-C46C39AD8BB5}" dt="2017-12-11T20:15:45.120" v="1479" actId="26606"/>
          <ac:picMkLst>
            <pc:docMk/>
            <pc:sldMk cId="2066184362" sldId="304"/>
            <ac:picMk id="138" creationId="{EA8ADA9F-99E3-4964-8962-1118D1439FBA}"/>
          </ac:picMkLst>
        </pc:picChg>
        <pc:picChg chg="add del">
          <ac:chgData name="Jason Steve Nguyen" userId="20356160c9385758" providerId="LiveId" clId="{54933994-AD40-49D3-87EC-C46C39AD8BB5}" dt="2017-12-11T20:15:45.120" v="1479" actId="26606"/>
          <ac:picMkLst>
            <pc:docMk/>
            <pc:sldMk cId="2066184362" sldId="304"/>
            <ac:picMk id="181" creationId="{43BCD4D4-0FCB-418E-9D58-033B2DB4157F}"/>
          </ac:picMkLst>
        </pc:picChg>
        <pc:picChg chg="add del">
          <ac:chgData name="Jason Steve Nguyen" userId="20356160c9385758" providerId="LiveId" clId="{54933994-AD40-49D3-87EC-C46C39AD8BB5}" dt="2017-12-11T20:15:45.120" v="1479" actId="26606"/>
          <ac:picMkLst>
            <pc:docMk/>
            <pc:sldMk cId="2066184362" sldId="304"/>
            <ac:picMk id="185" creationId="{AA3F2319-3466-4D84-ABE4-77BC773F35D1}"/>
          </ac:picMkLst>
        </pc:picChg>
      </pc:sldChg>
      <pc:sldChg chg="modSp add modAnim">
        <pc:chgData name="Jason Steve Nguyen" userId="20356160c9385758" providerId="LiveId" clId="{54933994-AD40-49D3-87EC-C46C39AD8BB5}" dt="2017-12-11T18:22:38.159" v="1070" actId="20577"/>
        <pc:sldMkLst>
          <pc:docMk/>
          <pc:sldMk cId="3995294724" sldId="305"/>
        </pc:sldMkLst>
        <pc:spChg chg="mod">
          <ac:chgData name="Jason Steve Nguyen" userId="20356160c9385758" providerId="LiveId" clId="{54933994-AD40-49D3-87EC-C46C39AD8BB5}" dt="2017-12-11T18:21:43.817" v="1049" actId="20577"/>
          <ac:spMkLst>
            <pc:docMk/>
            <pc:sldMk cId="3995294724" sldId="305"/>
            <ac:spMk id="2" creationId="{E636E075-51B6-44A1-A1EA-495CA052157C}"/>
          </ac:spMkLst>
        </pc:spChg>
        <pc:spChg chg="mod">
          <ac:chgData name="Jason Steve Nguyen" userId="20356160c9385758" providerId="LiveId" clId="{54933994-AD40-49D3-87EC-C46C39AD8BB5}" dt="2017-12-11T18:19:51.169" v="1030" actId="6549"/>
          <ac:spMkLst>
            <pc:docMk/>
            <pc:sldMk cId="3995294724" sldId="305"/>
            <ac:spMk id="3" creationId="{0BD68869-DB3C-4BB0-92FD-3685FCCB3115}"/>
          </ac:spMkLst>
        </pc:spChg>
      </pc:sldChg>
      <pc:sldChg chg="modSp add modAnim">
        <pc:chgData name="Jason Steve Nguyen" userId="20356160c9385758" providerId="LiveId" clId="{54933994-AD40-49D3-87EC-C46C39AD8BB5}" dt="2017-12-11T18:26:03.802" v="1309" actId="20577"/>
        <pc:sldMkLst>
          <pc:docMk/>
          <pc:sldMk cId="1327333248" sldId="306"/>
        </pc:sldMkLst>
        <pc:spChg chg="mod">
          <ac:chgData name="Jason Steve Nguyen" userId="20356160c9385758" providerId="LiveId" clId="{54933994-AD40-49D3-87EC-C46C39AD8BB5}" dt="2017-12-11T18:23:47.413" v="1096" actId="20577"/>
          <ac:spMkLst>
            <pc:docMk/>
            <pc:sldMk cId="1327333248" sldId="306"/>
            <ac:spMk id="2" creationId="{E636E075-51B6-44A1-A1EA-495CA052157C}"/>
          </ac:spMkLst>
        </pc:spChg>
        <pc:spChg chg="mod">
          <ac:chgData name="Jason Steve Nguyen" userId="20356160c9385758" providerId="LiveId" clId="{54933994-AD40-49D3-87EC-C46C39AD8BB5}" dt="2017-12-11T18:26:03.802" v="1309" actId="20577"/>
          <ac:spMkLst>
            <pc:docMk/>
            <pc:sldMk cId="1327333248" sldId="306"/>
            <ac:spMk id="3" creationId="{0BD68869-DB3C-4BB0-92FD-3685FCCB3115}"/>
          </ac:spMkLst>
        </pc:spChg>
      </pc:sldChg>
      <pc:sldChg chg="modSp add">
        <pc:chgData name="Jason Steve Nguyen" userId="20356160c9385758" providerId="LiveId" clId="{54933994-AD40-49D3-87EC-C46C39AD8BB5}" dt="2017-12-11T21:02:52.014" v="2275" actId="1076"/>
        <pc:sldMkLst>
          <pc:docMk/>
          <pc:sldMk cId="2665438338" sldId="307"/>
        </pc:sldMkLst>
        <pc:spChg chg="mod">
          <ac:chgData name="Jason Steve Nguyen" userId="20356160c9385758" providerId="LiveId" clId="{54933994-AD40-49D3-87EC-C46C39AD8BB5}" dt="2017-12-11T21:02:52.014" v="2275" actId="1076"/>
          <ac:spMkLst>
            <pc:docMk/>
            <pc:sldMk cId="2665438338" sldId="307"/>
            <ac:spMk id="5" creationId="{0D3CA390-845A-41FE-AE20-4BEA148F558A}"/>
          </ac:spMkLst>
        </pc:spChg>
        <pc:spChg chg="mod">
          <ac:chgData name="Jason Steve Nguyen" userId="20356160c9385758" providerId="LiveId" clId="{54933994-AD40-49D3-87EC-C46C39AD8BB5}" dt="2017-12-11T21:02:52.014" v="2275" actId="1076"/>
          <ac:spMkLst>
            <pc:docMk/>
            <pc:sldMk cId="2665438338" sldId="307"/>
            <ac:spMk id="6" creationId="{BDBA2996-6F38-42E2-9717-597A1E11B912}"/>
          </ac:spMkLst>
        </pc:spChg>
        <pc:spChg chg="mod">
          <ac:chgData name="Jason Steve Nguyen" userId="20356160c9385758" providerId="LiveId" clId="{54933994-AD40-49D3-87EC-C46C39AD8BB5}" dt="2017-12-11T21:02:52.014" v="2275" actId="1076"/>
          <ac:spMkLst>
            <pc:docMk/>
            <pc:sldMk cId="2665438338" sldId="307"/>
            <ac:spMk id="9" creationId="{969C38ED-A3BE-49F6-981E-2AE553724427}"/>
          </ac:spMkLst>
        </pc:spChg>
        <pc:spChg chg="mod">
          <ac:chgData name="Jason Steve Nguyen" userId="20356160c9385758" providerId="LiveId" clId="{54933994-AD40-49D3-87EC-C46C39AD8BB5}" dt="2017-12-11T21:02:52.014" v="2275" actId="1076"/>
          <ac:spMkLst>
            <pc:docMk/>
            <pc:sldMk cId="2665438338" sldId="307"/>
            <ac:spMk id="12" creationId="{DA17706C-4A20-45D9-BA46-F684C9040F16}"/>
          </ac:spMkLst>
        </pc:spChg>
        <pc:spChg chg="mod">
          <ac:chgData name="Jason Steve Nguyen" userId="20356160c9385758" providerId="LiveId" clId="{54933994-AD40-49D3-87EC-C46C39AD8BB5}" dt="2017-12-11T21:02:52.014" v="2275" actId="1076"/>
          <ac:spMkLst>
            <pc:docMk/>
            <pc:sldMk cId="2665438338" sldId="307"/>
            <ac:spMk id="13" creationId="{CA087A93-BC95-4866-A53D-A34DDC6F078E}"/>
          </ac:spMkLst>
        </pc:spChg>
        <pc:spChg chg="mod">
          <ac:chgData name="Jason Steve Nguyen" userId="20356160c9385758" providerId="LiveId" clId="{54933994-AD40-49D3-87EC-C46C39AD8BB5}" dt="2017-12-11T21:02:52.014" v="2275" actId="1076"/>
          <ac:spMkLst>
            <pc:docMk/>
            <pc:sldMk cId="2665438338" sldId="307"/>
            <ac:spMk id="14" creationId="{EB143907-04ED-4D77-B50D-80CA0B0B4569}"/>
          </ac:spMkLst>
        </pc:spChg>
        <pc:spChg chg="mod">
          <ac:chgData name="Jason Steve Nguyen" userId="20356160c9385758" providerId="LiveId" clId="{54933994-AD40-49D3-87EC-C46C39AD8BB5}" dt="2017-12-11T21:02:52.014" v="2275" actId="1076"/>
          <ac:spMkLst>
            <pc:docMk/>
            <pc:sldMk cId="2665438338" sldId="307"/>
            <ac:spMk id="16" creationId="{D3CB1E3B-CFE8-4C85-8B03-68935DAD2692}"/>
          </ac:spMkLst>
        </pc:spChg>
        <pc:spChg chg="mod">
          <ac:chgData name="Jason Steve Nguyen" userId="20356160c9385758" providerId="LiveId" clId="{54933994-AD40-49D3-87EC-C46C39AD8BB5}" dt="2017-12-11T21:02:52.014" v="2275" actId="1076"/>
          <ac:spMkLst>
            <pc:docMk/>
            <pc:sldMk cId="2665438338" sldId="307"/>
            <ac:spMk id="17" creationId="{2C66F5A7-B514-4311-8073-7E897D5A51B8}"/>
          </ac:spMkLst>
        </pc:spChg>
        <pc:spChg chg="mod">
          <ac:chgData name="Jason Steve Nguyen" userId="20356160c9385758" providerId="LiveId" clId="{54933994-AD40-49D3-87EC-C46C39AD8BB5}" dt="2017-12-11T21:02:52.014" v="2275" actId="1076"/>
          <ac:spMkLst>
            <pc:docMk/>
            <pc:sldMk cId="2665438338" sldId="307"/>
            <ac:spMk id="35" creationId="{E16E1597-C30C-4FA0-A35B-4115A88D263E}"/>
          </ac:spMkLst>
        </pc:spChg>
        <pc:spChg chg="mod">
          <ac:chgData name="Jason Steve Nguyen" userId="20356160c9385758" providerId="LiveId" clId="{54933994-AD40-49D3-87EC-C46C39AD8BB5}" dt="2017-12-11T21:02:52.014" v="2275" actId="1076"/>
          <ac:spMkLst>
            <pc:docMk/>
            <pc:sldMk cId="2665438338" sldId="307"/>
            <ac:spMk id="79" creationId="{41A0E20D-5A4E-4C84-B6E0-E86B045E6FC5}"/>
          </ac:spMkLst>
        </pc:spChg>
        <pc:spChg chg="mod">
          <ac:chgData name="Jason Steve Nguyen" userId="20356160c9385758" providerId="LiveId" clId="{54933994-AD40-49D3-87EC-C46C39AD8BB5}" dt="2017-12-11T21:02:52.014" v="2275" actId="1076"/>
          <ac:spMkLst>
            <pc:docMk/>
            <pc:sldMk cId="2665438338" sldId="307"/>
            <ac:spMk id="80" creationId="{CF650BAD-6631-4FEE-916F-7D6476CBB385}"/>
          </ac:spMkLst>
        </pc:spChg>
        <pc:spChg chg="mod">
          <ac:chgData name="Jason Steve Nguyen" userId="20356160c9385758" providerId="LiveId" clId="{54933994-AD40-49D3-87EC-C46C39AD8BB5}" dt="2017-12-11T21:02:52.014" v="2275" actId="1076"/>
          <ac:spMkLst>
            <pc:docMk/>
            <pc:sldMk cId="2665438338" sldId="307"/>
            <ac:spMk id="81" creationId="{1C30CDD5-5B90-43A3-B276-9309C955C4FB}"/>
          </ac:spMkLst>
        </pc:spChg>
        <pc:spChg chg="mod">
          <ac:chgData name="Jason Steve Nguyen" userId="20356160c9385758" providerId="LiveId" clId="{54933994-AD40-49D3-87EC-C46C39AD8BB5}" dt="2017-12-11T21:02:52.014" v="2275" actId="1076"/>
          <ac:spMkLst>
            <pc:docMk/>
            <pc:sldMk cId="2665438338" sldId="307"/>
            <ac:spMk id="82" creationId="{F3CF943F-4283-48BD-B143-BB0C67BC4B78}"/>
          </ac:spMkLst>
        </pc:spChg>
        <pc:spChg chg="mod">
          <ac:chgData name="Jason Steve Nguyen" userId="20356160c9385758" providerId="LiveId" clId="{54933994-AD40-49D3-87EC-C46C39AD8BB5}" dt="2017-12-11T21:02:52.014" v="2275" actId="1076"/>
          <ac:spMkLst>
            <pc:docMk/>
            <pc:sldMk cId="2665438338" sldId="307"/>
            <ac:spMk id="86" creationId="{181FAFA6-DB8E-4114-958D-A9C4BCB2DF74}"/>
          </ac:spMkLst>
        </pc:spChg>
        <pc:spChg chg="mod">
          <ac:chgData name="Jason Steve Nguyen" userId="20356160c9385758" providerId="LiveId" clId="{54933994-AD40-49D3-87EC-C46C39AD8BB5}" dt="2017-12-11T21:02:52.014" v="2275" actId="1076"/>
          <ac:spMkLst>
            <pc:docMk/>
            <pc:sldMk cId="2665438338" sldId="307"/>
            <ac:spMk id="87" creationId="{A02E40D0-2A21-4256-9C9E-F9D593E252EE}"/>
          </ac:spMkLst>
        </pc:spChg>
        <pc:spChg chg="mod">
          <ac:chgData name="Jason Steve Nguyen" userId="20356160c9385758" providerId="LiveId" clId="{54933994-AD40-49D3-87EC-C46C39AD8BB5}" dt="2017-12-11T21:02:52.014" v="2275" actId="1076"/>
          <ac:spMkLst>
            <pc:docMk/>
            <pc:sldMk cId="2665438338" sldId="307"/>
            <ac:spMk id="138" creationId="{4DA278D9-C431-4721-AA48-008049C44E2C}"/>
          </ac:spMkLst>
        </pc:spChg>
        <pc:spChg chg="mod">
          <ac:chgData name="Jason Steve Nguyen" userId="20356160c9385758" providerId="LiveId" clId="{54933994-AD40-49D3-87EC-C46C39AD8BB5}" dt="2017-12-11T21:02:52.014" v="2275" actId="1076"/>
          <ac:spMkLst>
            <pc:docMk/>
            <pc:sldMk cId="2665438338" sldId="307"/>
            <ac:spMk id="139" creationId="{D6CBA445-AAB8-4227-97F1-7E54168D4947}"/>
          </ac:spMkLst>
        </pc:spChg>
        <pc:cxnChg chg="mod">
          <ac:chgData name="Jason Steve Nguyen" userId="20356160c9385758" providerId="LiveId" clId="{54933994-AD40-49D3-87EC-C46C39AD8BB5}" dt="2017-12-11T21:02:52.014" v="2275" actId="1076"/>
          <ac:cxnSpMkLst>
            <pc:docMk/>
            <pc:sldMk cId="2665438338" sldId="307"/>
            <ac:cxnSpMk id="19" creationId="{24A28261-A552-4F64-952B-2BFB21467FB7}"/>
          </ac:cxnSpMkLst>
        </pc:cxnChg>
        <pc:cxnChg chg="mod">
          <ac:chgData name="Jason Steve Nguyen" userId="20356160c9385758" providerId="LiveId" clId="{54933994-AD40-49D3-87EC-C46C39AD8BB5}" dt="2017-12-11T21:02:52.014" v="2275" actId="1076"/>
          <ac:cxnSpMkLst>
            <pc:docMk/>
            <pc:sldMk cId="2665438338" sldId="307"/>
            <ac:cxnSpMk id="23" creationId="{CC21BC40-D3F5-47B3-9D60-FB37BFD2C0E4}"/>
          </ac:cxnSpMkLst>
        </pc:cxnChg>
        <pc:cxnChg chg="mod">
          <ac:chgData name="Jason Steve Nguyen" userId="20356160c9385758" providerId="LiveId" clId="{54933994-AD40-49D3-87EC-C46C39AD8BB5}" dt="2017-12-11T21:02:52.014" v="2275" actId="1076"/>
          <ac:cxnSpMkLst>
            <pc:docMk/>
            <pc:sldMk cId="2665438338" sldId="307"/>
            <ac:cxnSpMk id="34" creationId="{CEC9AE9E-1422-465A-96F1-6877EE8BF202}"/>
          </ac:cxnSpMkLst>
        </pc:cxnChg>
        <pc:cxnChg chg="mod">
          <ac:chgData name="Jason Steve Nguyen" userId="20356160c9385758" providerId="LiveId" clId="{54933994-AD40-49D3-87EC-C46C39AD8BB5}" dt="2017-12-11T21:02:52.014" v="2275" actId="1076"/>
          <ac:cxnSpMkLst>
            <pc:docMk/>
            <pc:sldMk cId="2665438338" sldId="307"/>
            <ac:cxnSpMk id="37" creationId="{5EB4519B-F195-4790-B0FB-12F392857D91}"/>
          </ac:cxnSpMkLst>
        </pc:cxnChg>
        <pc:cxnChg chg="mod">
          <ac:chgData name="Jason Steve Nguyen" userId="20356160c9385758" providerId="LiveId" clId="{54933994-AD40-49D3-87EC-C46C39AD8BB5}" dt="2017-12-11T21:02:52.014" v="2275" actId="1076"/>
          <ac:cxnSpMkLst>
            <pc:docMk/>
            <pc:sldMk cId="2665438338" sldId="307"/>
            <ac:cxnSpMk id="53" creationId="{773370D5-D166-4A63-8410-9728625010E3}"/>
          </ac:cxnSpMkLst>
        </pc:cxnChg>
        <pc:cxnChg chg="mod">
          <ac:chgData name="Jason Steve Nguyen" userId="20356160c9385758" providerId="LiveId" clId="{54933994-AD40-49D3-87EC-C46C39AD8BB5}" dt="2017-12-11T21:02:52.014" v="2275" actId="1076"/>
          <ac:cxnSpMkLst>
            <pc:docMk/>
            <pc:sldMk cId="2665438338" sldId="307"/>
            <ac:cxnSpMk id="56" creationId="{C2D17BFD-E7DF-4EF8-B335-B4F34FED12C3}"/>
          </ac:cxnSpMkLst>
        </pc:cxnChg>
        <pc:cxnChg chg="mod">
          <ac:chgData name="Jason Steve Nguyen" userId="20356160c9385758" providerId="LiveId" clId="{54933994-AD40-49D3-87EC-C46C39AD8BB5}" dt="2017-12-11T21:02:52.014" v="2275" actId="1076"/>
          <ac:cxnSpMkLst>
            <pc:docMk/>
            <pc:sldMk cId="2665438338" sldId="307"/>
            <ac:cxnSpMk id="64" creationId="{7431C3B9-A836-46B6-9D7B-E3113608E490}"/>
          </ac:cxnSpMkLst>
        </pc:cxnChg>
        <pc:cxnChg chg="mod">
          <ac:chgData name="Jason Steve Nguyen" userId="20356160c9385758" providerId="LiveId" clId="{54933994-AD40-49D3-87EC-C46C39AD8BB5}" dt="2017-12-11T21:02:52.014" v="2275" actId="1076"/>
          <ac:cxnSpMkLst>
            <pc:docMk/>
            <pc:sldMk cId="2665438338" sldId="307"/>
            <ac:cxnSpMk id="68" creationId="{DF92A555-345D-41C9-8D40-4E8E6EBD3C6F}"/>
          </ac:cxnSpMkLst>
        </pc:cxnChg>
        <pc:cxnChg chg="mod">
          <ac:chgData name="Jason Steve Nguyen" userId="20356160c9385758" providerId="LiveId" clId="{54933994-AD40-49D3-87EC-C46C39AD8BB5}" dt="2017-12-11T21:02:52.014" v="2275" actId="1076"/>
          <ac:cxnSpMkLst>
            <pc:docMk/>
            <pc:sldMk cId="2665438338" sldId="307"/>
            <ac:cxnSpMk id="71" creationId="{1840143F-5C79-40D7-A97B-9DE431DF7E6F}"/>
          </ac:cxnSpMkLst>
        </pc:cxnChg>
        <pc:cxnChg chg="mod">
          <ac:chgData name="Jason Steve Nguyen" userId="20356160c9385758" providerId="LiveId" clId="{54933994-AD40-49D3-87EC-C46C39AD8BB5}" dt="2017-12-11T21:02:52.014" v="2275" actId="1076"/>
          <ac:cxnSpMkLst>
            <pc:docMk/>
            <pc:sldMk cId="2665438338" sldId="307"/>
            <ac:cxnSpMk id="74" creationId="{C949B95E-25FB-4A0D-BF34-C3CA77508200}"/>
          </ac:cxnSpMkLst>
        </pc:cxnChg>
        <pc:cxnChg chg="mod">
          <ac:chgData name="Jason Steve Nguyen" userId="20356160c9385758" providerId="LiveId" clId="{54933994-AD40-49D3-87EC-C46C39AD8BB5}" dt="2017-12-11T21:02:52.014" v="2275" actId="1076"/>
          <ac:cxnSpMkLst>
            <pc:docMk/>
            <pc:sldMk cId="2665438338" sldId="307"/>
            <ac:cxnSpMk id="123" creationId="{C5CAD24A-77FB-4250-A819-3D584E58EAE2}"/>
          </ac:cxnSpMkLst>
        </pc:cxnChg>
        <pc:cxnChg chg="mod">
          <ac:chgData name="Jason Steve Nguyen" userId="20356160c9385758" providerId="LiveId" clId="{54933994-AD40-49D3-87EC-C46C39AD8BB5}" dt="2017-12-11T21:02:52.014" v="2275" actId="1076"/>
          <ac:cxnSpMkLst>
            <pc:docMk/>
            <pc:sldMk cId="2665438338" sldId="307"/>
            <ac:cxnSpMk id="130" creationId="{A673E67D-3FA6-478D-A46C-84471FDEC21F}"/>
          </ac:cxnSpMkLst>
        </pc:cxnChg>
        <pc:cxnChg chg="mod">
          <ac:chgData name="Jason Steve Nguyen" userId="20356160c9385758" providerId="LiveId" clId="{54933994-AD40-49D3-87EC-C46C39AD8BB5}" dt="2017-12-11T21:02:52.014" v="2275" actId="1076"/>
          <ac:cxnSpMkLst>
            <pc:docMk/>
            <pc:sldMk cId="2665438338" sldId="307"/>
            <ac:cxnSpMk id="133" creationId="{3EBC3A02-BE24-4C13-B03A-1932B5DA52E1}"/>
          </ac:cxnSpMkLst>
        </pc:cxnChg>
      </pc:sldChg>
      <pc:sldChg chg="modSp add del">
        <pc:chgData name="Jason Steve Nguyen" userId="20356160c9385758" providerId="LiveId" clId="{54933994-AD40-49D3-87EC-C46C39AD8BB5}" dt="2017-12-11T18:33:16.589" v="1324" actId="2696"/>
        <pc:sldMkLst>
          <pc:docMk/>
          <pc:sldMk cId="3672008827" sldId="307"/>
        </pc:sldMkLst>
        <pc:spChg chg="mod">
          <ac:chgData name="Jason Steve Nguyen" userId="20356160c9385758" providerId="LiveId" clId="{54933994-AD40-49D3-87EC-C46C39AD8BB5}" dt="2017-12-11T18:31:54.231" v="1318" actId="20577"/>
          <ac:spMkLst>
            <pc:docMk/>
            <pc:sldMk cId="3672008827" sldId="307"/>
            <ac:spMk id="2" creationId="{0AF34945-FDCE-4EF5-850F-1402FE8036B2}"/>
          </ac:spMkLst>
        </pc:spChg>
      </pc:sldChg>
      <pc:sldChg chg="modSp add">
        <pc:chgData name="Jason Steve Nguyen" userId="20356160c9385758" providerId="LiveId" clId="{54933994-AD40-49D3-87EC-C46C39AD8BB5}" dt="2017-12-11T22:14:31.168" v="2755" actId="20577"/>
        <pc:sldMkLst>
          <pc:docMk/>
          <pc:sldMk cId="4009027737" sldId="308"/>
        </pc:sldMkLst>
        <pc:spChg chg="mod">
          <ac:chgData name="Jason Steve Nguyen" userId="20356160c9385758" providerId="LiveId" clId="{54933994-AD40-49D3-87EC-C46C39AD8BB5}" dt="2017-12-11T22:14:31.168" v="2755" actId="20577"/>
          <ac:spMkLst>
            <pc:docMk/>
            <pc:sldMk cId="4009027737" sldId="308"/>
            <ac:spMk id="2" creationId="{E636E075-51B6-44A1-A1EA-495CA052157C}"/>
          </ac:spMkLst>
        </pc:spChg>
        <pc:spChg chg="mod">
          <ac:chgData name="Jason Steve Nguyen" userId="20356160c9385758" providerId="LiveId" clId="{54933994-AD40-49D3-87EC-C46C39AD8BB5}" dt="2017-12-11T19:59:56.697" v="1363" actId="6549"/>
          <ac:spMkLst>
            <pc:docMk/>
            <pc:sldMk cId="4009027737" sldId="308"/>
            <ac:spMk id="3" creationId="{0BD68869-DB3C-4BB0-92FD-3685FCCB3115}"/>
          </ac:spMkLst>
        </pc:spChg>
      </pc:sldChg>
      <pc:sldChg chg="modSp add modAnim">
        <pc:chgData name="Jason Steve Nguyen" userId="20356160c9385758" providerId="LiveId" clId="{54933994-AD40-49D3-87EC-C46C39AD8BB5}" dt="2017-12-11T22:15:02.282" v="2767" actId="20577"/>
        <pc:sldMkLst>
          <pc:docMk/>
          <pc:sldMk cId="1048810844" sldId="309"/>
        </pc:sldMkLst>
        <pc:spChg chg="mod">
          <ac:chgData name="Jason Steve Nguyen" userId="20356160c9385758" providerId="LiveId" clId="{54933994-AD40-49D3-87EC-C46C39AD8BB5}" dt="2017-12-11T22:15:02.282" v="2767" actId="20577"/>
          <ac:spMkLst>
            <pc:docMk/>
            <pc:sldMk cId="1048810844" sldId="309"/>
            <ac:spMk id="2" creationId="{E636E075-51B6-44A1-A1EA-495CA052157C}"/>
          </ac:spMkLst>
        </pc:spChg>
        <pc:spChg chg="mod">
          <ac:chgData name="Jason Steve Nguyen" userId="20356160c9385758" providerId="LiveId" clId="{54933994-AD40-49D3-87EC-C46C39AD8BB5}" dt="2017-12-11T20:01:57.081" v="1418" actId="27636"/>
          <ac:spMkLst>
            <pc:docMk/>
            <pc:sldMk cId="1048810844" sldId="309"/>
            <ac:spMk id="3" creationId="{0BD68869-DB3C-4BB0-92FD-3685FCCB3115}"/>
          </ac:spMkLst>
        </pc:spChg>
      </pc:sldChg>
      <pc:sldChg chg="delSp add setBg delDesignElem">
        <pc:chgData name="Jason Steve Nguyen" userId="20356160c9385758" providerId="LiveId" clId="{54933994-AD40-49D3-87EC-C46C39AD8BB5}" dt="2017-12-11T20:12:35.966" v="1466" actId="20577"/>
        <pc:sldMkLst>
          <pc:docMk/>
          <pc:sldMk cId="1202256428" sldId="310"/>
        </pc:sldMkLst>
        <pc:grpChg chg="del">
          <ac:chgData name="Jason Steve Nguyen" userId="20356160c9385758" providerId="LiveId" clId="{54933994-AD40-49D3-87EC-C46C39AD8BB5}" dt="2017-12-11T20:12:35.966" v="1466" actId="20577"/>
          <ac:grpSpMkLst>
            <pc:docMk/>
            <pc:sldMk cId="1202256428" sldId="310"/>
            <ac:grpSpMk id="133" creationId="{AB86F577-8905-4B21-8AF3-C1BB3433775D}"/>
          </ac:grpSpMkLst>
        </pc:grpChg>
        <pc:picChg chg="del">
          <ac:chgData name="Jason Steve Nguyen" userId="20356160c9385758" providerId="LiveId" clId="{54933994-AD40-49D3-87EC-C46C39AD8BB5}" dt="2017-12-11T20:12:35.966" v="1466" actId="20577"/>
          <ac:picMkLst>
            <pc:docMk/>
            <pc:sldMk cId="1202256428" sldId="310"/>
            <ac:picMk id="132" creationId="{678E285C-BE9E-45B7-A3EE-B9792DAE9917}"/>
          </ac:picMkLst>
        </pc:picChg>
      </pc:sldChg>
      <pc:sldChg chg="addSp delSp modSp add delAnim">
        <pc:chgData name="Jason Steve Nguyen" userId="20356160c9385758" providerId="LiveId" clId="{54933994-AD40-49D3-87EC-C46C39AD8BB5}" dt="2017-12-11T22:14:47.643" v="2760" actId="20577"/>
        <pc:sldMkLst>
          <pc:docMk/>
          <pc:sldMk cId="2527750306" sldId="311"/>
        </pc:sldMkLst>
        <pc:spChg chg="mod">
          <ac:chgData name="Jason Steve Nguyen" userId="20356160c9385758" providerId="LiveId" clId="{54933994-AD40-49D3-87EC-C46C39AD8BB5}" dt="2017-12-11T22:14:47.643" v="2760" actId="20577"/>
          <ac:spMkLst>
            <pc:docMk/>
            <pc:sldMk cId="2527750306" sldId="311"/>
            <ac:spMk id="2" creationId="{E636E075-51B6-44A1-A1EA-495CA052157C}"/>
          </ac:spMkLst>
        </pc:spChg>
        <pc:spChg chg="del">
          <ac:chgData name="Jason Steve Nguyen" userId="20356160c9385758" providerId="LiveId" clId="{54933994-AD40-49D3-87EC-C46C39AD8BB5}" dt="2017-12-11T20:16:29.418" v="1486" actId="478"/>
          <ac:spMkLst>
            <pc:docMk/>
            <pc:sldMk cId="2527750306" sldId="311"/>
            <ac:spMk id="3" creationId="{0BD68869-DB3C-4BB0-92FD-3685FCCB3115}"/>
          </ac:spMkLst>
        </pc:spChg>
        <pc:spChg chg="add mod">
          <ac:chgData name="Jason Steve Nguyen" userId="20356160c9385758" providerId="LiveId" clId="{54933994-AD40-49D3-87EC-C46C39AD8BB5}" dt="2017-12-11T20:16:29.418" v="1486" actId="478"/>
          <ac:spMkLst>
            <pc:docMk/>
            <pc:sldMk cId="2527750306" sldId="311"/>
            <ac:spMk id="5" creationId="{41491D84-AA2E-4DD1-866D-0237F19752D2}"/>
          </ac:spMkLst>
        </pc:spChg>
      </pc:sldChg>
      <pc:sldChg chg="modSp add modAnim">
        <pc:chgData name="Jason Steve Nguyen" userId="20356160c9385758" providerId="LiveId" clId="{54933994-AD40-49D3-87EC-C46C39AD8BB5}" dt="2017-12-11T20:24:07.326" v="1714" actId="20577"/>
        <pc:sldMkLst>
          <pc:docMk/>
          <pc:sldMk cId="3248503721" sldId="312"/>
        </pc:sldMkLst>
        <pc:spChg chg="mod">
          <ac:chgData name="Jason Steve Nguyen" userId="20356160c9385758" providerId="LiveId" clId="{54933994-AD40-49D3-87EC-C46C39AD8BB5}" dt="2017-12-11T20:22:49.372" v="1625" actId="20577"/>
          <ac:spMkLst>
            <pc:docMk/>
            <pc:sldMk cId="3248503721" sldId="312"/>
            <ac:spMk id="2" creationId="{E636E075-51B6-44A1-A1EA-495CA052157C}"/>
          </ac:spMkLst>
        </pc:spChg>
        <pc:spChg chg="mod">
          <ac:chgData name="Jason Steve Nguyen" userId="20356160c9385758" providerId="LiveId" clId="{54933994-AD40-49D3-87EC-C46C39AD8BB5}" dt="2017-12-11T20:24:07.326" v="1714" actId="20577"/>
          <ac:spMkLst>
            <pc:docMk/>
            <pc:sldMk cId="3248503721" sldId="312"/>
            <ac:spMk id="3" creationId="{0BD68869-DB3C-4BB0-92FD-3685FCCB3115}"/>
          </ac:spMkLst>
        </pc:spChg>
      </pc:sldChg>
      <pc:sldChg chg="addSp delSp modSp add delAnim modAnim">
        <pc:chgData name="Jason Steve Nguyen" userId="20356160c9385758" providerId="LiveId" clId="{54933994-AD40-49D3-87EC-C46C39AD8BB5}" dt="2017-12-11T20:32:32.437" v="1819" actId="20577"/>
        <pc:sldMkLst>
          <pc:docMk/>
          <pc:sldMk cId="3353182985" sldId="313"/>
        </pc:sldMkLst>
        <pc:spChg chg="del">
          <ac:chgData name="Jason Steve Nguyen" userId="20356160c9385758" providerId="LiveId" clId="{54933994-AD40-49D3-87EC-C46C39AD8BB5}" dt="2017-12-11T20:27:08.292" v="1716" actId="478"/>
          <ac:spMkLst>
            <pc:docMk/>
            <pc:sldMk cId="3353182985" sldId="313"/>
            <ac:spMk id="2" creationId="{5AF3B94C-ACA7-4768-BABB-E68CD93B2ECA}"/>
          </ac:spMkLst>
        </pc:spChg>
        <pc:spChg chg="del">
          <ac:chgData name="Jason Steve Nguyen" userId="20356160c9385758" providerId="LiveId" clId="{54933994-AD40-49D3-87EC-C46C39AD8BB5}" dt="2017-12-11T20:27:11.852" v="1717" actId="478"/>
          <ac:spMkLst>
            <pc:docMk/>
            <pc:sldMk cId="3353182985" sldId="313"/>
            <ac:spMk id="3" creationId="{059C548E-14BD-4753-94C6-39FD810A31D5}"/>
          </ac:spMkLst>
        </pc:spChg>
        <pc:spChg chg="add mod">
          <ac:chgData name="Jason Steve Nguyen" userId="20356160c9385758" providerId="LiveId" clId="{54933994-AD40-49D3-87EC-C46C39AD8BB5}" dt="2017-12-11T20:27:21.849" v="1720" actId="1076"/>
          <ac:spMkLst>
            <pc:docMk/>
            <pc:sldMk cId="3353182985" sldId="313"/>
            <ac:spMk id="9" creationId="{431881D0-486C-4677-AC76-08B7DF7F61F3}"/>
          </ac:spMkLst>
        </pc:spChg>
        <pc:spChg chg="add mod">
          <ac:chgData name="Jason Steve Nguyen" userId="20356160c9385758" providerId="LiveId" clId="{54933994-AD40-49D3-87EC-C46C39AD8BB5}" dt="2017-12-11T20:27:21.849" v="1720" actId="1076"/>
          <ac:spMkLst>
            <pc:docMk/>
            <pc:sldMk cId="3353182985" sldId="313"/>
            <ac:spMk id="10" creationId="{94FA53BE-0833-4944-93F2-38E2F85031C3}"/>
          </ac:spMkLst>
        </pc:spChg>
        <pc:spChg chg="add del">
          <ac:chgData name="Jason Steve Nguyen" userId="20356160c9385758" providerId="LiveId" clId="{54933994-AD40-49D3-87EC-C46C39AD8BB5}" dt="2017-12-11T20:27:17.415" v="1719" actId="478"/>
          <ac:spMkLst>
            <pc:docMk/>
            <pc:sldMk cId="3353182985" sldId="313"/>
            <ac:spMk id="19" creationId="{D50BC109-3EC4-4645-AB90-33185C523274}"/>
          </ac:spMkLst>
        </pc:spChg>
        <pc:spChg chg="add mod">
          <ac:chgData name="Jason Steve Nguyen" userId="20356160c9385758" providerId="LiveId" clId="{54933994-AD40-49D3-87EC-C46C39AD8BB5}" dt="2017-12-11T20:27:45.495" v="1722" actId="1076"/>
          <ac:spMkLst>
            <pc:docMk/>
            <pc:sldMk cId="3353182985" sldId="313"/>
            <ac:spMk id="20" creationId="{E77B5C3D-4477-48F4-AB70-EE256CBAA8A9}"/>
          </ac:spMkLst>
        </pc:spChg>
        <pc:spChg chg="add mod">
          <ac:chgData name="Jason Steve Nguyen" userId="20356160c9385758" providerId="LiveId" clId="{54933994-AD40-49D3-87EC-C46C39AD8BB5}" dt="2017-12-11T20:28:48.791" v="1768" actId="1076"/>
          <ac:spMkLst>
            <pc:docMk/>
            <pc:sldMk cId="3353182985" sldId="313"/>
            <ac:spMk id="24" creationId="{564C506B-4461-4141-830B-10168B2FECEE}"/>
          </ac:spMkLst>
        </pc:spChg>
        <pc:spChg chg="add mod">
          <ac:chgData name="Jason Steve Nguyen" userId="20356160c9385758" providerId="LiveId" clId="{54933994-AD40-49D3-87EC-C46C39AD8BB5}" dt="2017-12-11T20:29:29.509" v="1771" actId="1076"/>
          <ac:spMkLst>
            <pc:docMk/>
            <pc:sldMk cId="3353182985" sldId="313"/>
            <ac:spMk id="25" creationId="{F55382A9-5EAF-4CFD-BBFB-21AB28FFE61C}"/>
          </ac:spMkLst>
        </pc:spChg>
        <pc:spChg chg="add mod">
          <ac:chgData name="Jason Steve Nguyen" userId="20356160c9385758" providerId="LiveId" clId="{54933994-AD40-49D3-87EC-C46C39AD8BB5}" dt="2017-12-11T20:29:23.972" v="1770" actId="1076"/>
          <ac:spMkLst>
            <pc:docMk/>
            <pc:sldMk cId="3353182985" sldId="313"/>
            <ac:spMk id="26" creationId="{65FBFF3F-15E9-451B-8B99-22FE987B996C}"/>
          </ac:spMkLst>
        </pc:spChg>
        <pc:spChg chg="add del mod">
          <ac:chgData name="Jason Steve Nguyen" userId="20356160c9385758" providerId="LiveId" clId="{54933994-AD40-49D3-87EC-C46C39AD8BB5}" dt="2017-12-11T20:32:31.969" v="1818" actId="767"/>
          <ac:spMkLst>
            <pc:docMk/>
            <pc:sldMk cId="3353182985" sldId="313"/>
            <ac:spMk id="36" creationId="{29A4FCCE-4011-498E-A9A6-60F35F85BE7A}"/>
          </ac:spMkLst>
        </pc:spChg>
        <pc:grpChg chg="add mod">
          <ac:chgData name="Jason Steve Nguyen" userId="20356160c9385758" providerId="LiveId" clId="{54933994-AD40-49D3-87EC-C46C39AD8BB5}" dt="2017-12-11T20:27:21.849" v="1720" actId="1076"/>
          <ac:grpSpMkLst>
            <pc:docMk/>
            <pc:sldMk cId="3353182985" sldId="313"/>
            <ac:grpSpMk id="6" creationId="{8CC551DB-99DE-4B60-9132-39377C21C7D4}"/>
          </ac:grpSpMkLst>
        </pc:grpChg>
        <pc:picChg chg="add mod">
          <ac:chgData name="Jason Steve Nguyen" userId="20356160c9385758" providerId="LiveId" clId="{54933994-AD40-49D3-87EC-C46C39AD8BB5}" dt="2017-12-11T20:27:21.849" v="1720" actId="1076"/>
          <ac:picMkLst>
            <pc:docMk/>
            <pc:sldMk cId="3353182985" sldId="313"/>
            <ac:picMk id="4" creationId="{05ABC1E7-6159-49A9-9A63-8B53CB66EFB6}"/>
          </ac:picMkLst>
        </pc:picChg>
        <pc:picChg chg="add mod">
          <ac:chgData name="Jason Steve Nguyen" userId="20356160c9385758" providerId="LiveId" clId="{54933994-AD40-49D3-87EC-C46C39AD8BB5}" dt="2017-12-11T20:27:21.849" v="1720" actId="1076"/>
          <ac:picMkLst>
            <pc:docMk/>
            <pc:sldMk cId="3353182985" sldId="313"/>
            <ac:picMk id="5" creationId="{9C1CC34A-378C-46A7-8D4E-8E44BED3723A}"/>
          </ac:picMkLst>
        </pc:picChg>
        <pc:cxnChg chg="add mod">
          <ac:chgData name="Jason Steve Nguyen" userId="20356160c9385758" providerId="LiveId" clId="{54933994-AD40-49D3-87EC-C46C39AD8BB5}" dt="2017-12-11T20:28:03.957" v="1727" actId="14100"/>
          <ac:cxnSpMkLst>
            <pc:docMk/>
            <pc:sldMk cId="3353182985" sldId="313"/>
            <ac:cxnSpMk id="11" creationId="{5F1A4A70-AF85-45B3-B3E6-777F7EAAFAC4}"/>
          </ac:cxnSpMkLst>
        </pc:cxnChg>
        <pc:cxnChg chg="add del mod">
          <ac:chgData name="Jason Steve Nguyen" userId="20356160c9385758" providerId="LiveId" clId="{54933994-AD40-49D3-87EC-C46C39AD8BB5}" dt="2017-12-11T20:27:51.482" v="1724" actId="478"/>
          <ac:cxnSpMkLst>
            <pc:docMk/>
            <pc:sldMk cId="3353182985" sldId="313"/>
            <ac:cxnSpMk id="12" creationId="{82A9172E-FAFA-4C3F-AA8F-536E1C54D2C9}"/>
          </ac:cxnSpMkLst>
        </pc:cxnChg>
        <pc:cxnChg chg="add mod">
          <ac:chgData name="Jason Steve Nguyen" userId="20356160c9385758" providerId="LiveId" clId="{54933994-AD40-49D3-87EC-C46C39AD8BB5}" dt="2017-12-11T20:27:21.849" v="1720" actId="1076"/>
          <ac:cxnSpMkLst>
            <pc:docMk/>
            <pc:sldMk cId="3353182985" sldId="313"/>
            <ac:cxnSpMk id="13" creationId="{80C625C9-E1D2-41A1-9C0F-B052BA51D95C}"/>
          </ac:cxnSpMkLst>
        </pc:cxnChg>
        <pc:cxnChg chg="add del mod">
          <ac:chgData name="Jason Steve Nguyen" userId="20356160c9385758" providerId="LiveId" clId="{54933994-AD40-49D3-87EC-C46C39AD8BB5}" dt="2017-12-11T20:30:47.802" v="1782" actId="478"/>
          <ac:cxnSpMkLst>
            <pc:docMk/>
            <pc:sldMk cId="3353182985" sldId="313"/>
            <ac:cxnSpMk id="14" creationId="{AE00918C-FD82-4997-9552-CEC7553D76FD}"/>
          </ac:cxnSpMkLst>
        </pc:cxnChg>
        <pc:cxnChg chg="add mod">
          <ac:chgData name="Jason Steve Nguyen" userId="20356160c9385758" providerId="LiveId" clId="{54933994-AD40-49D3-87EC-C46C39AD8BB5}" dt="2017-12-11T20:27:21.849" v="1720" actId="1076"/>
          <ac:cxnSpMkLst>
            <pc:docMk/>
            <pc:sldMk cId="3353182985" sldId="313"/>
            <ac:cxnSpMk id="15" creationId="{4B627C38-D884-44EF-B0B1-A1B1BAE0B4ED}"/>
          </ac:cxnSpMkLst>
        </pc:cxnChg>
        <pc:cxnChg chg="add del mod">
          <ac:chgData name="Jason Steve Nguyen" userId="20356160c9385758" providerId="LiveId" clId="{54933994-AD40-49D3-87EC-C46C39AD8BB5}" dt="2017-12-11T20:31:17.971" v="1788" actId="478"/>
          <ac:cxnSpMkLst>
            <pc:docMk/>
            <pc:sldMk cId="3353182985" sldId="313"/>
            <ac:cxnSpMk id="16" creationId="{AF22BE9A-A8C3-48EA-B49A-4DCE8C8A39C4}"/>
          </ac:cxnSpMkLst>
        </pc:cxnChg>
        <pc:cxnChg chg="add mod">
          <ac:chgData name="Jason Steve Nguyen" userId="20356160c9385758" providerId="LiveId" clId="{54933994-AD40-49D3-87EC-C46C39AD8BB5}" dt="2017-12-11T20:27:21.849" v="1720" actId="1076"/>
          <ac:cxnSpMkLst>
            <pc:docMk/>
            <pc:sldMk cId="3353182985" sldId="313"/>
            <ac:cxnSpMk id="17" creationId="{39B98F91-04E2-49D1-B38D-7B805E29C857}"/>
          </ac:cxnSpMkLst>
        </pc:cxnChg>
        <pc:cxnChg chg="add mod">
          <ac:chgData name="Jason Steve Nguyen" userId="20356160c9385758" providerId="LiveId" clId="{54933994-AD40-49D3-87EC-C46C39AD8BB5}" dt="2017-12-11T20:27:21.849" v="1720" actId="1076"/>
          <ac:cxnSpMkLst>
            <pc:docMk/>
            <pc:sldMk cId="3353182985" sldId="313"/>
            <ac:cxnSpMk id="18" creationId="{DF126E59-FAB6-46E8-B848-F5E9BD9F17F8}"/>
          </ac:cxnSpMkLst>
        </pc:cxnChg>
        <pc:cxnChg chg="add mod">
          <ac:chgData name="Jason Steve Nguyen" userId="20356160c9385758" providerId="LiveId" clId="{54933994-AD40-49D3-87EC-C46C39AD8BB5}" dt="2017-12-11T20:29:23.972" v="1770" actId="1076"/>
          <ac:cxnSpMkLst>
            <pc:docMk/>
            <pc:sldMk cId="3353182985" sldId="313"/>
            <ac:cxnSpMk id="27" creationId="{BC48602B-5628-49CC-8F4D-C8D99868F099}"/>
          </ac:cxnSpMkLst>
        </pc:cxnChg>
        <pc:cxnChg chg="add mod">
          <ac:chgData name="Jason Steve Nguyen" userId="20356160c9385758" providerId="LiveId" clId="{54933994-AD40-49D3-87EC-C46C39AD8BB5}" dt="2017-12-11T20:29:23.972" v="1770" actId="1076"/>
          <ac:cxnSpMkLst>
            <pc:docMk/>
            <pc:sldMk cId="3353182985" sldId="313"/>
            <ac:cxnSpMk id="28" creationId="{25DCC295-E127-4A3B-9A46-887D6941FC4B}"/>
          </ac:cxnSpMkLst>
        </pc:cxnChg>
        <pc:cxnChg chg="add mod">
          <ac:chgData name="Jason Steve Nguyen" userId="20356160c9385758" providerId="LiveId" clId="{54933994-AD40-49D3-87EC-C46C39AD8BB5}" dt="2017-12-11T20:29:49.356" v="1776" actId="14100"/>
          <ac:cxnSpMkLst>
            <pc:docMk/>
            <pc:sldMk cId="3353182985" sldId="313"/>
            <ac:cxnSpMk id="29" creationId="{7A54F5DF-D6CB-45DD-9CD2-6D48C873050F}"/>
          </ac:cxnSpMkLst>
        </pc:cxnChg>
        <pc:cxnChg chg="add del mod">
          <ac:chgData name="Jason Steve Nguyen" userId="20356160c9385758" providerId="LiveId" clId="{54933994-AD40-49D3-87EC-C46C39AD8BB5}" dt="2017-12-11T20:30:59.440" v="1785" actId="478"/>
          <ac:cxnSpMkLst>
            <pc:docMk/>
            <pc:sldMk cId="3353182985" sldId="313"/>
            <ac:cxnSpMk id="30" creationId="{FF39989D-5972-4445-82CA-B9175282B6C2}"/>
          </ac:cxnSpMkLst>
        </pc:cxnChg>
      </pc:sldChg>
      <pc:sldChg chg="addSp delSp modSp add ord">
        <pc:chgData name="Jason Steve Nguyen" userId="20356160c9385758" providerId="LiveId" clId="{54933994-AD40-49D3-87EC-C46C39AD8BB5}" dt="2017-12-11T21:55:40.834" v="2591"/>
        <pc:sldMkLst>
          <pc:docMk/>
          <pc:sldMk cId="1741700875" sldId="314"/>
        </pc:sldMkLst>
        <pc:spChg chg="del">
          <ac:chgData name="Jason Steve Nguyen" userId="20356160c9385758" providerId="LiveId" clId="{54933994-AD40-49D3-87EC-C46C39AD8BB5}" dt="2017-12-11T20:34:31.478" v="1821" actId="478"/>
          <ac:spMkLst>
            <pc:docMk/>
            <pc:sldMk cId="1741700875" sldId="314"/>
            <ac:spMk id="2" creationId="{471918D6-6790-4F4D-B71A-57858F59818A}"/>
          </ac:spMkLst>
        </pc:spChg>
        <pc:spChg chg="add mod">
          <ac:chgData name="Jason Steve Nguyen" userId="20356160c9385758" providerId="LiveId" clId="{54933994-AD40-49D3-87EC-C46C39AD8BB5}" dt="2017-12-11T20:47:31.851" v="2152" actId="1076"/>
          <ac:spMkLst>
            <pc:docMk/>
            <pc:sldMk cId="1741700875" sldId="314"/>
            <ac:spMk id="2" creationId="{CBC850A4-FE0D-4027-A2E9-4231FBFAF8BB}"/>
          </ac:spMkLst>
        </pc:spChg>
        <pc:spChg chg="del">
          <ac:chgData name="Jason Steve Nguyen" userId="20356160c9385758" providerId="LiveId" clId="{54933994-AD40-49D3-87EC-C46C39AD8BB5}" dt="2017-12-11T20:34:31.478" v="1821" actId="478"/>
          <ac:spMkLst>
            <pc:docMk/>
            <pc:sldMk cId="1741700875" sldId="314"/>
            <ac:spMk id="3" creationId="{956A8911-E1EC-4661-A318-6EAD2B878C03}"/>
          </ac:spMkLst>
        </pc:spChg>
        <pc:spChg chg="add del mod">
          <ac:chgData name="Jason Steve Nguyen" userId="20356160c9385758" providerId="LiveId" clId="{54933994-AD40-49D3-87EC-C46C39AD8BB5}" dt="2017-12-11T20:40:59.414" v="1959" actId="11529"/>
          <ac:spMkLst>
            <pc:docMk/>
            <pc:sldMk cId="1741700875" sldId="314"/>
            <ac:spMk id="3" creationId="{11CE7355-C34D-45AA-B318-79A663EB36CB}"/>
          </ac:spMkLst>
        </pc:spChg>
        <pc:spChg chg="add mod">
          <ac:chgData name="Jason Steve Nguyen" userId="20356160c9385758" providerId="LiveId" clId="{54933994-AD40-49D3-87EC-C46C39AD8BB5}" dt="2017-12-11T20:47:31.851" v="2152" actId="1076"/>
          <ac:spMkLst>
            <pc:docMk/>
            <pc:sldMk cId="1741700875" sldId="314"/>
            <ac:spMk id="4" creationId="{021E68CE-293B-4ABD-ACE5-59FFFB5936E6}"/>
          </ac:spMkLst>
        </pc:spChg>
        <pc:spChg chg="add del mod">
          <ac:chgData name="Jason Steve Nguyen" userId="20356160c9385758" providerId="LiveId" clId="{54933994-AD40-49D3-87EC-C46C39AD8BB5}" dt="2017-12-11T20:47:27.016" v="2151" actId="478"/>
          <ac:spMkLst>
            <pc:docMk/>
            <pc:sldMk cId="1741700875" sldId="314"/>
            <ac:spMk id="5" creationId="{75037805-C01F-4774-AED6-FD9F5ADABAF8}"/>
          </ac:spMkLst>
        </pc:spChg>
        <pc:spChg chg="add del mod">
          <ac:chgData name="Jason Steve Nguyen" userId="20356160c9385758" providerId="LiveId" clId="{54933994-AD40-49D3-87EC-C46C39AD8BB5}" dt="2017-12-11T20:47:24.093" v="2150" actId="478"/>
          <ac:spMkLst>
            <pc:docMk/>
            <pc:sldMk cId="1741700875" sldId="314"/>
            <ac:spMk id="6" creationId="{F1150DF9-B6F6-423A-BE99-40FA3E6BBAE1}"/>
          </ac:spMkLst>
        </pc:spChg>
        <pc:spChg chg="add del mod">
          <ac:chgData name="Jason Steve Nguyen" userId="20356160c9385758" providerId="LiveId" clId="{54933994-AD40-49D3-87EC-C46C39AD8BB5}" dt="2017-12-11T20:38:57.932" v="1907" actId="478"/>
          <ac:spMkLst>
            <pc:docMk/>
            <pc:sldMk cId="1741700875" sldId="314"/>
            <ac:spMk id="7" creationId="{E60B34DB-DC1E-40F3-81F4-0E656183D8D6}"/>
          </ac:spMkLst>
        </pc:spChg>
        <pc:spChg chg="add mod">
          <ac:chgData name="Jason Steve Nguyen" userId="20356160c9385758" providerId="LiveId" clId="{54933994-AD40-49D3-87EC-C46C39AD8BB5}" dt="2017-12-11T20:47:31.851" v="2152" actId="1076"/>
          <ac:spMkLst>
            <pc:docMk/>
            <pc:sldMk cId="1741700875" sldId="314"/>
            <ac:spMk id="8" creationId="{34571EA4-0F71-47A1-A1D2-F32323580B90}"/>
          </ac:spMkLst>
        </pc:spChg>
        <pc:spChg chg="add del mod">
          <ac:chgData name="Jason Steve Nguyen" userId="20356160c9385758" providerId="LiveId" clId="{54933994-AD40-49D3-87EC-C46C39AD8BB5}" dt="2017-12-11T20:38:54.696" v="1903"/>
          <ac:spMkLst>
            <pc:docMk/>
            <pc:sldMk cId="1741700875" sldId="314"/>
            <ac:spMk id="9" creationId="{F5D6DCC3-8C20-447A-B43A-F68EAAC8FFD3}"/>
          </ac:spMkLst>
        </pc:spChg>
        <pc:spChg chg="add del">
          <ac:chgData name="Jason Steve Nguyen" userId="20356160c9385758" providerId="LiveId" clId="{54933994-AD40-49D3-87EC-C46C39AD8BB5}" dt="2017-12-11T20:38:53.491" v="1900"/>
          <ac:spMkLst>
            <pc:docMk/>
            <pc:sldMk cId="1741700875" sldId="314"/>
            <ac:spMk id="10" creationId="{765E8EB5-8231-40DB-8052-789E5E3EB743}"/>
          </ac:spMkLst>
        </pc:spChg>
        <pc:spChg chg="add mod ord">
          <ac:chgData name="Jason Steve Nguyen" userId="20356160c9385758" providerId="LiveId" clId="{54933994-AD40-49D3-87EC-C46C39AD8BB5}" dt="2017-12-11T20:47:31.851" v="2152" actId="1076"/>
          <ac:spMkLst>
            <pc:docMk/>
            <pc:sldMk cId="1741700875" sldId="314"/>
            <ac:spMk id="11" creationId="{D866F6BF-3D6A-400B-A3A4-06A0DB658259}"/>
          </ac:spMkLst>
        </pc:spChg>
        <pc:spChg chg="add mod">
          <ac:chgData name="Jason Steve Nguyen" userId="20356160c9385758" providerId="LiveId" clId="{54933994-AD40-49D3-87EC-C46C39AD8BB5}" dt="2017-12-11T20:47:31.851" v="2152" actId="1076"/>
          <ac:spMkLst>
            <pc:docMk/>
            <pc:sldMk cId="1741700875" sldId="314"/>
            <ac:spMk id="19" creationId="{AD1B3AEB-8FAD-4F90-9F99-EBCC84EB93AF}"/>
          </ac:spMkLst>
        </pc:spChg>
        <pc:spChg chg="add mod">
          <ac:chgData name="Jason Steve Nguyen" userId="20356160c9385758" providerId="LiveId" clId="{54933994-AD40-49D3-87EC-C46C39AD8BB5}" dt="2017-12-11T20:47:31.851" v="2152" actId="1076"/>
          <ac:spMkLst>
            <pc:docMk/>
            <pc:sldMk cId="1741700875" sldId="314"/>
            <ac:spMk id="20" creationId="{A222485C-7611-4D4A-808C-0A9EA5AC61B3}"/>
          </ac:spMkLst>
        </pc:spChg>
        <pc:spChg chg="add mod">
          <ac:chgData name="Jason Steve Nguyen" userId="20356160c9385758" providerId="LiveId" clId="{54933994-AD40-49D3-87EC-C46C39AD8BB5}" dt="2017-12-11T20:47:31.851" v="2152" actId="1076"/>
          <ac:spMkLst>
            <pc:docMk/>
            <pc:sldMk cId="1741700875" sldId="314"/>
            <ac:spMk id="28" creationId="{79A7D47D-9AC2-40E3-8D8E-1E47C2D9204C}"/>
          </ac:spMkLst>
        </pc:spChg>
        <pc:spChg chg="add mod">
          <ac:chgData name="Jason Steve Nguyen" userId="20356160c9385758" providerId="LiveId" clId="{54933994-AD40-49D3-87EC-C46C39AD8BB5}" dt="2017-12-11T20:47:31.851" v="2152" actId="1076"/>
          <ac:spMkLst>
            <pc:docMk/>
            <pc:sldMk cId="1741700875" sldId="314"/>
            <ac:spMk id="30" creationId="{43487C31-0DBE-42FE-A48E-C9AE646421E4}"/>
          </ac:spMkLst>
        </pc:spChg>
        <pc:spChg chg="add mod ord">
          <ac:chgData name="Jason Steve Nguyen" userId="20356160c9385758" providerId="LiveId" clId="{54933994-AD40-49D3-87EC-C46C39AD8BB5}" dt="2017-12-11T20:47:31.851" v="2152" actId="1076"/>
          <ac:spMkLst>
            <pc:docMk/>
            <pc:sldMk cId="1741700875" sldId="314"/>
            <ac:spMk id="39" creationId="{3544534E-7DEE-49AF-B031-34DD1EB38C77}"/>
          </ac:spMkLst>
        </pc:spChg>
        <pc:spChg chg="add mod">
          <ac:chgData name="Jason Steve Nguyen" userId="20356160c9385758" providerId="LiveId" clId="{54933994-AD40-49D3-87EC-C46C39AD8BB5}" dt="2017-12-11T20:47:31.851" v="2152" actId="1076"/>
          <ac:spMkLst>
            <pc:docMk/>
            <pc:sldMk cId="1741700875" sldId="314"/>
            <ac:spMk id="41" creationId="{18870E8F-B45D-4EA4-B064-CE6FBF6A2183}"/>
          </ac:spMkLst>
        </pc:spChg>
        <pc:cxnChg chg="add mod">
          <ac:chgData name="Jason Steve Nguyen" userId="20356160c9385758" providerId="LiveId" clId="{54933994-AD40-49D3-87EC-C46C39AD8BB5}" dt="2017-12-11T20:47:31.851" v="2152" actId="1076"/>
          <ac:cxnSpMkLst>
            <pc:docMk/>
            <pc:sldMk cId="1741700875" sldId="314"/>
            <ac:cxnSpMk id="13" creationId="{A6CC122A-2555-489B-9376-10CE8EC169C9}"/>
          </ac:cxnSpMkLst>
        </pc:cxnChg>
        <pc:cxnChg chg="add del mod">
          <ac:chgData name="Jason Steve Nguyen" userId="20356160c9385758" providerId="LiveId" clId="{54933994-AD40-49D3-87EC-C46C39AD8BB5}" dt="2017-12-11T20:41:17.791" v="1963" actId="11529"/>
          <ac:cxnSpMkLst>
            <pc:docMk/>
            <pc:sldMk cId="1741700875" sldId="314"/>
            <ac:cxnSpMk id="15" creationId="{CEDE241C-F966-4AD5-8475-485BF12C8731}"/>
          </ac:cxnSpMkLst>
        </pc:cxnChg>
        <pc:cxnChg chg="add mod">
          <ac:chgData name="Jason Steve Nguyen" userId="20356160c9385758" providerId="LiveId" clId="{54933994-AD40-49D3-87EC-C46C39AD8BB5}" dt="2017-12-11T20:47:31.851" v="2152" actId="1076"/>
          <ac:cxnSpMkLst>
            <pc:docMk/>
            <pc:sldMk cId="1741700875" sldId="314"/>
            <ac:cxnSpMk id="17" creationId="{CB4B6C6E-34F0-4D63-A497-F066D9787E7F}"/>
          </ac:cxnSpMkLst>
        </pc:cxnChg>
        <pc:cxnChg chg="add mod">
          <ac:chgData name="Jason Steve Nguyen" userId="20356160c9385758" providerId="LiveId" clId="{54933994-AD40-49D3-87EC-C46C39AD8BB5}" dt="2017-12-11T20:47:31.851" v="2152" actId="1076"/>
          <ac:cxnSpMkLst>
            <pc:docMk/>
            <pc:sldMk cId="1741700875" sldId="314"/>
            <ac:cxnSpMk id="22" creationId="{D87C3052-2B68-4A03-85A2-089EC246A0C2}"/>
          </ac:cxnSpMkLst>
        </pc:cxnChg>
        <pc:cxnChg chg="add mod">
          <ac:chgData name="Jason Steve Nguyen" userId="20356160c9385758" providerId="LiveId" clId="{54933994-AD40-49D3-87EC-C46C39AD8BB5}" dt="2017-12-11T20:47:31.851" v="2152" actId="1076"/>
          <ac:cxnSpMkLst>
            <pc:docMk/>
            <pc:sldMk cId="1741700875" sldId="314"/>
            <ac:cxnSpMk id="25" creationId="{01576E19-A59C-4DB1-B64C-7D4646585530}"/>
          </ac:cxnSpMkLst>
        </pc:cxnChg>
        <pc:cxnChg chg="add mod">
          <ac:chgData name="Jason Steve Nguyen" userId="20356160c9385758" providerId="LiveId" clId="{54933994-AD40-49D3-87EC-C46C39AD8BB5}" dt="2017-12-11T20:47:31.851" v="2152" actId="1076"/>
          <ac:cxnSpMkLst>
            <pc:docMk/>
            <pc:sldMk cId="1741700875" sldId="314"/>
            <ac:cxnSpMk id="31" creationId="{44C8BA41-27D2-4ADE-AE31-D20A6BB00296}"/>
          </ac:cxnSpMkLst>
        </pc:cxnChg>
        <pc:cxnChg chg="add mod">
          <ac:chgData name="Jason Steve Nguyen" userId="20356160c9385758" providerId="LiveId" clId="{54933994-AD40-49D3-87EC-C46C39AD8BB5}" dt="2017-12-11T20:47:31.851" v="2152" actId="1076"/>
          <ac:cxnSpMkLst>
            <pc:docMk/>
            <pc:sldMk cId="1741700875" sldId="314"/>
            <ac:cxnSpMk id="34" creationId="{56C6C42A-F803-4B9D-A463-184D4CA594E2}"/>
          </ac:cxnSpMkLst>
        </pc:cxnChg>
        <pc:cxnChg chg="add mod">
          <ac:chgData name="Jason Steve Nguyen" userId="20356160c9385758" providerId="LiveId" clId="{54933994-AD40-49D3-87EC-C46C39AD8BB5}" dt="2017-12-11T20:47:31.851" v="2152" actId="1076"/>
          <ac:cxnSpMkLst>
            <pc:docMk/>
            <pc:sldMk cId="1741700875" sldId="314"/>
            <ac:cxnSpMk id="44" creationId="{C0E6EAAC-7E13-44EF-AA24-9D5E49EBDC12}"/>
          </ac:cxnSpMkLst>
        </pc:cxnChg>
        <pc:cxnChg chg="add mod">
          <ac:chgData name="Jason Steve Nguyen" userId="20356160c9385758" providerId="LiveId" clId="{54933994-AD40-49D3-87EC-C46C39AD8BB5}" dt="2017-12-11T20:47:31.851" v="2152" actId="1076"/>
          <ac:cxnSpMkLst>
            <pc:docMk/>
            <pc:sldMk cId="1741700875" sldId="314"/>
            <ac:cxnSpMk id="47" creationId="{B9E34E57-38D8-4DA2-84EF-BE2969F69634}"/>
          </ac:cxnSpMkLst>
        </pc:cxnChg>
      </pc:sldChg>
      <pc:sldChg chg="addSp delSp modSp add modAnim">
        <pc:chgData name="Jason Steve Nguyen" userId="20356160c9385758" providerId="LiveId" clId="{54933994-AD40-49D3-87EC-C46C39AD8BB5}" dt="2017-12-11T21:28:42.369" v="2409" actId="1036"/>
        <pc:sldMkLst>
          <pc:docMk/>
          <pc:sldMk cId="2286556925" sldId="315"/>
        </pc:sldMkLst>
        <pc:spChg chg="del mod">
          <ac:chgData name="Jason Steve Nguyen" userId="20356160c9385758" providerId="LiveId" clId="{54933994-AD40-49D3-87EC-C46C39AD8BB5}" dt="2017-12-11T20:54:00.874" v="2156" actId="478"/>
          <ac:spMkLst>
            <pc:docMk/>
            <pc:sldMk cId="2286556925" sldId="315"/>
            <ac:spMk id="2" creationId="{FC76BB29-6685-4C25-8F55-7BA8F64F7BD0}"/>
          </ac:spMkLst>
        </pc:spChg>
        <pc:spChg chg="del">
          <ac:chgData name="Jason Steve Nguyen" userId="20356160c9385758" providerId="LiveId" clId="{54933994-AD40-49D3-87EC-C46C39AD8BB5}" dt="2017-12-11T20:54:05.199" v="2158" actId="478"/>
          <ac:spMkLst>
            <pc:docMk/>
            <pc:sldMk cId="2286556925" sldId="315"/>
            <ac:spMk id="3" creationId="{FA166C25-4B86-4C06-8FBE-3B78DA02472C}"/>
          </ac:spMkLst>
        </pc:spChg>
        <pc:spChg chg="add del mod">
          <ac:chgData name="Jason Steve Nguyen" userId="20356160c9385758" providerId="LiveId" clId="{54933994-AD40-49D3-87EC-C46C39AD8BB5}" dt="2017-12-11T20:54:02.990" v="2157" actId="478"/>
          <ac:spMkLst>
            <pc:docMk/>
            <pc:sldMk cId="2286556925" sldId="315"/>
            <ac:spMk id="5" creationId="{D36BC1F8-BB36-4A72-A3C9-DEC5A5032F12}"/>
          </ac:spMkLst>
        </pc:spChg>
        <pc:spChg chg="add mod">
          <ac:chgData name="Jason Steve Nguyen" userId="20356160c9385758" providerId="LiveId" clId="{54933994-AD40-49D3-87EC-C46C39AD8BB5}" dt="2017-12-11T21:10:22.731" v="2278" actId="1076"/>
          <ac:spMkLst>
            <pc:docMk/>
            <pc:sldMk cId="2286556925" sldId="315"/>
            <ac:spMk id="8" creationId="{73EEF5B8-513E-485C-856C-84356B35FADA}"/>
          </ac:spMkLst>
        </pc:spChg>
        <pc:graphicFrameChg chg="add del mod modGraphic">
          <ac:chgData name="Jason Steve Nguyen" userId="20356160c9385758" providerId="LiveId" clId="{54933994-AD40-49D3-87EC-C46C39AD8BB5}" dt="2017-12-11T20:54:33.411" v="2173" actId="478"/>
          <ac:graphicFrameMkLst>
            <pc:docMk/>
            <pc:sldMk cId="2286556925" sldId="315"/>
            <ac:graphicFrameMk id="6" creationId="{B488AE4A-057B-456D-8469-ECDCB9ABA724}"/>
          </ac:graphicFrameMkLst>
        </pc:graphicFrameChg>
        <pc:graphicFrameChg chg="add del mod modGraphic">
          <ac:chgData name="Jason Steve Nguyen" userId="20356160c9385758" providerId="LiveId" clId="{54933994-AD40-49D3-87EC-C46C39AD8BB5}" dt="2017-12-11T21:18:16.563" v="2287" actId="478"/>
          <ac:graphicFrameMkLst>
            <pc:docMk/>
            <pc:sldMk cId="2286556925" sldId="315"/>
            <ac:graphicFrameMk id="7" creationId="{9756CF9D-83E0-4148-9302-5914890093F9}"/>
          </ac:graphicFrameMkLst>
        </pc:graphicFrameChg>
        <pc:graphicFrameChg chg="add del">
          <ac:chgData name="Jason Steve Nguyen" userId="20356160c9385758" providerId="LiveId" clId="{54933994-AD40-49D3-87EC-C46C39AD8BB5}" dt="2017-12-11T20:57:35.704" v="2215"/>
          <ac:graphicFrameMkLst>
            <pc:docMk/>
            <pc:sldMk cId="2286556925" sldId="315"/>
            <ac:graphicFrameMk id="9" creationId="{DAD37953-BA5D-49B3-852E-1A34DDD365A6}"/>
          </ac:graphicFrameMkLst>
        </pc:graphicFrameChg>
        <pc:graphicFrameChg chg="add del">
          <ac:chgData name="Jason Steve Nguyen" userId="20356160c9385758" providerId="LiveId" clId="{54933994-AD40-49D3-87EC-C46C39AD8BB5}" dt="2017-12-11T20:57:37.787" v="2217"/>
          <ac:graphicFrameMkLst>
            <pc:docMk/>
            <pc:sldMk cId="2286556925" sldId="315"/>
            <ac:graphicFrameMk id="10" creationId="{9B416505-3769-4DA6-B8CF-0B1F56FB05CA}"/>
          </ac:graphicFrameMkLst>
        </pc:graphicFrameChg>
        <pc:graphicFrameChg chg="add mod modGraphic">
          <ac:chgData name="Jason Steve Nguyen" userId="20356160c9385758" providerId="LiveId" clId="{54933994-AD40-49D3-87EC-C46C39AD8BB5}" dt="2017-12-11T21:28:34.971" v="2405" actId="1076"/>
          <ac:graphicFrameMkLst>
            <pc:docMk/>
            <pc:sldMk cId="2286556925" sldId="315"/>
            <ac:graphicFrameMk id="12" creationId="{DF7AB60A-D7EF-4522-BF55-212364E9D399}"/>
          </ac:graphicFrameMkLst>
        </pc:graphicFrameChg>
        <pc:picChg chg="add mod">
          <ac:chgData name="Jason Steve Nguyen" userId="20356160c9385758" providerId="LiveId" clId="{54933994-AD40-49D3-87EC-C46C39AD8BB5}" dt="2017-12-11T21:28:42.369" v="2409" actId="1036"/>
          <ac:picMkLst>
            <pc:docMk/>
            <pc:sldMk cId="2286556925" sldId="315"/>
            <ac:picMk id="11" creationId="{FEF07971-92C2-4B6F-B5EE-2E62368EE7E0}"/>
          </ac:picMkLst>
        </pc:picChg>
      </pc:sldChg>
      <pc:sldChg chg="addSp delSp modSp add modAnim">
        <pc:chgData name="Jason Steve Nguyen" userId="20356160c9385758" providerId="LiveId" clId="{54933994-AD40-49D3-87EC-C46C39AD8BB5}" dt="2017-12-11T21:25:10.138" v="2373" actId="403"/>
        <pc:sldMkLst>
          <pc:docMk/>
          <pc:sldMk cId="2499190008" sldId="316"/>
        </pc:sldMkLst>
        <pc:spChg chg="del">
          <ac:chgData name="Jason Steve Nguyen" userId="20356160c9385758" providerId="LiveId" clId="{54933994-AD40-49D3-87EC-C46C39AD8BB5}" dt="2017-12-11T20:57:43.034" v="2219" actId="478"/>
          <ac:spMkLst>
            <pc:docMk/>
            <pc:sldMk cId="2499190008" sldId="316"/>
            <ac:spMk id="8" creationId="{73EEF5B8-513E-485C-856C-84356B35FADA}"/>
          </ac:spMkLst>
        </pc:spChg>
        <pc:graphicFrameChg chg="add mod modGraphic">
          <ac:chgData name="Jason Steve Nguyen" userId="20356160c9385758" providerId="LiveId" clId="{54933994-AD40-49D3-87EC-C46C39AD8BB5}" dt="2017-12-11T21:20:43.907" v="2316" actId="6549"/>
          <ac:graphicFrameMkLst>
            <pc:docMk/>
            <pc:sldMk cId="2499190008" sldId="316"/>
            <ac:graphicFrameMk id="2" creationId="{2425BBDC-F72D-450B-96AD-3B807B7BAE3B}"/>
          </ac:graphicFrameMkLst>
        </pc:graphicFrameChg>
        <pc:graphicFrameChg chg="add mod modGraphic">
          <ac:chgData name="Jason Steve Nguyen" userId="20356160c9385758" providerId="LiveId" clId="{54933994-AD40-49D3-87EC-C46C39AD8BB5}" dt="2017-12-11T21:25:10.138" v="2373" actId="403"/>
          <ac:graphicFrameMkLst>
            <pc:docMk/>
            <pc:sldMk cId="2499190008" sldId="316"/>
            <ac:graphicFrameMk id="3" creationId="{53924C5E-E2A5-4236-8F05-54D024575E86}"/>
          </ac:graphicFrameMkLst>
        </pc:graphicFrameChg>
        <pc:graphicFrameChg chg="del">
          <ac:chgData name="Jason Steve Nguyen" userId="20356160c9385758" providerId="LiveId" clId="{54933994-AD40-49D3-87EC-C46C39AD8BB5}" dt="2017-12-11T20:57:43.034" v="2219" actId="478"/>
          <ac:graphicFrameMkLst>
            <pc:docMk/>
            <pc:sldMk cId="2499190008" sldId="316"/>
            <ac:graphicFrameMk id="7" creationId="{9756CF9D-83E0-4148-9302-5914890093F9}"/>
          </ac:graphicFrameMkLst>
        </pc:graphicFrameChg>
        <pc:cxnChg chg="add mod">
          <ac:chgData name="Jason Steve Nguyen" userId="20356160c9385758" providerId="LiveId" clId="{54933994-AD40-49D3-87EC-C46C39AD8BB5}" dt="2017-12-11T21:23:59.367" v="2343" actId="1076"/>
          <ac:cxnSpMkLst>
            <pc:docMk/>
            <pc:sldMk cId="2499190008" sldId="316"/>
            <ac:cxnSpMk id="5" creationId="{F02A1826-0ECC-419E-8F33-F85A8A66DD92}"/>
          </ac:cxnSpMkLst>
        </pc:cxnChg>
      </pc:sldChg>
      <pc:sldChg chg="addSp delSp modSp add delAnim modAnim">
        <pc:chgData name="Jason Steve Nguyen" userId="20356160c9385758" providerId="LiveId" clId="{54933994-AD40-49D3-87EC-C46C39AD8BB5}" dt="2017-12-11T21:37:12.467" v="2425"/>
        <pc:sldMkLst>
          <pc:docMk/>
          <pc:sldMk cId="2187335898" sldId="317"/>
        </pc:sldMkLst>
        <pc:spChg chg="del mod">
          <ac:chgData name="Jason Steve Nguyen" userId="20356160c9385758" providerId="LiveId" clId="{54933994-AD40-49D3-87EC-C46C39AD8BB5}" dt="2017-12-11T21:36:40.710" v="2419" actId="478"/>
          <ac:spMkLst>
            <pc:docMk/>
            <pc:sldMk cId="2187335898" sldId="317"/>
            <ac:spMk id="2" creationId="{9FEE5AE8-7FD3-4A25-A8B7-DD4215D7440E}"/>
          </ac:spMkLst>
        </pc:spChg>
        <pc:spChg chg="del">
          <ac:chgData name="Jason Steve Nguyen" userId="20356160c9385758" providerId="LiveId" clId="{54933994-AD40-49D3-87EC-C46C39AD8BB5}" dt="2017-12-11T21:25:42.448" v="2394" actId="478"/>
          <ac:spMkLst>
            <pc:docMk/>
            <pc:sldMk cId="2187335898" sldId="317"/>
            <ac:spMk id="3" creationId="{C3C497D2-DA07-4679-8FF3-841AA4F20F64}"/>
          </ac:spMkLst>
        </pc:spChg>
        <pc:spChg chg="add del mod">
          <ac:chgData name="Jason Steve Nguyen" userId="20356160c9385758" providerId="LiveId" clId="{54933994-AD40-49D3-87EC-C46C39AD8BB5}" dt="2017-12-11T21:36:43.810" v="2420" actId="478"/>
          <ac:spMkLst>
            <pc:docMk/>
            <pc:sldMk cId="2187335898" sldId="317"/>
            <ac:spMk id="6" creationId="{FA19375F-5A5B-4DFA-B256-601344B9016A}"/>
          </ac:spMkLst>
        </pc:spChg>
        <pc:spChg chg="add">
          <ac:chgData name="Jason Steve Nguyen" userId="20356160c9385758" providerId="LiveId" clId="{54933994-AD40-49D3-87EC-C46C39AD8BB5}" dt="2017-12-11T21:36:44.592" v="2421"/>
          <ac:spMkLst>
            <pc:docMk/>
            <pc:sldMk cId="2187335898" sldId="317"/>
            <ac:spMk id="7" creationId="{7A51D2EB-BAC2-4407-B7C3-9A46F61924C4}"/>
          </ac:spMkLst>
        </pc:spChg>
        <pc:spChg chg="add del mod">
          <ac:chgData name="Jason Steve Nguyen" userId="20356160c9385758" providerId="LiveId" clId="{54933994-AD40-49D3-87EC-C46C39AD8BB5}" dt="2017-12-11T21:37:12.467" v="2425"/>
          <ac:spMkLst>
            <pc:docMk/>
            <pc:sldMk cId="2187335898" sldId="317"/>
            <ac:spMk id="8" creationId="{4E3BE304-3973-4719-A573-91FEB332046D}"/>
          </ac:spMkLst>
        </pc:spChg>
        <pc:spChg chg="add del mod">
          <ac:chgData name="Jason Steve Nguyen" userId="20356160c9385758" providerId="LiveId" clId="{54933994-AD40-49D3-87EC-C46C39AD8BB5}" dt="2017-12-11T21:37:12.467" v="2425"/>
          <ac:spMkLst>
            <pc:docMk/>
            <pc:sldMk cId="2187335898" sldId="317"/>
            <ac:spMk id="9" creationId="{210BFB41-F373-40A2-8272-674C0E8877B1}"/>
          </ac:spMkLst>
        </pc:spChg>
        <pc:spChg chg="add del mod">
          <ac:chgData name="Jason Steve Nguyen" userId="20356160c9385758" providerId="LiveId" clId="{54933994-AD40-49D3-87EC-C46C39AD8BB5}" dt="2017-12-11T21:37:12.467" v="2425"/>
          <ac:spMkLst>
            <pc:docMk/>
            <pc:sldMk cId="2187335898" sldId="317"/>
            <ac:spMk id="10" creationId="{4C2B5852-8220-4D99-B774-4C80952149A5}"/>
          </ac:spMkLst>
        </pc:spChg>
        <pc:spChg chg="add del mod">
          <ac:chgData name="Jason Steve Nguyen" userId="20356160c9385758" providerId="LiveId" clId="{54933994-AD40-49D3-87EC-C46C39AD8BB5}" dt="2017-12-11T21:37:12.467" v="2425"/>
          <ac:spMkLst>
            <pc:docMk/>
            <pc:sldMk cId="2187335898" sldId="317"/>
            <ac:spMk id="11" creationId="{4B993CDA-DC96-421C-84FE-6B22A655191C}"/>
          </ac:spMkLst>
        </pc:spChg>
        <pc:spChg chg="add del mod">
          <ac:chgData name="Jason Steve Nguyen" userId="20356160c9385758" providerId="LiveId" clId="{54933994-AD40-49D3-87EC-C46C39AD8BB5}" dt="2017-12-11T21:37:12.467" v="2425"/>
          <ac:spMkLst>
            <pc:docMk/>
            <pc:sldMk cId="2187335898" sldId="317"/>
            <ac:spMk id="12" creationId="{4EEAE8BE-867A-4891-92A4-AD3ED552C9EA}"/>
          </ac:spMkLst>
        </pc:spChg>
        <pc:spChg chg="add del mod">
          <ac:chgData name="Jason Steve Nguyen" userId="20356160c9385758" providerId="LiveId" clId="{54933994-AD40-49D3-87EC-C46C39AD8BB5}" dt="2017-12-11T21:37:12.467" v="2425"/>
          <ac:spMkLst>
            <pc:docMk/>
            <pc:sldMk cId="2187335898" sldId="317"/>
            <ac:spMk id="15" creationId="{075A7AED-D4C6-4334-973A-0809E8EDE4D6}"/>
          </ac:spMkLst>
        </pc:spChg>
        <pc:spChg chg="add del mod">
          <ac:chgData name="Jason Steve Nguyen" userId="20356160c9385758" providerId="LiveId" clId="{54933994-AD40-49D3-87EC-C46C39AD8BB5}" dt="2017-12-11T21:37:12.467" v="2425"/>
          <ac:spMkLst>
            <pc:docMk/>
            <pc:sldMk cId="2187335898" sldId="317"/>
            <ac:spMk id="16" creationId="{5E810630-D9D3-470E-A72B-E72E3481172A}"/>
          </ac:spMkLst>
        </pc:spChg>
        <pc:spChg chg="add del mod">
          <ac:chgData name="Jason Steve Nguyen" userId="20356160c9385758" providerId="LiveId" clId="{54933994-AD40-49D3-87EC-C46C39AD8BB5}" dt="2017-12-11T21:37:12.467" v="2425"/>
          <ac:spMkLst>
            <pc:docMk/>
            <pc:sldMk cId="2187335898" sldId="317"/>
            <ac:spMk id="19" creationId="{0CB9899B-2868-434D-999F-511E05F6F3DC}"/>
          </ac:spMkLst>
        </pc:spChg>
        <pc:spChg chg="add del mod">
          <ac:chgData name="Jason Steve Nguyen" userId="20356160c9385758" providerId="LiveId" clId="{54933994-AD40-49D3-87EC-C46C39AD8BB5}" dt="2017-12-11T21:37:12.467" v="2425"/>
          <ac:spMkLst>
            <pc:docMk/>
            <pc:sldMk cId="2187335898" sldId="317"/>
            <ac:spMk id="20" creationId="{96C5CB28-49B3-4567-8636-C237A4B9E71C}"/>
          </ac:spMkLst>
        </pc:spChg>
        <pc:spChg chg="add del mod">
          <ac:chgData name="Jason Steve Nguyen" userId="20356160c9385758" providerId="LiveId" clId="{54933994-AD40-49D3-87EC-C46C39AD8BB5}" dt="2017-12-11T21:37:12.467" v="2425"/>
          <ac:spMkLst>
            <pc:docMk/>
            <pc:sldMk cId="2187335898" sldId="317"/>
            <ac:spMk id="23" creationId="{46E1195F-C6B8-4E44-A917-9BC9074549B0}"/>
          </ac:spMkLst>
        </pc:spChg>
        <pc:picChg chg="add del mod">
          <ac:chgData name="Jason Steve Nguyen" userId="20356160c9385758" providerId="LiveId" clId="{54933994-AD40-49D3-87EC-C46C39AD8BB5}" dt="2017-12-11T21:36:09.008" v="2411" actId="478"/>
          <ac:picMkLst>
            <pc:docMk/>
            <pc:sldMk cId="2187335898" sldId="317"/>
            <ac:picMk id="4" creationId="{83EFADCB-793F-4A66-BA8D-7B50307D0222}"/>
          </ac:picMkLst>
        </pc:picChg>
        <pc:cxnChg chg="add del mod">
          <ac:chgData name="Jason Steve Nguyen" userId="20356160c9385758" providerId="LiveId" clId="{54933994-AD40-49D3-87EC-C46C39AD8BB5}" dt="2017-12-11T21:37:12.467" v="2425"/>
          <ac:cxnSpMkLst>
            <pc:docMk/>
            <pc:sldMk cId="2187335898" sldId="317"/>
            <ac:cxnSpMk id="13" creationId="{15D425B0-AD07-4FEE-AAA1-BA5EBCF05754}"/>
          </ac:cxnSpMkLst>
        </pc:cxnChg>
        <pc:cxnChg chg="add del mod">
          <ac:chgData name="Jason Steve Nguyen" userId="20356160c9385758" providerId="LiveId" clId="{54933994-AD40-49D3-87EC-C46C39AD8BB5}" dt="2017-12-11T21:37:12.467" v="2425"/>
          <ac:cxnSpMkLst>
            <pc:docMk/>
            <pc:sldMk cId="2187335898" sldId="317"/>
            <ac:cxnSpMk id="14" creationId="{48F8CFE4-1A26-439E-9160-4A405B6EC2C1}"/>
          </ac:cxnSpMkLst>
        </pc:cxnChg>
        <pc:cxnChg chg="add del mod">
          <ac:chgData name="Jason Steve Nguyen" userId="20356160c9385758" providerId="LiveId" clId="{54933994-AD40-49D3-87EC-C46C39AD8BB5}" dt="2017-12-11T21:37:12.467" v="2425"/>
          <ac:cxnSpMkLst>
            <pc:docMk/>
            <pc:sldMk cId="2187335898" sldId="317"/>
            <ac:cxnSpMk id="17" creationId="{D5265AE0-95F6-4184-AE4B-ED73910EBF16}"/>
          </ac:cxnSpMkLst>
        </pc:cxnChg>
        <pc:cxnChg chg="add del mod">
          <ac:chgData name="Jason Steve Nguyen" userId="20356160c9385758" providerId="LiveId" clId="{54933994-AD40-49D3-87EC-C46C39AD8BB5}" dt="2017-12-11T21:37:12.467" v="2425"/>
          <ac:cxnSpMkLst>
            <pc:docMk/>
            <pc:sldMk cId="2187335898" sldId="317"/>
            <ac:cxnSpMk id="18" creationId="{772E19CE-F708-4F4F-B37B-050A7BFB682A}"/>
          </ac:cxnSpMkLst>
        </pc:cxnChg>
        <pc:cxnChg chg="add del mod">
          <ac:chgData name="Jason Steve Nguyen" userId="20356160c9385758" providerId="LiveId" clId="{54933994-AD40-49D3-87EC-C46C39AD8BB5}" dt="2017-12-11T21:37:12.467" v="2425"/>
          <ac:cxnSpMkLst>
            <pc:docMk/>
            <pc:sldMk cId="2187335898" sldId="317"/>
            <ac:cxnSpMk id="21" creationId="{0949E24C-A796-4260-B219-51206CCB983A}"/>
          </ac:cxnSpMkLst>
        </pc:cxnChg>
        <pc:cxnChg chg="add del mod">
          <ac:chgData name="Jason Steve Nguyen" userId="20356160c9385758" providerId="LiveId" clId="{54933994-AD40-49D3-87EC-C46C39AD8BB5}" dt="2017-12-11T21:37:12.467" v="2425"/>
          <ac:cxnSpMkLst>
            <pc:docMk/>
            <pc:sldMk cId="2187335898" sldId="317"/>
            <ac:cxnSpMk id="22" creationId="{2F481E82-08D7-4534-ACCA-8BA100A13BF4}"/>
          </ac:cxnSpMkLst>
        </pc:cxnChg>
        <pc:cxnChg chg="add del mod">
          <ac:chgData name="Jason Steve Nguyen" userId="20356160c9385758" providerId="LiveId" clId="{54933994-AD40-49D3-87EC-C46C39AD8BB5}" dt="2017-12-11T21:37:12.467" v="2425"/>
          <ac:cxnSpMkLst>
            <pc:docMk/>
            <pc:sldMk cId="2187335898" sldId="317"/>
            <ac:cxnSpMk id="24" creationId="{B930B706-E153-4E72-AF65-C6C9FE28FA7C}"/>
          </ac:cxnSpMkLst>
        </pc:cxnChg>
        <pc:cxnChg chg="add del mod">
          <ac:chgData name="Jason Steve Nguyen" userId="20356160c9385758" providerId="LiveId" clId="{54933994-AD40-49D3-87EC-C46C39AD8BB5}" dt="2017-12-11T21:37:12.467" v="2425"/>
          <ac:cxnSpMkLst>
            <pc:docMk/>
            <pc:sldMk cId="2187335898" sldId="317"/>
            <ac:cxnSpMk id="25" creationId="{3572BD19-FDB5-4554-81F2-D7D3677B6505}"/>
          </ac:cxnSpMkLst>
        </pc:cxnChg>
      </pc:sldChg>
      <pc:sldChg chg="addSp delSp modSp add">
        <pc:chgData name="Jason Steve Nguyen" userId="20356160c9385758" providerId="LiveId" clId="{54933994-AD40-49D3-87EC-C46C39AD8BB5}" dt="2017-12-11T21:36:33.844" v="2418" actId="14100"/>
        <pc:sldMkLst>
          <pc:docMk/>
          <pc:sldMk cId="432670540" sldId="318"/>
        </pc:sldMkLst>
        <pc:spChg chg="del">
          <ac:chgData name="Jason Steve Nguyen" userId="20356160c9385758" providerId="LiveId" clId="{54933994-AD40-49D3-87EC-C46C39AD8BB5}" dt="2017-12-11T21:36:23.723" v="2414" actId="478"/>
          <ac:spMkLst>
            <pc:docMk/>
            <pc:sldMk cId="432670540" sldId="318"/>
            <ac:spMk id="2" creationId="{9FEE5AE8-7FD3-4A25-A8B7-DD4215D7440E}"/>
          </ac:spMkLst>
        </pc:spChg>
        <pc:spChg chg="add del mod">
          <ac:chgData name="Jason Steve Nguyen" userId="20356160c9385758" providerId="LiveId" clId="{54933994-AD40-49D3-87EC-C46C39AD8BB5}" dt="2017-12-11T21:36:27.057" v="2416" actId="478"/>
          <ac:spMkLst>
            <pc:docMk/>
            <pc:sldMk cId="432670540" sldId="318"/>
            <ac:spMk id="5" creationId="{4B865BAC-69D6-4A3F-BB97-47CB76D378BB}"/>
          </ac:spMkLst>
        </pc:spChg>
        <pc:spChg chg="add mod">
          <ac:chgData name="Jason Steve Nguyen" userId="20356160c9385758" providerId="LiveId" clId="{54933994-AD40-49D3-87EC-C46C39AD8BB5}" dt="2017-12-11T21:36:33.844" v="2418" actId="14100"/>
          <ac:spMkLst>
            <pc:docMk/>
            <pc:sldMk cId="432670540" sldId="318"/>
            <ac:spMk id="6" creationId="{3A5A9030-D624-44D6-BBF0-9EEAD5903910}"/>
          </ac:spMkLst>
        </pc:spChg>
      </pc:sldChg>
      <pc:sldChg chg="addSp delSp modSp add modAnim">
        <pc:chgData name="Jason Steve Nguyen" userId="20356160c9385758" providerId="LiveId" clId="{54933994-AD40-49D3-87EC-C46C39AD8BB5}" dt="2017-12-11T21:50:29.555" v="2589" actId="14100"/>
        <pc:sldMkLst>
          <pc:docMk/>
          <pc:sldMk cId="78623089" sldId="319"/>
        </pc:sldMkLst>
        <pc:spChg chg="mod">
          <ac:chgData name="Jason Steve Nguyen" userId="20356160c9385758" providerId="LiveId" clId="{54933994-AD40-49D3-87EC-C46C39AD8BB5}" dt="2017-12-11T21:43:15.674" v="2528" actId="1076"/>
          <ac:spMkLst>
            <pc:docMk/>
            <pc:sldMk cId="78623089" sldId="319"/>
            <ac:spMk id="2" creationId="{CBC850A4-FE0D-4027-A2E9-4231FBFAF8BB}"/>
          </ac:spMkLst>
        </pc:spChg>
        <pc:spChg chg="mod">
          <ac:chgData name="Jason Steve Nguyen" userId="20356160c9385758" providerId="LiveId" clId="{54933994-AD40-49D3-87EC-C46C39AD8BB5}" dt="2017-12-11T21:43:15.674" v="2528" actId="1076"/>
          <ac:spMkLst>
            <pc:docMk/>
            <pc:sldMk cId="78623089" sldId="319"/>
            <ac:spMk id="4" creationId="{021E68CE-293B-4ABD-ACE5-59FFFB5936E6}"/>
          </ac:spMkLst>
        </pc:spChg>
        <pc:spChg chg="del">
          <ac:chgData name="Jason Steve Nguyen" userId="20356160c9385758" providerId="LiveId" clId="{54933994-AD40-49D3-87EC-C46C39AD8BB5}" dt="2017-12-11T21:39:11.907" v="2445" actId="478"/>
          <ac:spMkLst>
            <pc:docMk/>
            <pc:sldMk cId="78623089" sldId="319"/>
            <ac:spMk id="8" creationId="{34571EA4-0F71-47A1-A1D2-F32323580B90}"/>
          </ac:spMkLst>
        </pc:spChg>
        <pc:spChg chg="mod">
          <ac:chgData name="Jason Steve Nguyen" userId="20356160c9385758" providerId="LiveId" clId="{54933994-AD40-49D3-87EC-C46C39AD8BB5}" dt="2017-12-11T21:43:15.674" v="2528" actId="1076"/>
          <ac:spMkLst>
            <pc:docMk/>
            <pc:sldMk cId="78623089" sldId="319"/>
            <ac:spMk id="11" creationId="{D866F6BF-3D6A-400B-A3A4-06A0DB658259}"/>
          </ac:spMkLst>
        </pc:spChg>
        <pc:spChg chg="mod">
          <ac:chgData name="Jason Steve Nguyen" userId="20356160c9385758" providerId="LiveId" clId="{54933994-AD40-49D3-87EC-C46C39AD8BB5}" dt="2017-12-11T21:43:15.674" v="2528" actId="1076"/>
          <ac:spMkLst>
            <pc:docMk/>
            <pc:sldMk cId="78623089" sldId="319"/>
            <ac:spMk id="19" creationId="{AD1B3AEB-8FAD-4F90-9F99-EBCC84EB93AF}"/>
          </ac:spMkLst>
        </pc:spChg>
        <pc:spChg chg="mod">
          <ac:chgData name="Jason Steve Nguyen" userId="20356160c9385758" providerId="LiveId" clId="{54933994-AD40-49D3-87EC-C46C39AD8BB5}" dt="2017-12-11T21:43:15.674" v="2528" actId="1076"/>
          <ac:spMkLst>
            <pc:docMk/>
            <pc:sldMk cId="78623089" sldId="319"/>
            <ac:spMk id="20" creationId="{A222485C-7611-4D4A-808C-0A9EA5AC61B3}"/>
          </ac:spMkLst>
        </pc:spChg>
        <pc:spChg chg="add mod">
          <ac:chgData name="Jason Steve Nguyen" userId="20356160c9385758" providerId="LiveId" clId="{54933994-AD40-49D3-87EC-C46C39AD8BB5}" dt="2017-12-11T21:43:15.674" v="2528" actId="1076"/>
          <ac:spMkLst>
            <pc:docMk/>
            <pc:sldMk cId="78623089" sldId="319"/>
            <ac:spMk id="23" creationId="{F7AEB4B5-C3F3-4E64-A34A-6B08B9354961}"/>
          </ac:spMkLst>
        </pc:spChg>
        <pc:spChg chg="add mod">
          <ac:chgData name="Jason Steve Nguyen" userId="20356160c9385758" providerId="LiveId" clId="{54933994-AD40-49D3-87EC-C46C39AD8BB5}" dt="2017-12-11T21:43:15.674" v="2528" actId="1076"/>
          <ac:spMkLst>
            <pc:docMk/>
            <pc:sldMk cId="78623089" sldId="319"/>
            <ac:spMk id="24" creationId="{C5E18DB0-B9A1-436B-998D-0C240176454F}"/>
          </ac:spMkLst>
        </pc:spChg>
        <pc:spChg chg="mod">
          <ac:chgData name="Jason Steve Nguyen" userId="20356160c9385758" providerId="LiveId" clId="{54933994-AD40-49D3-87EC-C46C39AD8BB5}" dt="2017-12-11T21:43:15.674" v="2528" actId="1076"/>
          <ac:spMkLst>
            <pc:docMk/>
            <pc:sldMk cId="78623089" sldId="319"/>
            <ac:spMk id="28" creationId="{79A7D47D-9AC2-40E3-8D8E-1E47C2D9204C}"/>
          </ac:spMkLst>
        </pc:spChg>
        <pc:spChg chg="mod">
          <ac:chgData name="Jason Steve Nguyen" userId="20356160c9385758" providerId="LiveId" clId="{54933994-AD40-49D3-87EC-C46C39AD8BB5}" dt="2017-12-11T21:43:15.674" v="2528" actId="1076"/>
          <ac:spMkLst>
            <pc:docMk/>
            <pc:sldMk cId="78623089" sldId="319"/>
            <ac:spMk id="30" creationId="{43487C31-0DBE-42FE-A48E-C9AE646421E4}"/>
          </ac:spMkLst>
        </pc:spChg>
        <pc:spChg chg="add mod">
          <ac:chgData name="Jason Steve Nguyen" userId="20356160c9385758" providerId="LiveId" clId="{54933994-AD40-49D3-87EC-C46C39AD8BB5}" dt="2017-12-11T21:43:15.674" v="2528" actId="1076"/>
          <ac:spMkLst>
            <pc:docMk/>
            <pc:sldMk cId="78623089" sldId="319"/>
            <ac:spMk id="32" creationId="{E9A33E1F-12F7-4142-9E98-0E5E835AF9C0}"/>
          </ac:spMkLst>
        </pc:spChg>
        <pc:spChg chg="add mod">
          <ac:chgData name="Jason Steve Nguyen" userId="20356160c9385758" providerId="LiveId" clId="{54933994-AD40-49D3-87EC-C46C39AD8BB5}" dt="2017-12-11T21:47:15.306" v="2556" actId="1038"/>
          <ac:spMkLst>
            <pc:docMk/>
            <pc:sldMk cId="78623089" sldId="319"/>
            <ac:spMk id="38" creationId="{106DFDF8-FCE4-4588-873D-AABAC11A6D41}"/>
          </ac:spMkLst>
        </pc:spChg>
        <pc:spChg chg="mod">
          <ac:chgData name="Jason Steve Nguyen" userId="20356160c9385758" providerId="LiveId" clId="{54933994-AD40-49D3-87EC-C46C39AD8BB5}" dt="2017-12-11T21:43:15.674" v="2528" actId="1076"/>
          <ac:spMkLst>
            <pc:docMk/>
            <pc:sldMk cId="78623089" sldId="319"/>
            <ac:spMk id="39" creationId="{3544534E-7DEE-49AF-B031-34DD1EB38C77}"/>
          </ac:spMkLst>
        </pc:spChg>
        <pc:spChg chg="add mod">
          <ac:chgData name="Jason Steve Nguyen" userId="20356160c9385758" providerId="LiveId" clId="{54933994-AD40-49D3-87EC-C46C39AD8BB5}" dt="2017-12-11T21:47:15.306" v="2556" actId="1038"/>
          <ac:spMkLst>
            <pc:docMk/>
            <pc:sldMk cId="78623089" sldId="319"/>
            <ac:spMk id="40" creationId="{C1240B35-0A3B-4556-AB25-9E6C143FF184}"/>
          </ac:spMkLst>
        </pc:spChg>
        <pc:spChg chg="mod">
          <ac:chgData name="Jason Steve Nguyen" userId="20356160c9385758" providerId="LiveId" clId="{54933994-AD40-49D3-87EC-C46C39AD8BB5}" dt="2017-12-11T21:43:15.674" v="2528" actId="1076"/>
          <ac:spMkLst>
            <pc:docMk/>
            <pc:sldMk cId="78623089" sldId="319"/>
            <ac:spMk id="41" creationId="{18870E8F-B45D-4EA4-B064-CE6FBF6A2183}"/>
          </ac:spMkLst>
        </pc:spChg>
        <pc:spChg chg="add mod">
          <ac:chgData name="Jason Steve Nguyen" userId="20356160c9385758" providerId="LiveId" clId="{54933994-AD40-49D3-87EC-C46C39AD8BB5}" dt="2017-12-11T21:47:27.190" v="2561" actId="1037"/>
          <ac:spMkLst>
            <pc:docMk/>
            <pc:sldMk cId="78623089" sldId="319"/>
            <ac:spMk id="42" creationId="{CECB63B9-E272-4584-A16B-F419E0963FA0}"/>
          </ac:spMkLst>
        </pc:spChg>
        <pc:spChg chg="add mod">
          <ac:chgData name="Jason Steve Nguyen" userId="20356160c9385758" providerId="LiveId" clId="{54933994-AD40-49D3-87EC-C46C39AD8BB5}" dt="2017-12-11T21:47:29.345" v="2563" actId="1038"/>
          <ac:spMkLst>
            <pc:docMk/>
            <pc:sldMk cId="78623089" sldId="319"/>
            <ac:spMk id="46" creationId="{E1DD15CF-4611-47A0-AA6C-7A9DA9407D8B}"/>
          </ac:spMkLst>
        </pc:spChg>
        <pc:cxnChg chg="mod">
          <ac:chgData name="Jason Steve Nguyen" userId="20356160c9385758" providerId="LiveId" clId="{54933994-AD40-49D3-87EC-C46C39AD8BB5}" dt="2017-12-11T21:43:15.674" v="2528" actId="1076"/>
          <ac:cxnSpMkLst>
            <pc:docMk/>
            <pc:sldMk cId="78623089" sldId="319"/>
            <ac:cxnSpMk id="13" creationId="{A6CC122A-2555-489B-9376-10CE8EC169C9}"/>
          </ac:cxnSpMkLst>
        </pc:cxnChg>
        <pc:cxnChg chg="add mod">
          <ac:chgData name="Jason Steve Nguyen" userId="20356160c9385758" providerId="LiveId" clId="{54933994-AD40-49D3-87EC-C46C39AD8BB5}" dt="2017-12-11T21:43:15.674" v="2528" actId="1076"/>
          <ac:cxnSpMkLst>
            <pc:docMk/>
            <pc:sldMk cId="78623089" sldId="319"/>
            <ac:cxnSpMk id="15" creationId="{3D089C2D-7C88-481F-9D45-DBC28EA33CB4}"/>
          </ac:cxnSpMkLst>
        </pc:cxnChg>
        <pc:cxnChg chg="mod">
          <ac:chgData name="Jason Steve Nguyen" userId="20356160c9385758" providerId="LiveId" clId="{54933994-AD40-49D3-87EC-C46C39AD8BB5}" dt="2017-12-11T21:43:15.674" v="2528" actId="1076"/>
          <ac:cxnSpMkLst>
            <pc:docMk/>
            <pc:sldMk cId="78623089" sldId="319"/>
            <ac:cxnSpMk id="17" creationId="{CB4B6C6E-34F0-4D63-A497-F066D9787E7F}"/>
          </ac:cxnSpMkLst>
        </pc:cxnChg>
        <pc:cxnChg chg="mod">
          <ac:chgData name="Jason Steve Nguyen" userId="20356160c9385758" providerId="LiveId" clId="{54933994-AD40-49D3-87EC-C46C39AD8BB5}" dt="2017-12-11T21:43:15.674" v="2528" actId="1076"/>
          <ac:cxnSpMkLst>
            <pc:docMk/>
            <pc:sldMk cId="78623089" sldId="319"/>
            <ac:cxnSpMk id="22" creationId="{D87C3052-2B68-4A03-85A2-089EC246A0C2}"/>
          </ac:cxnSpMkLst>
        </pc:cxnChg>
        <pc:cxnChg chg="mod">
          <ac:chgData name="Jason Steve Nguyen" userId="20356160c9385758" providerId="LiveId" clId="{54933994-AD40-49D3-87EC-C46C39AD8BB5}" dt="2017-12-11T21:43:15.674" v="2528" actId="1076"/>
          <ac:cxnSpMkLst>
            <pc:docMk/>
            <pc:sldMk cId="78623089" sldId="319"/>
            <ac:cxnSpMk id="25" creationId="{01576E19-A59C-4DB1-B64C-7D4646585530}"/>
          </ac:cxnSpMkLst>
        </pc:cxnChg>
        <pc:cxnChg chg="add mod">
          <ac:chgData name="Jason Steve Nguyen" userId="20356160c9385758" providerId="LiveId" clId="{54933994-AD40-49D3-87EC-C46C39AD8BB5}" dt="2017-12-11T21:43:15.674" v="2528" actId="1076"/>
          <ac:cxnSpMkLst>
            <pc:docMk/>
            <pc:sldMk cId="78623089" sldId="319"/>
            <ac:cxnSpMk id="26" creationId="{F53B5494-6538-42B1-BC65-BF8B6DF08786}"/>
          </ac:cxnSpMkLst>
        </pc:cxnChg>
        <pc:cxnChg chg="add mod">
          <ac:chgData name="Jason Steve Nguyen" userId="20356160c9385758" providerId="LiveId" clId="{54933994-AD40-49D3-87EC-C46C39AD8BB5}" dt="2017-12-11T21:43:15.674" v="2528" actId="1076"/>
          <ac:cxnSpMkLst>
            <pc:docMk/>
            <pc:sldMk cId="78623089" sldId="319"/>
            <ac:cxnSpMk id="29" creationId="{EF6F881D-180E-4567-9D9B-3C6B2C4BC67A}"/>
          </ac:cxnSpMkLst>
        </pc:cxnChg>
        <pc:cxnChg chg="mod">
          <ac:chgData name="Jason Steve Nguyen" userId="20356160c9385758" providerId="LiveId" clId="{54933994-AD40-49D3-87EC-C46C39AD8BB5}" dt="2017-12-11T21:43:15.674" v="2528" actId="1076"/>
          <ac:cxnSpMkLst>
            <pc:docMk/>
            <pc:sldMk cId="78623089" sldId="319"/>
            <ac:cxnSpMk id="31" creationId="{44C8BA41-27D2-4ADE-AE31-D20A6BB00296}"/>
          </ac:cxnSpMkLst>
        </pc:cxnChg>
        <pc:cxnChg chg="mod">
          <ac:chgData name="Jason Steve Nguyen" userId="20356160c9385758" providerId="LiveId" clId="{54933994-AD40-49D3-87EC-C46C39AD8BB5}" dt="2017-12-11T21:43:15.674" v="2528" actId="1076"/>
          <ac:cxnSpMkLst>
            <pc:docMk/>
            <pc:sldMk cId="78623089" sldId="319"/>
            <ac:cxnSpMk id="34" creationId="{56C6C42A-F803-4B9D-A463-184D4CA594E2}"/>
          </ac:cxnSpMkLst>
        </pc:cxnChg>
        <pc:cxnChg chg="add mod">
          <ac:chgData name="Jason Steve Nguyen" userId="20356160c9385758" providerId="LiveId" clId="{54933994-AD40-49D3-87EC-C46C39AD8BB5}" dt="2017-12-11T21:43:15.674" v="2528" actId="1076"/>
          <ac:cxnSpMkLst>
            <pc:docMk/>
            <pc:sldMk cId="78623089" sldId="319"/>
            <ac:cxnSpMk id="35" creationId="{B210F22E-096B-4318-8408-2AC6E654E7C5}"/>
          </ac:cxnSpMkLst>
        </pc:cxnChg>
        <pc:cxnChg chg="add del mod">
          <ac:chgData name="Jason Steve Nguyen" userId="20356160c9385758" providerId="LiveId" clId="{54933994-AD40-49D3-87EC-C46C39AD8BB5}" dt="2017-12-11T21:47:23.027" v="2558" actId="478"/>
          <ac:cxnSpMkLst>
            <pc:docMk/>
            <pc:sldMk cId="78623089" sldId="319"/>
            <ac:cxnSpMk id="43" creationId="{F4218813-8170-4A32-B3C6-840C393B0DE8}"/>
          </ac:cxnSpMkLst>
        </pc:cxnChg>
        <pc:cxnChg chg="mod">
          <ac:chgData name="Jason Steve Nguyen" userId="20356160c9385758" providerId="LiveId" clId="{54933994-AD40-49D3-87EC-C46C39AD8BB5}" dt="2017-12-11T21:43:15.674" v="2528" actId="1076"/>
          <ac:cxnSpMkLst>
            <pc:docMk/>
            <pc:sldMk cId="78623089" sldId="319"/>
            <ac:cxnSpMk id="44" creationId="{C0E6EAAC-7E13-44EF-AA24-9D5E49EBDC12}"/>
          </ac:cxnSpMkLst>
        </pc:cxnChg>
        <pc:cxnChg chg="add mod">
          <ac:chgData name="Jason Steve Nguyen" userId="20356160c9385758" providerId="LiveId" clId="{54933994-AD40-49D3-87EC-C46C39AD8BB5}" dt="2017-12-11T21:47:27.190" v="2561" actId="1037"/>
          <ac:cxnSpMkLst>
            <pc:docMk/>
            <pc:sldMk cId="78623089" sldId="319"/>
            <ac:cxnSpMk id="45" creationId="{6CA53926-2BD0-4E2B-8AEE-71D86B928411}"/>
          </ac:cxnSpMkLst>
        </pc:cxnChg>
        <pc:cxnChg chg="mod">
          <ac:chgData name="Jason Steve Nguyen" userId="20356160c9385758" providerId="LiveId" clId="{54933994-AD40-49D3-87EC-C46C39AD8BB5}" dt="2017-12-11T21:43:15.674" v="2528" actId="1076"/>
          <ac:cxnSpMkLst>
            <pc:docMk/>
            <pc:sldMk cId="78623089" sldId="319"/>
            <ac:cxnSpMk id="47" creationId="{B9E34E57-38D8-4DA2-84EF-BE2969F69634}"/>
          </ac:cxnSpMkLst>
        </pc:cxnChg>
        <pc:cxnChg chg="add mod">
          <ac:chgData name="Jason Steve Nguyen" userId="20356160c9385758" providerId="LiveId" clId="{54933994-AD40-49D3-87EC-C46C39AD8BB5}" dt="2017-12-11T21:47:29.345" v="2563" actId="1038"/>
          <ac:cxnSpMkLst>
            <pc:docMk/>
            <pc:sldMk cId="78623089" sldId="319"/>
            <ac:cxnSpMk id="48" creationId="{D82D3D89-6439-4524-83E7-62E868CDC69B}"/>
          </ac:cxnSpMkLst>
        </pc:cxnChg>
        <pc:cxnChg chg="add del mod">
          <ac:chgData name="Jason Steve Nguyen" userId="20356160c9385758" providerId="LiveId" clId="{54933994-AD40-49D3-87EC-C46C39AD8BB5}" dt="2017-12-11T21:47:20.233" v="2557" actId="478"/>
          <ac:cxnSpMkLst>
            <pc:docMk/>
            <pc:sldMk cId="78623089" sldId="319"/>
            <ac:cxnSpMk id="49" creationId="{C002D94E-037B-4C3B-B2E5-91E079B9BE9E}"/>
          </ac:cxnSpMkLst>
        </pc:cxnChg>
        <pc:cxnChg chg="add mod">
          <ac:chgData name="Jason Steve Nguyen" userId="20356160c9385758" providerId="LiveId" clId="{54933994-AD40-49D3-87EC-C46C39AD8BB5}" dt="2017-12-11T21:50:29.555" v="2589" actId="14100"/>
          <ac:cxnSpMkLst>
            <pc:docMk/>
            <pc:sldMk cId="78623089" sldId="319"/>
            <ac:cxnSpMk id="56" creationId="{E8360BE7-68B9-43D5-99CD-631E305E6C4D}"/>
          </ac:cxnSpMkLst>
        </pc:cxnChg>
        <pc:cxnChg chg="add mod">
          <ac:chgData name="Jason Steve Nguyen" userId="20356160c9385758" providerId="LiveId" clId="{54933994-AD40-49D3-87EC-C46C39AD8BB5}" dt="2017-12-11T21:48:28.761" v="2574" actId="692"/>
          <ac:cxnSpMkLst>
            <pc:docMk/>
            <pc:sldMk cId="78623089" sldId="319"/>
            <ac:cxnSpMk id="58" creationId="{0469CE48-03D6-4B4B-A712-83A9A06C3871}"/>
          </ac:cxnSpMkLst>
        </pc:cxnChg>
      </pc:sldChg>
      <pc:sldChg chg="add">
        <pc:chgData name="Jason Steve Nguyen" userId="20356160c9385758" providerId="LiveId" clId="{54933994-AD40-49D3-87EC-C46C39AD8BB5}" dt="2017-12-11T21:55:23.115" v="2590"/>
        <pc:sldMkLst>
          <pc:docMk/>
          <pc:sldMk cId="776064366" sldId="320"/>
        </pc:sldMkLst>
      </pc:sldChg>
      <pc:sldChg chg="add del">
        <pc:chgData name="Jason Steve Nguyen" userId="20356160c9385758" providerId="LiveId" clId="{54933994-AD40-49D3-87EC-C46C39AD8BB5}" dt="2017-12-11T21:40:35.138" v="2464"/>
        <pc:sldMkLst>
          <pc:docMk/>
          <pc:sldMk cId="925720190" sldId="320"/>
        </pc:sldMkLst>
      </pc:sldChg>
      <pc:sldChg chg="add del">
        <pc:chgData name="Jason Steve Nguyen" userId="20356160c9385758" providerId="LiveId" clId="{54933994-AD40-49D3-87EC-C46C39AD8BB5}" dt="2017-12-11T22:03:13.967" v="2596"/>
        <pc:sldMkLst>
          <pc:docMk/>
          <pc:sldMk cId="2329946507" sldId="321"/>
        </pc:sldMkLst>
      </pc:sldChg>
      <pc:sldChg chg="addSp delSp modSp add delAnim modAnim">
        <pc:chgData name="Jason Steve Nguyen" userId="20356160c9385758" providerId="LiveId" clId="{54933994-AD40-49D3-87EC-C46C39AD8BB5}" dt="2017-12-11T22:07:35.329" v="2685"/>
        <pc:sldMkLst>
          <pc:docMk/>
          <pc:sldMk cId="4017827387" sldId="321"/>
        </pc:sldMkLst>
        <pc:spChg chg="mod">
          <ac:chgData name="Jason Steve Nguyen" userId="20356160c9385758" providerId="LiveId" clId="{54933994-AD40-49D3-87EC-C46C39AD8BB5}" dt="2017-12-11T22:04:22.311" v="2616" actId="1076"/>
          <ac:spMkLst>
            <pc:docMk/>
            <pc:sldMk cId="4017827387" sldId="321"/>
            <ac:spMk id="2" creationId="{E636E075-51B6-44A1-A1EA-495CA052157C}"/>
          </ac:spMkLst>
        </pc:spChg>
        <pc:spChg chg="del">
          <ac:chgData name="Jason Steve Nguyen" userId="20356160c9385758" providerId="LiveId" clId="{54933994-AD40-49D3-87EC-C46C39AD8BB5}" dt="2017-12-11T22:03:25.780" v="2611" actId="478"/>
          <ac:spMkLst>
            <pc:docMk/>
            <pc:sldMk cId="4017827387" sldId="321"/>
            <ac:spMk id="3" creationId="{0BD68869-DB3C-4BB0-92FD-3685FCCB3115}"/>
          </ac:spMkLst>
        </pc:spChg>
        <pc:spChg chg="add del mod">
          <ac:chgData name="Jason Steve Nguyen" userId="20356160c9385758" providerId="LiveId" clId="{54933994-AD40-49D3-87EC-C46C39AD8BB5}" dt="2017-12-11T22:04:16.104" v="2614" actId="478"/>
          <ac:spMkLst>
            <pc:docMk/>
            <pc:sldMk cId="4017827387" sldId="321"/>
            <ac:spMk id="5" creationId="{F8252B09-7F8D-41F8-AE80-9B22FCE91965}"/>
          </ac:spMkLst>
        </pc:spChg>
        <pc:spChg chg="add mod">
          <ac:chgData name="Jason Steve Nguyen" userId="20356160c9385758" providerId="LiveId" clId="{54933994-AD40-49D3-87EC-C46C39AD8BB5}" dt="2017-12-11T22:05:32.226" v="2632" actId="14100"/>
          <ac:spMkLst>
            <pc:docMk/>
            <pc:sldMk cId="4017827387" sldId="321"/>
            <ac:spMk id="7" creationId="{3A3C9869-05AD-4995-9FCC-F0A75DEA1FC4}"/>
          </ac:spMkLst>
        </pc:spChg>
        <pc:spChg chg="add mod">
          <ac:chgData name="Jason Steve Nguyen" userId="20356160c9385758" providerId="LiveId" clId="{54933994-AD40-49D3-87EC-C46C39AD8BB5}" dt="2017-12-11T22:06:01.125" v="2649" actId="1076"/>
          <ac:spMkLst>
            <pc:docMk/>
            <pc:sldMk cId="4017827387" sldId="321"/>
            <ac:spMk id="10" creationId="{B8736198-259F-42E7-872F-669AAE0E250C}"/>
          </ac:spMkLst>
        </pc:spChg>
        <pc:spChg chg="add mod">
          <ac:chgData name="Jason Steve Nguyen" userId="20356160c9385758" providerId="LiveId" clId="{54933994-AD40-49D3-87EC-C46C39AD8BB5}" dt="2017-12-11T22:06:13.067" v="2670" actId="1076"/>
          <ac:spMkLst>
            <pc:docMk/>
            <pc:sldMk cId="4017827387" sldId="321"/>
            <ac:spMk id="16" creationId="{C39F7D9F-81DB-4A59-A59E-64A5D92277FE}"/>
          </ac:spMkLst>
        </pc:spChg>
        <pc:picChg chg="add mod">
          <ac:chgData name="Jason Steve Nguyen" userId="20356160c9385758" providerId="LiveId" clId="{54933994-AD40-49D3-87EC-C46C39AD8BB5}" dt="2017-12-11T22:04:35.620" v="2618" actId="1076"/>
          <ac:picMkLst>
            <pc:docMk/>
            <pc:sldMk cId="4017827387" sldId="321"/>
            <ac:picMk id="6" creationId="{DFA4F784-01BD-4ACB-ADF6-30AB5EC5467F}"/>
          </ac:picMkLst>
        </pc:picChg>
        <pc:picChg chg="add mod">
          <ac:chgData name="Jason Steve Nguyen" userId="20356160c9385758" providerId="LiveId" clId="{54933994-AD40-49D3-87EC-C46C39AD8BB5}" dt="2017-12-11T22:05:48.557" v="2636" actId="1076"/>
          <ac:picMkLst>
            <pc:docMk/>
            <pc:sldMk cId="4017827387" sldId="321"/>
            <ac:picMk id="15" creationId="{969F3C82-F10C-4B25-8CAE-9AEC9ECD80E9}"/>
          </ac:picMkLst>
        </pc:picChg>
        <pc:cxnChg chg="add mod">
          <ac:chgData name="Jason Steve Nguyen" userId="20356160c9385758" providerId="LiveId" clId="{54933994-AD40-49D3-87EC-C46C39AD8BB5}" dt="2017-12-11T22:05:36.975" v="2633" actId="14100"/>
          <ac:cxnSpMkLst>
            <pc:docMk/>
            <pc:sldMk cId="4017827387" sldId="321"/>
            <ac:cxnSpMk id="8" creationId="{F0D13800-1C76-454D-9ACC-C1DE66E91867}"/>
          </ac:cxnSpMkLst>
        </pc:cxnChg>
        <pc:cxnChg chg="add mod">
          <ac:chgData name="Jason Steve Nguyen" userId="20356160c9385758" providerId="LiveId" clId="{54933994-AD40-49D3-87EC-C46C39AD8BB5}" dt="2017-12-11T22:05:39.965" v="2634" actId="14100"/>
          <ac:cxnSpMkLst>
            <pc:docMk/>
            <pc:sldMk cId="4017827387" sldId="321"/>
            <ac:cxnSpMk id="9" creationId="{31965267-923C-4535-A91A-4B4B6C41197F}"/>
          </ac:cxnSpMkLst>
        </pc:cxnChg>
        <pc:cxnChg chg="add mod">
          <ac:chgData name="Jason Steve Nguyen" userId="20356160c9385758" providerId="LiveId" clId="{54933994-AD40-49D3-87EC-C46C39AD8BB5}" dt="2017-12-11T22:06:25.867" v="2675" actId="14100"/>
          <ac:cxnSpMkLst>
            <pc:docMk/>
            <pc:sldMk cId="4017827387" sldId="321"/>
            <ac:cxnSpMk id="17" creationId="{4710D654-FDE9-4606-A3C0-D79D8EBC7A5D}"/>
          </ac:cxnSpMkLst>
        </pc:cxnChg>
        <pc:cxnChg chg="add mod">
          <ac:chgData name="Jason Steve Nguyen" userId="20356160c9385758" providerId="LiveId" clId="{54933994-AD40-49D3-87EC-C46C39AD8BB5}" dt="2017-12-11T22:07:10.142" v="2683" actId="14100"/>
          <ac:cxnSpMkLst>
            <pc:docMk/>
            <pc:sldMk cId="4017827387" sldId="321"/>
            <ac:cxnSpMk id="18" creationId="{54BD848D-B93C-4494-A5B3-2CF2C74EB7C3}"/>
          </ac:cxnSpMkLst>
        </pc:cxnChg>
      </pc:sldChg>
      <pc:sldChg chg="modSp add">
        <pc:chgData name="Jason Steve Nguyen" userId="20356160c9385758" providerId="LiveId" clId="{54933994-AD40-49D3-87EC-C46C39AD8BB5}" dt="2017-12-11T22:09:10.714" v="2715" actId="403"/>
        <pc:sldMkLst>
          <pc:docMk/>
          <pc:sldMk cId="3704019707" sldId="322"/>
        </pc:sldMkLst>
        <pc:spChg chg="mod">
          <ac:chgData name="Jason Steve Nguyen" userId="20356160c9385758" providerId="LiveId" clId="{54933994-AD40-49D3-87EC-C46C39AD8BB5}" dt="2017-12-11T22:09:10.714" v="2715" actId="403"/>
          <ac:spMkLst>
            <pc:docMk/>
            <pc:sldMk cId="3704019707" sldId="322"/>
            <ac:spMk id="2" creationId="{474C82E4-FCB0-49B9-B33A-181FF25F3D64}"/>
          </ac:spMkLst>
        </pc:spChg>
      </pc:sldChg>
      <pc:sldChg chg="modSp add">
        <pc:chgData name="Jason Steve Nguyen" userId="20356160c9385758" providerId="LiveId" clId="{54933994-AD40-49D3-87EC-C46C39AD8BB5}" dt="2017-12-11T22:09:58.901" v="2737"/>
        <pc:sldMkLst>
          <pc:docMk/>
          <pc:sldMk cId="433338608" sldId="323"/>
        </pc:sldMkLst>
        <pc:spChg chg="mod">
          <ac:chgData name="Jason Steve Nguyen" userId="20356160c9385758" providerId="LiveId" clId="{54933994-AD40-49D3-87EC-C46C39AD8BB5}" dt="2017-12-11T22:09:58.901" v="2737"/>
          <ac:spMkLst>
            <pc:docMk/>
            <pc:sldMk cId="433338608" sldId="323"/>
            <ac:spMk id="2" creationId="{474C82E4-FCB0-49B9-B33A-181FF25F3D64}"/>
          </ac:spMkLst>
        </pc:spChg>
      </pc:sldChg>
      <pc:sldChg chg="modSp add ord">
        <pc:chgData name="Jason Steve Nguyen" userId="20356160c9385758" providerId="LiveId" clId="{54933994-AD40-49D3-87EC-C46C39AD8BB5}" dt="2017-12-11T22:10:23.393" v="2743"/>
        <pc:sldMkLst>
          <pc:docMk/>
          <pc:sldMk cId="2082086479" sldId="324"/>
        </pc:sldMkLst>
        <pc:spChg chg="mod">
          <ac:chgData name="Jason Steve Nguyen" userId="20356160c9385758" providerId="LiveId" clId="{54933994-AD40-49D3-87EC-C46C39AD8BB5}" dt="2017-12-11T22:10:14.508" v="2742" actId="27636"/>
          <ac:spMkLst>
            <pc:docMk/>
            <pc:sldMk cId="2082086479" sldId="324"/>
            <ac:spMk id="2" creationId="{474C82E4-FCB0-49B9-B33A-181FF25F3D64}"/>
          </ac:spMkLst>
        </pc:spChg>
      </pc:sldChg>
      <pc:sldChg chg="modSp add del">
        <pc:chgData name="Jason Steve Nguyen" userId="20356160c9385758" providerId="LiveId" clId="{54933994-AD40-49D3-87EC-C46C39AD8BB5}" dt="2017-12-11T22:21:13.349" v="2788" actId="2696"/>
        <pc:sldMkLst>
          <pc:docMk/>
          <pc:sldMk cId="2176960578" sldId="325"/>
        </pc:sldMkLst>
        <pc:spChg chg="mod">
          <ac:chgData name="Jason Steve Nguyen" userId="20356160c9385758" providerId="LiveId" clId="{54933994-AD40-49D3-87EC-C46C39AD8BB5}" dt="2017-12-11T22:21:07.128" v="2787" actId="20577"/>
          <ac:spMkLst>
            <pc:docMk/>
            <pc:sldMk cId="2176960578" sldId="325"/>
            <ac:spMk id="2" creationId="{E636E075-51B6-44A1-A1EA-495CA052157C}"/>
          </ac:spMkLst>
        </pc:spChg>
      </pc:sldChg>
    </pc:docChg>
  </pc:docChgLst>
  <pc:docChgLst>
    <pc:chgData name="Thu Luu Nguyen Ngoc" userId="745adbe3c62ebcc8" providerId="LiveId" clId="{944692B9-DED1-4807-ACAC-0F5AB8B6C945}"/>
    <pc:docChg chg="undo redo custSel addSld delSld modSld sldOrd">
      <pc:chgData name="Thu Luu Nguyen Ngoc" userId="745adbe3c62ebcc8" providerId="LiveId" clId="{944692B9-DED1-4807-ACAC-0F5AB8B6C945}" dt="2017-12-11T08:45:26.319" v="6459" actId="20577"/>
      <pc:docMkLst>
        <pc:docMk/>
      </pc:docMkLst>
      <pc:sldChg chg="modSp">
        <pc:chgData name="Thu Luu Nguyen Ngoc" userId="745adbe3c62ebcc8" providerId="LiveId" clId="{944692B9-DED1-4807-ACAC-0F5AB8B6C945}" dt="2017-12-11T02:53:54.151" v="1709" actId="20577"/>
        <pc:sldMkLst>
          <pc:docMk/>
          <pc:sldMk cId="3042826300" sldId="265"/>
        </pc:sldMkLst>
        <pc:graphicFrameChg chg="mod">
          <ac:chgData name="Thu Luu Nguyen Ngoc" userId="745adbe3c62ebcc8" providerId="LiveId" clId="{944692B9-DED1-4807-ACAC-0F5AB8B6C945}" dt="2017-12-11T02:53:54.151" v="1709" actId="20577"/>
          <ac:graphicFrameMkLst>
            <pc:docMk/>
            <pc:sldMk cId="3042826300" sldId="265"/>
            <ac:graphicFrameMk id="2" creationId="{F1767E4C-A5F4-48A2-BE49-8B61CB79F56F}"/>
          </ac:graphicFrameMkLst>
        </pc:graphicFrameChg>
      </pc:sldChg>
      <pc:sldChg chg="modSp modNotesTx">
        <pc:chgData name="Thu Luu Nguyen Ngoc" userId="745adbe3c62ebcc8" providerId="LiveId" clId="{944692B9-DED1-4807-ACAC-0F5AB8B6C945}" dt="2017-12-11T07:39:53.506" v="5723" actId="20577"/>
        <pc:sldMkLst>
          <pc:docMk/>
          <pc:sldMk cId="422115727" sldId="278"/>
        </pc:sldMkLst>
        <pc:spChg chg="mod">
          <ac:chgData name="Thu Luu Nguyen Ngoc" userId="745adbe3c62ebcc8" providerId="LiveId" clId="{944692B9-DED1-4807-ACAC-0F5AB8B6C945}" dt="2017-12-08T04:04:57.254" v="751" actId="20577"/>
          <ac:spMkLst>
            <pc:docMk/>
            <pc:sldMk cId="422115727" sldId="278"/>
            <ac:spMk id="2" creationId="{EB0B507B-C472-493D-ABE8-1A507F52FB64}"/>
          </ac:spMkLst>
        </pc:spChg>
        <pc:picChg chg="mod">
          <ac:chgData name="Thu Luu Nguyen Ngoc" userId="745adbe3c62ebcc8" providerId="LiveId" clId="{944692B9-DED1-4807-ACAC-0F5AB8B6C945}" dt="2017-12-11T07:11:06.226" v="5033" actId="108"/>
          <ac:picMkLst>
            <pc:docMk/>
            <pc:sldMk cId="422115727" sldId="278"/>
            <ac:picMk id="9" creationId="{12859C99-9369-44CA-9AE2-4B733AA95079}"/>
          </ac:picMkLst>
        </pc:picChg>
        <pc:picChg chg="mod">
          <ac:chgData name="Thu Luu Nguyen Ngoc" userId="745adbe3c62ebcc8" providerId="LiveId" clId="{944692B9-DED1-4807-ACAC-0F5AB8B6C945}" dt="2017-12-08T05:02:44.367" v="1586" actId="14861"/>
          <ac:picMkLst>
            <pc:docMk/>
            <pc:sldMk cId="422115727" sldId="278"/>
            <ac:picMk id="13" creationId="{EABE21DF-F719-43D4-9A82-B804E6C6253F}"/>
          </ac:picMkLst>
        </pc:picChg>
      </pc:sldChg>
      <pc:sldChg chg="modSp">
        <pc:chgData name="Thu Luu Nguyen Ngoc" userId="745adbe3c62ebcc8" providerId="LiveId" clId="{944692B9-DED1-4807-ACAC-0F5AB8B6C945}" dt="2017-12-08T05:10:33.837" v="1659" actId="20577"/>
        <pc:sldMkLst>
          <pc:docMk/>
          <pc:sldMk cId="1262236799" sldId="284"/>
        </pc:sldMkLst>
        <pc:graphicFrameChg chg="mod">
          <ac:chgData name="Thu Luu Nguyen Ngoc" userId="745adbe3c62ebcc8" providerId="LiveId" clId="{944692B9-DED1-4807-ACAC-0F5AB8B6C945}" dt="2017-12-08T05:10:33.837" v="1659" actId="20577"/>
          <ac:graphicFrameMkLst>
            <pc:docMk/>
            <pc:sldMk cId="1262236799" sldId="284"/>
            <ac:graphicFrameMk id="4" creationId="{1A457577-5CC9-49D7-AD84-ED64AA2CCF3F}"/>
          </ac:graphicFrameMkLst>
        </pc:graphicFrameChg>
      </pc:sldChg>
      <pc:sldChg chg="add del">
        <pc:chgData name="Thu Luu Nguyen Ngoc" userId="745adbe3c62ebcc8" providerId="LiveId" clId="{944692B9-DED1-4807-ACAC-0F5AB8B6C945}" dt="2017-12-08T03:08:36.066" v="1" actId="2696"/>
        <pc:sldMkLst>
          <pc:docMk/>
          <pc:sldMk cId="379226068" sldId="290"/>
        </pc:sldMkLst>
      </pc:sldChg>
      <pc:sldChg chg="addSp delSp modSp add delAnim modAnim">
        <pc:chgData name="Thu Luu Nguyen Ngoc" userId="745adbe3c62ebcc8" providerId="LiveId" clId="{944692B9-DED1-4807-ACAC-0F5AB8B6C945}" dt="2017-12-08T05:09:11.911" v="1658" actId="14861"/>
        <pc:sldMkLst>
          <pc:docMk/>
          <pc:sldMk cId="2030466371" sldId="290"/>
        </pc:sldMkLst>
        <pc:spChg chg="mod">
          <ac:chgData name="Thu Luu Nguyen Ngoc" userId="745adbe3c62ebcc8" providerId="LiveId" clId="{944692B9-DED1-4807-ACAC-0F5AB8B6C945}" dt="2017-12-08T03:22:23.778" v="119" actId="20577"/>
          <ac:spMkLst>
            <pc:docMk/>
            <pc:sldMk cId="2030466371" sldId="290"/>
            <ac:spMk id="2" creationId="{EFA04650-7721-4FE3-A500-94DA76BC2C3B}"/>
          </ac:spMkLst>
        </pc:spChg>
        <pc:spChg chg="del">
          <ac:chgData name="Thu Luu Nguyen Ngoc" userId="745adbe3c62ebcc8" providerId="LiveId" clId="{944692B9-DED1-4807-ACAC-0F5AB8B6C945}" dt="2017-12-08T03:08:49.171" v="3" actId="478"/>
          <ac:spMkLst>
            <pc:docMk/>
            <pc:sldMk cId="2030466371" sldId="290"/>
            <ac:spMk id="3" creationId="{5F822411-3034-421B-A502-F20C4BD86FF5}"/>
          </ac:spMkLst>
        </pc:spChg>
        <pc:spChg chg="add mod">
          <ac:chgData name="Thu Luu Nguyen Ngoc" userId="745adbe3c62ebcc8" providerId="LiveId" clId="{944692B9-DED1-4807-ACAC-0F5AB8B6C945}" dt="2017-12-08T03:34:26.402" v="363" actId="1076"/>
          <ac:spMkLst>
            <pc:docMk/>
            <pc:sldMk cId="2030466371" sldId="290"/>
            <ac:spMk id="3" creationId="{58E18BEF-67D9-43F2-B8F2-F0AF5E97378F}"/>
          </ac:spMkLst>
        </pc:spChg>
        <pc:spChg chg="add mod">
          <ac:chgData name="Thu Luu Nguyen Ngoc" userId="745adbe3c62ebcc8" providerId="LiveId" clId="{944692B9-DED1-4807-ACAC-0F5AB8B6C945}" dt="2017-12-08T05:00:08.795" v="1578" actId="1038"/>
          <ac:spMkLst>
            <pc:docMk/>
            <pc:sldMk cId="2030466371" sldId="290"/>
            <ac:spMk id="4" creationId="{11B1C141-943C-49E3-A7CC-31B541E9DFD7}"/>
          </ac:spMkLst>
        </pc:spChg>
        <pc:spChg chg="add mod">
          <ac:chgData name="Thu Luu Nguyen Ngoc" userId="745adbe3c62ebcc8" providerId="LiveId" clId="{944692B9-DED1-4807-ACAC-0F5AB8B6C945}" dt="2017-12-08T03:38:05.257" v="422" actId="1035"/>
          <ac:spMkLst>
            <pc:docMk/>
            <pc:sldMk cId="2030466371" sldId="290"/>
            <ac:spMk id="5" creationId="{FDACB95B-C4CC-42B4-8390-D13D39E1ED3F}"/>
          </ac:spMkLst>
        </pc:spChg>
        <pc:spChg chg="del">
          <ac:chgData name="Thu Luu Nguyen Ngoc" userId="745adbe3c62ebcc8" providerId="LiveId" clId="{944692B9-DED1-4807-ACAC-0F5AB8B6C945}" dt="2017-12-08T03:08:49.171" v="3" actId="478"/>
          <ac:spMkLst>
            <pc:docMk/>
            <pc:sldMk cId="2030466371" sldId="290"/>
            <ac:spMk id="6" creationId="{FA6FB1DA-D50B-4729-B7D3-F50493CDC752}"/>
          </ac:spMkLst>
        </pc:spChg>
        <pc:spChg chg="add del mod">
          <ac:chgData name="Thu Luu Nguyen Ngoc" userId="745adbe3c62ebcc8" providerId="LiveId" clId="{944692B9-DED1-4807-ACAC-0F5AB8B6C945}" dt="2017-12-08T03:08:52" v="4" actId="478"/>
          <ac:spMkLst>
            <pc:docMk/>
            <pc:sldMk cId="2030466371" sldId="290"/>
            <ac:spMk id="7" creationId="{D0000DED-8692-4676-B807-555BD04BEDBB}"/>
          </ac:spMkLst>
        </pc:spChg>
        <pc:spChg chg="del">
          <ac:chgData name="Thu Luu Nguyen Ngoc" userId="745adbe3c62ebcc8" providerId="LiveId" clId="{944692B9-DED1-4807-ACAC-0F5AB8B6C945}" dt="2017-12-08T03:08:49.171" v="3" actId="478"/>
          <ac:spMkLst>
            <pc:docMk/>
            <pc:sldMk cId="2030466371" sldId="290"/>
            <ac:spMk id="8" creationId="{6B27D9E6-356A-4DAD-8986-586524E1D634}"/>
          </ac:spMkLst>
        </pc:spChg>
        <pc:spChg chg="add mod">
          <ac:chgData name="Thu Luu Nguyen Ngoc" userId="745adbe3c62ebcc8" providerId="LiveId" clId="{944692B9-DED1-4807-ACAC-0F5AB8B6C945}" dt="2017-12-08T05:00:08.795" v="1578" actId="1038"/>
          <ac:spMkLst>
            <pc:docMk/>
            <pc:sldMk cId="2030466371" sldId="290"/>
            <ac:spMk id="8" creationId="{3FEA87D4-0677-4A16-996B-4E5A9C85FC43}"/>
          </ac:spMkLst>
        </pc:spChg>
        <pc:spChg chg="add mod">
          <ac:chgData name="Thu Luu Nguyen Ngoc" userId="745adbe3c62ebcc8" providerId="LiveId" clId="{944692B9-DED1-4807-ACAC-0F5AB8B6C945}" dt="2017-12-08T05:00:08.795" v="1578" actId="1038"/>
          <ac:spMkLst>
            <pc:docMk/>
            <pc:sldMk cId="2030466371" sldId="290"/>
            <ac:spMk id="9" creationId="{85F817A0-6575-48D8-BE39-264532E443F9}"/>
          </ac:spMkLst>
        </pc:spChg>
        <pc:spChg chg="add del mod">
          <ac:chgData name="Thu Luu Nguyen Ngoc" userId="745adbe3c62ebcc8" providerId="LiveId" clId="{944692B9-DED1-4807-ACAC-0F5AB8B6C945}" dt="2017-12-08T03:31:18.003" v="336" actId="478"/>
          <ac:spMkLst>
            <pc:docMk/>
            <pc:sldMk cId="2030466371" sldId="290"/>
            <ac:spMk id="11" creationId="{C4509387-D083-4456-8E04-02D5643778F3}"/>
          </ac:spMkLst>
        </pc:spChg>
        <pc:spChg chg="del">
          <ac:chgData name="Thu Luu Nguyen Ngoc" userId="745adbe3c62ebcc8" providerId="LiveId" clId="{944692B9-DED1-4807-ACAC-0F5AB8B6C945}" dt="2017-12-08T03:08:49.171" v="3" actId="478"/>
          <ac:spMkLst>
            <pc:docMk/>
            <pc:sldMk cId="2030466371" sldId="290"/>
            <ac:spMk id="11" creationId="{C320C923-604A-4BD9-8D85-637AE243834F}"/>
          </ac:spMkLst>
        </pc:spChg>
        <pc:spChg chg="add del mod">
          <ac:chgData name="Thu Luu Nguyen Ngoc" userId="745adbe3c62ebcc8" providerId="LiveId" clId="{944692B9-DED1-4807-ACAC-0F5AB8B6C945}" dt="2017-12-08T03:22:20.937" v="117" actId="478"/>
          <ac:spMkLst>
            <pc:docMk/>
            <pc:sldMk cId="2030466371" sldId="290"/>
            <ac:spMk id="12" creationId="{CD76230D-499D-4C76-9BB4-0F2FABE11EC4}"/>
          </ac:spMkLst>
        </pc:spChg>
        <pc:spChg chg="add del mod">
          <ac:chgData name="Thu Luu Nguyen Ngoc" userId="745adbe3c62ebcc8" providerId="LiveId" clId="{944692B9-DED1-4807-ACAC-0F5AB8B6C945}" dt="2017-12-08T03:46:00.105" v="469" actId="767"/>
          <ac:spMkLst>
            <pc:docMk/>
            <pc:sldMk cId="2030466371" sldId="290"/>
            <ac:spMk id="97" creationId="{03AD5854-3EFA-4F38-892F-AE43F69553C2}"/>
          </ac:spMkLst>
        </pc:spChg>
        <pc:spChg chg="add del mod">
          <ac:chgData name="Thu Luu Nguyen Ngoc" userId="745adbe3c62ebcc8" providerId="LiveId" clId="{944692B9-DED1-4807-ACAC-0F5AB8B6C945}" dt="2017-12-08T03:46:57.177" v="512" actId="478"/>
          <ac:spMkLst>
            <pc:docMk/>
            <pc:sldMk cId="2030466371" sldId="290"/>
            <ac:spMk id="98" creationId="{C8646329-AEF2-49D7-B833-63F141DC2D48}"/>
          </ac:spMkLst>
        </pc:spChg>
        <pc:spChg chg="add del mod">
          <ac:chgData name="Thu Luu Nguyen Ngoc" userId="745adbe3c62ebcc8" providerId="LiveId" clId="{944692B9-DED1-4807-ACAC-0F5AB8B6C945}" dt="2017-12-08T03:47:18.088" v="516" actId="14100"/>
          <ac:spMkLst>
            <pc:docMk/>
            <pc:sldMk cId="2030466371" sldId="290"/>
            <ac:spMk id="99" creationId="{092705C1-3F9F-48DD-82C2-4385EF8F89F9}"/>
          </ac:spMkLst>
        </pc:spChg>
        <pc:spChg chg="add mod">
          <ac:chgData name="Thu Luu Nguyen Ngoc" userId="745adbe3c62ebcc8" providerId="LiveId" clId="{944692B9-DED1-4807-ACAC-0F5AB8B6C945}" dt="2017-12-08T03:53:35.021" v="692" actId="1076"/>
          <ac:spMkLst>
            <pc:docMk/>
            <pc:sldMk cId="2030466371" sldId="290"/>
            <ac:spMk id="100" creationId="{CFBD877F-E33F-49B0-938F-1F57DA4C0F08}"/>
          </ac:spMkLst>
        </pc:spChg>
        <pc:spChg chg="add mod">
          <ac:chgData name="Thu Luu Nguyen Ngoc" userId="745adbe3c62ebcc8" providerId="LiveId" clId="{944692B9-DED1-4807-ACAC-0F5AB8B6C945}" dt="2017-12-08T03:53:46.541" v="709" actId="1076"/>
          <ac:spMkLst>
            <pc:docMk/>
            <pc:sldMk cId="2030466371" sldId="290"/>
            <ac:spMk id="101" creationId="{FE8A1E01-0682-42F1-B170-98552FEA9F21}"/>
          </ac:spMkLst>
        </pc:spChg>
        <pc:spChg chg="add mod">
          <ac:chgData name="Thu Luu Nguyen Ngoc" userId="745adbe3c62ebcc8" providerId="LiveId" clId="{944692B9-DED1-4807-ACAC-0F5AB8B6C945}" dt="2017-12-08T03:50:52.217" v="633" actId="20577"/>
          <ac:spMkLst>
            <pc:docMk/>
            <pc:sldMk cId="2030466371" sldId="290"/>
            <ac:spMk id="102" creationId="{8CE81E85-D4E0-4BC6-8304-227980F06EBA}"/>
          </ac:spMkLst>
        </pc:spChg>
        <pc:spChg chg="add mod">
          <ac:chgData name="Thu Luu Nguyen Ngoc" userId="745adbe3c62ebcc8" providerId="LiveId" clId="{944692B9-DED1-4807-ACAC-0F5AB8B6C945}" dt="2017-12-08T04:59:35.487" v="1546" actId="20577"/>
          <ac:spMkLst>
            <pc:docMk/>
            <pc:sldMk cId="2030466371" sldId="290"/>
            <ac:spMk id="103" creationId="{47213989-4CB5-4009-B3B6-65E0090196EB}"/>
          </ac:spMkLst>
        </pc:spChg>
        <pc:spChg chg="add mod">
          <ac:chgData name="Thu Luu Nguyen Ngoc" userId="745adbe3c62ebcc8" providerId="LiveId" clId="{944692B9-DED1-4807-ACAC-0F5AB8B6C945}" dt="2017-12-08T03:51:41.110" v="671" actId="1076"/>
          <ac:spMkLst>
            <pc:docMk/>
            <pc:sldMk cId="2030466371" sldId="290"/>
            <ac:spMk id="104" creationId="{452F806E-B214-44C1-BE75-8CA6C1DF1955}"/>
          </ac:spMkLst>
        </pc:spChg>
        <pc:spChg chg="add mod">
          <ac:chgData name="Thu Luu Nguyen Ngoc" userId="745adbe3c62ebcc8" providerId="LiveId" clId="{944692B9-DED1-4807-ACAC-0F5AB8B6C945}" dt="2017-12-08T03:51:59.105" v="678" actId="14100"/>
          <ac:spMkLst>
            <pc:docMk/>
            <pc:sldMk cId="2030466371" sldId="290"/>
            <ac:spMk id="107" creationId="{00E8FA54-495D-40E9-96F3-35E87CE0BAB1}"/>
          </ac:spMkLst>
        </pc:spChg>
        <pc:picChg chg="del">
          <ac:chgData name="Thu Luu Nguyen Ngoc" userId="745adbe3c62ebcc8" providerId="LiveId" clId="{944692B9-DED1-4807-ACAC-0F5AB8B6C945}" dt="2017-12-08T03:08:49.171" v="3" actId="478"/>
          <ac:picMkLst>
            <pc:docMk/>
            <pc:sldMk cId="2030466371" sldId="290"/>
            <ac:picMk id="5" creationId="{81485FC1-9586-4015-A849-636532DB1441}"/>
          </ac:picMkLst>
        </pc:picChg>
        <pc:picChg chg="add mod">
          <ac:chgData name="Thu Luu Nguyen Ngoc" userId="745adbe3c62ebcc8" providerId="LiveId" clId="{944692B9-DED1-4807-ACAC-0F5AB8B6C945}" dt="2017-12-08T05:09:11.911" v="1658" actId="14861"/>
          <ac:picMkLst>
            <pc:docMk/>
            <pc:sldMk cId="2030466371" sldId="290"/>
            <ac:picMk id="10" creationId="{C3EAA35D-C5E6-4380-893E-D83516029C90}"/>
          </ac:picMkLst>
        </pc:picChg>
        <pc:cxnChg chg="add del mod">
          <ac:chgData name="Thu Luu Nguyen Ngoc" userId="745adbe3c62ebcc8" providerId="LiveId" clId="{944692B9-DED1-4807-ACAC-0F5AB8B6C945}" dt="2017-12-08T03:32:31.050" v="349" actId="478"/>
          <ac:cxnSpMkLst>
            <pc:docMk/>
            <pc:sldMk cId="2030466371" sldId="290"/>
            <ac:cxnSpMk id="7" creationId="{AA038BC0-C1F5-46F1-8D65-0DB8B826EC26}"/>
          </ac:cxnSpMkLst>
        </pc:cxnChg>
        <pc:cxnChg chg="add mod">
          <ac:chgData name="Thu Luu Nguyen Ngoc" userId="745adbe3c62ebcc8" providerId="LiveId" clId="{944692B9-DED1-4807-ACAC-0F5AB8B6C945}" dt="2017-12-08T05:00:08.795" v="1578" actId="1038"/>
          <ac:cxnSpMkLst>
            <pc:docMk/>
            <pc:sldMk cId="2030466371" sldId="290"/>
            <ac:cxnSpMk id="14" creationId="{239729DE-DBC5-4602-A132-C7C976A4B249}"/>
          </ac:cxnSpMkLst>
        </pc:cxnChg>
        <pc:cxnChg chg="add mod">
          <ac:chgData name="Thu Luu Nguyen Ngoc" userId="745adbe3c62ebcc8" providerId="LiveId" clId="{944692B9-DED1-4807-ACAC-0F5AB8B6C945}" dt="2017-12-08T05:00:08.795" v="1578" actId="1038"/>
          <ac:cxnSpMkLst>
            <pc:docMk/>
            <pc:sldMk cId="2030466371" sldId="290"/>
            <ac:cxnSpMk id="15" creationId="{A683F8B5-7E0B-4274-975B-364F794E0363}"/>
          </ac:cxnSpMkLst>
        </pc:cxnChg>
        <pc:cxnChg chg="add mod">
          <ac:chgData name="Thu Luu Nguyen Ngoc" userId="745adbe3c62ebcc8" providerId="LiveId" clId="{944692B9-DED1-4807-ACAC-0F5AB8B6C945}" dt="2017-12-08T05:00:08.795" v="1578" actId="1038"/>
          <ac:cxnSpMkLst>
            <pc:docMk/>
            <pc:sldMk cId="2030466371" sldId="290"/>
            <ac:cxnSpMk id="20" creationId="{9C637B7C-2F21-4BF9-ADFB-3253BA9D4C89}"/>
          </ac:cxnSpMkLst>
        </pc:cxnChg>
        <pc:cxnChg chg="add mod">
          <ac:chgData name="Thu Luu Nguyen Ngoc" userId="745adbe3c62ebcc8" providerId="LiveId" clId="{944692B9-DED1-4807-ACAC-0F5AB8B6C945}" dt="2017-12-08T05:00:08.795" v="1578" actId="1038"/>
          <ac:cxnSpMkLst>
            <pc:docMk/>
            <pc:sldMk cId="2030466371" sldId="290"/>
            <ac:cxnSpMk id="26" creationId="{37CF9F75-777C-4390-A1EF-E78DE1EF6CFB}"/>
          </ac:cxnSpMkLst>
        </pc:cxnChg>
        <pc:cxnChg chg="add del mod">
          <ac:chgData name="Thu Luu Nguyen Ngoc" userId="745adbe3c62ebcc8" providerId="LiveId" clId="{944692B9-DED1-4807-ACAC-0F5AB8B6C945}" dt="2017-12-08T03:35:56.148" v="381" actId="478"/>
          <ac:cxnSpMkLst>
            <pc:docMk/>
            <pc:sldMk cId="2030466371" sldId="290"/>
            <ac:cxnSpMk id="30" creationId="{07210162-D61A-437D-9175-75930C6BCB76}"/>
          </ac:cxnSpMkLst>
        </pc:cxnChg>
        <pc:cxnChg chg="add del mod">
          <ac:chgData name="Thu Luu Nguyen Ngoc" userId="745adbe3c62ebcc8" providerId="LiveId" clId="{944692B9-DED1-4807-ACAC-0F5AB8B6C945}" dt="2017-12-08T03:36:56.848" v="399" actId="478"/>
          <ac:cxnSpMkLst>
            <pc:docMk/>
            <pc:sldMk cId="2030466371" sldId="290"/>
            <ac:cxnSpMk id="34" creationId="{6A013537-0B19-4A7F-BF03-79CA42322492}"/>
          </ac:cxnSpMkLst>
        </pc:cxnChg>
        <pc:cxnChg chg="add mod">
          <ac:chgData name="Thu Luu Nguyen Ngoc" userId="745adbe3c62ebcc8" providerId="LiveId" clId="{944692B9-DED1-4807-ACAC-0F5AB8B6C945}" dt="2017-12-08T05:00:08.795" v="1578" actId="1038"/>
          <ac:cxnSpMkLst>
            <pc:docMk/>
            <pc:sldMk cId="2030466371" sldId="290"/>
            <ac:cxnSpMk id="56" creationId="{AF60BDE5-326A-4C9E-AFD9-120DD168917A}"/>
          </ac:cxnSpMkLst>
        </pc:cxnChg>
        <pc:cxnChg chg="add mod">
          <ac:chgData name="Thu Luu Nguyen Ngoc" userId="745adbe3c62ebcc8" providerId="LiveId" clId="{944692B9-DED1-4807-ACAC-0F5AB8B6C945}" dt="2017-12-08T05:00:08.795" v="1578" actId="1038"/>
          <ac:cxnSpMkLst>
            <pc:docMk/>
            <pc:sldMk cId="2030466371" sldId="290"/>
            <ac:cxnSpMk id="57" creationId="{3C8382F2-7E9E-4E5B-A4C0-B822C889BC40}"/>
          </ac:cxnSpMkLst>
        </pc:cxnChg>
        <pc:cxnChg chg="add mod">
          <ac:chgData name="Thu Luu Nguyen Ngoc" userId="745adbe3c62ebcc8" providerId="LiveId" clId="{944692B9-DED1-4807-ACAC-0F5AB8B6C945}" dt="2017-12-08T05:00:08.795" v="1578" actId="1038"/>
          <ac:cxnSpMkLst>
            <pc:docMk/>
            <pc:sldMk cId="2030466371" sldId="290"/>
            <ac:cxnSpMk id="66" creationId="{2693BC9D-BF0B-4D37-BF58-79BDA6BDB8C9}"/>
          </ac:cxnSpMkLst>
        </pc:cxnChg>
        <pc:cxnChg chg="add mod">
          <ac:chgData name="Thu Luu Nguyen Ngoc" userId="745adbe3c62ebcc8" providerId="LiveId" clId="{944692B9-DED1-4807-ACAC-0F5AB8B6C945}" dt="2017-12-08T05:00:08.795" v="1578" actId="1038"/>
          <ac:cxnSpMkLst>
            <pc:docMk/>
            <pc:sldMk cId="2030466371" sldId="290"/>
            <ac:cxnSpMk id="70" creationId="{47B248BD-07EB-42C6-9B34-3163FBF10F03}"/>
          </ac:cxnSpMkLst>
        </pc:cxnChg>
        <pc:cxnChg chg="add del">
          <ac:chgData name="Thu Luu Nguyen Ngoc" userId="745adbe3c62ebcc8" providerId="LiveId" clId="{944692B9-DED1-4807-ACAC-0F5AB8B6C945}" dt="2017-12-08T03:39:01.174" v="431" actId="478"/>
          <ac:cxnSpMkLst>
            <pc:docMk/>
            <pc:sldMk cId="2030466371" sldId="290"/>
            <ac:cxnSpMk id="73" creationId="{90CFC5DD-9B2D-4E9C-9117-EE9476352409}"/>
          </ac:cxnSpMkLst>
        </pc:cxnChg>
        <pc:cxnChg chg="add del mod">
          <ac:chgData name="Thu Luu Nguyen Ngoc" userId="745adbe3c62ebcc8" providerId="LiveId" clId="{944692B9-DED1-4807-ACAC-0F5AB8B6C945}" dt="2017-12-08T03:42:52.025" v="467" actId="14100"/>
          <ac:cxnSpMkLst>
            <pc:docMk/>
            <pc:sldMk cId="2030466371" sldId="290"/>
            <ac:cxnSpMk id="74" creationId="{271C9900-CBD4-4B23-847B-E557638DC623}"/>
          </ac:cxnSpMkLst>
        </pc:cxnChg>
        <pc:cxnChg chg="add del mod">
          <ac:chgData name="Thu Luu Nguyen Ngoc" userId="745adbe3c62ebcc8" providerId="LiveId" clId="{944692B9-DED1-4807-ACAC-0F5AB8B6C945}" dt="2017-12-08T03:41:15.400" v="448" actId="11529"/>
          <ac:cxnSpMkLst>
            <pc:docMk/>
            <pc:sldMk cId="2030466371" sldId="290"/>
            <ac:cxnSpMk id="84" creationId="{F2D0AE35-C99C-403A-8421-941F2B401594}"/>
          </ac:cxnSpMkLst>
        </pc:cxnChg>
        <pc:cxnChg chg="add del mod">
          <ac:chgData name="Thu Luu Nguyen Ngoc" userId="745adbe3c62ebcc8" providerId="LiveId" clId="{944692B9-DED1-4807-ACAC-0F5AB8B6C945}" dt="2017-12-08T03:41:57.527" v="456" actId="11529"/>
          <ac:cxnSpMkLst>
            <pc:docMk/>
            <pc:sldMk cId="2030466371" sldId="290"/>
            <ac:cxnSpMk id="86" creationId="{5C78B605-7D34-416B-A319-C63FEF27B03C}"/>
          </ac:cxnSpMkLst>
        </pc:cxnChg>
      </pc:sldChg>
      <pc:sldChg chg="modSp">
        <pc:chgData name="Thu Luu Nguyen Ngoc" userId="745adbe3c62ebcc8" providerId="LiveId" clId="{944692B9-DED1-4807-ACAC-0F5AB8B6C945}" dt="2017-12-08T04:55:44.509" v="1506" actId="1035"/>
        <pc:sldMkLst>
          <pc:docMk/>
          <pc:sldMk cId="3156043875" sldId="291"/>
        </pc:sldMkLst>
        <pc:spChg chg="mod">
          <ac:chgData name="Thu Luu Nguyen Ngoc" userId="745adbe3c62ebcc8" providerId="LiveId" clId="{944692B9-DED1-4807-ACAC-0F5AB8B6C945}" dt="2017-12-08T04:55:44.509" v="1506" actId="1035"/>
          <ac:spMkLst>
            <pc:docMk/>
            <pc:sldMk cId="3156043875" sldId="291"/>
            <ac:spMk id="2" creationId="{D466A817-885D-4670-8956-F483EF6D7830}"/>
          </ac:spMkLst>
        </pc:spChg>
      </pc:sldChg>
      <pc:sldChg chg="addSp delSp modSp modAnim">
        <pc:chgData name="Thu Luu Nguyen Ngoc" userId="745adbe3c62ebcc8" providerId="LiveId" clId="{944692B9-DED1-4807-ACAC-0F5AB8B6C945}" dt="2017-12-08T04:55:27.472" v="1505" actId="1035"/>
        <pc:sldMkLst>
          <pc:docMk/>
          <pc:sldMk cId="2013884367" sldId="292"/>
        </pc:sldMkLst>
        <pc:spChg chg="mod">
          <ac:chgData name="Thu Luu Nguyen Ngoc" userId="745adbe3c62ebcc8" providerId="LiveId" clId="{944692B9-DED1-4807-ACAC-0F5AB8B6C945}" dt="2017-12-08T04:34:21.096" v="1147" actId="113"/>
          <ac:spMkLst>
            <pc:docMk/>
            <pc:sldMk cId="2013884367" sldId="292"/>
            <ac:spMk id="2" creationId="{1538249E-083E-4D88-8D70-437C46EF43D5}"/>
          </ac:spMkLst>
        </pc:spChg>
        <pc:spChg chg="del">
          <ac:chgData name="Thu Luu Nguyen Ngoc" userId="745adbe3c62ebcc8" providerId="LiveId" clId="{944692B9-DED1-4807-ACAC-0F5AB8B6C945}" dt="2017-12-08T04:34:40.162" v="1148" actId="478"/>
          <ac:spMkLst>
            <pc:docMk/>
            <pc:sldMk cId="2013884367" sldId="292"/>
            <ac:spMk id="3" creationId="{938EA7AD-2ACC-47D0-BA25-C5E684DCC2B8}"/>
          </ac:spMkLst>
        </pc:spChg>
        <pc:spChg chg="add mod">
          <ac:chgData name="Thu Luu Nguyen Ngoc" userId="745adbe3c62ebcc8" providerId="LiveId" clId="{944692B9-DED1-4807-ACAC-0F5AB8B6C945}" dt="2017-12-08T04:55:27.472" v="1505" actId="1035"/>
          <ac:spMkLst>
            <pc:docMk/>
            <pc:sldMk cId="2013884367" sldId="292"/>
            <ac:spMk id="11" creationId="{0F77CEFB-D7E0-4DF5-8B9E-F73AA1B86456}"/>
          </ac:spMkLst>
        </pc:spChg>
        <pc:spChg chg="add del mod">
          <ac:chgData name="Thu Luu Nguyen Ngoc" userId="745adbe3c62ebcc8" providerId="LiveId" clId="{944692B9-DED1-4807-ACAC-0F5AB8B6C945}" dt="2017-12-08T04:52:41.631" v="1482" actId="478"/>
          <ac:spMkLst>
            <pc:docMk/>
            <pc:sldMk cId="2013884367" sldId="292"/>
            <ac:spMk id="12" creationId="{F2A755F3-CE13-4318-B197-3AB1E8F2EF45}"/>
          </ac:spMkLst>
        </pc:spChg>
        <pc:spChg chg="add del mod">
          <ac:chgData name="Thu Luu Nguyen Ngoc" userId="745adbe3c62ebcc8" providerId="LiveId" clId="{944692B9-DED1-4807-ACAC-0F5AB8B6C945}" dt="2017-12-08T04:45:38.940" v="1352" actId="478"/>
          <ac:spMkLst>
            <pc:docMk/>
            <pc:sldMk cId="2013884367" sldId="292"/>
            <ac:spMk id="13" creationId="{4790868C-DE58-4B3C-9773-7FA4C502A415}"/>
          </ac:spMkLst>
        </pc:spChg>
        <pc:spChg chg="add del mod">
          <ac:chgData name="Thu Luu Nguyen Ngoc" userId="745adbe3c62ebcc8" providerId="LiveId" clId="{944692B9-DED1-4807-ACAC-0F5AB8B6C945}" dt="2017-12-08T04:52:44.842" v="1483" actId="478"/>
          <ac:spMkLst>
            <pc:docMk/>
            <pc:sldMk cId="2013884367" sldId="292"/>
            <ac:spMk id="14" creationId="{37AB9CE2-E208-401A-9087-77019EBDD531}"/>
          </ac:spMkLst>
        </pc:spChg>
        <pc:spChg chg="add mod">
          <ac:chgData name="Thu Luu Nguyen Ngoc" userId="745adbe3c62ebcc8" providerId="LiveId" clId="{944692B9-DED1-4807-ACAC-0F5AB8B6C945}" dt="2017-12-08T04:55:27.472" v="1505" actId="1035"/>
          <ac:spMkLst>
            <pc:docMk/>
            <pc:sldMk cId="2013884367" sldId="292"/>
            <ac:spMk id="18" creationId="{716C05DB-40F2-440D-A680-CC12698841A7}"/>
          </ac:spMkLst>
        </pc:spChg>
        <pc:spChg chg="add mod">
          <ac:chgData name="Thu Luu Nguyen Ngoc" userId="745adbe3c62ebcc8" providerId="LiveId" clId="{944692B9-DED1-4807-ACAC-0F5AB8B6C945}" dt="2017-12-08T04:55:27.472" v="1505" actId="1035"/>
          <ac:spMkLst>
            <pc:docMk/>
            <pc:sldMk cId="2013884367" sldId="292"/>
            <ac:spMk id="24" creationId="{760974C7-E1B6-4FC4-B5F8-1E9BB415C86A}"/>
          </ac:spMkLst>
        </pc:spChg>
        <pc:spChg chg="add mod">
          <ac:chgData name="Thu Luu Nguyen Ngoc" userId="745adbe3c62ebcc8" providerId="LiveId" clId="{944692B9-DED1-4807-ACAC-0F5AB8B6C945}" dt="2017-12-08T04:55:27.472" v="1505" actId="1035"/>
          <ac:spMkLst>
            <pc:docMk/>
            <pc:sldMk cId="2013884367" sldId="292"/>
            <ac:spMk id="25" creationId="{5D634143-16F0-46BF-88B0-4F9188838ED5}"/>
          </ac:spMkLst>
        </pc:spChg>
        <pc:spChg chg="add mod">
          <ac:chgData name="Thu Luu Nguyen Ngoc" userId="745adbe3c62ebcc8" providerId="LiveId" clId="{944692B9-DED1-4807-ACAC-0F5AB8B6C945}" dt="2017-12-08T04:55:27.472" v="1505" actId="1035"/>
          <ac:spMkLst>
            <pc:docMk/>
            <pc:sldMk cId="2013884367" sldId="292"/>
            <ac:spMk id="26" creationId="{B980B78F-002E-431D-8053-E89BEA55DCA4}"/>
          </ac:spMkLst>
        </pc:spChg>
        <pc:picChg chg="add mod">
          <ac:chgData name="Thu Luu Nguyen Ngoc" userId="745adbe3c62ebcc8" providerId="LiveId" clId="{944692B9-DED1-4807-ACAC-0F5AB8B6C945}" dt="2017-12-08T04:55:27.472" v="1505" actId="1035"/>
          <ac:picMkLst>
            <pc:docMk/>
            <pc:sldMk cId="2013884367" sldId="292"/>
            <ac:picMk id="5" creationId="{A3163096-FAE8-4C3E-8E92-6CA3F4C68A5C}"/>
          </ac:picMkLst>
        </pc:picChg>
        <pc:picChg chg="add mod">
          <ac:chgData name="Thu Luu Nguyen Ngoc" userId="745adbe3c62ebcc8" providerId="LiveId" clId="{944692B9-DED1-4807-ACAC-0F5AB8B6C945}" dt="2017-12-08T04:55:27.472" v="1505" actId="1035"/>
          <ac:picMkLst>
            <pc:docMk/>
            <pc:sldMk cId="2013884367" sldId="292"/>
            <ac:picMk id="7" creationId="{6A98C60C-E444-4DE4-A852-F06D93C8E6A2}"/>
          </ac:picMkLst>
        </pc:picChg>
        <pc:picChg chg="add mod">
          <ac:chgData name="Thu Luu Nguyen Ngoc" userId="745adbe3c62ebcc8" providerId="LiveId" clId="{944692B9-DED1-4807-ACAC-0F5AB8B6C945}" dt="2017-12-08T04:55:27.472" v="1505" actId="1035"/>
          <ac:picMkLst>
            <pc:docMk/>
            <pc:sldMk cId="2013884367" sldId="292"/>
            <ac:picMk id="9" creationId="{E88611D5-9FF2-41BA-AAF0-F4F99066F8C4}"/>
          </ac:picMkLst>
        </pc:picChg>
        <pc:picChg chg="add mod">
          <ac:chgData name="Thu Luu Nguyen Ngoc" userId="745adbe3c62ebcc8" providerId="LiveId" clId="{944692B9-DED1-4807-ACAC-0F5AB8B6C945}" dt="2017-12-08T04:55:27.472" v="1505" actId="1035"/>
          <ac:picMkLst>
            <pc:docMk/>
            <pc:sldMk cId="2013884367" sldId="292"/>
            <ac:picMk id="10" creationId="{292A743E-7D25-49C3-BA3F-2BB58E42A92F}"/>
          </ac:picMkLst>
        </pc:picChg>
        <pc:cxnChg chg="add mod">
          <ac:chgData name="Thu Luu Nguyen Ngoc" userId="745adbe3c62ebcc8" providerId="LiveId" clId="{944692B9-DED1-4807-ACAC-0F5AB8B6C945}" dt="2017-12-08T04:55:27.472" v="1505" actId="1035"/>
          <ac:cxnSpMkLst>
            <pc:docMk/>
            <pc:sldMk cId="2013884367" sldId="292"/>
            <ac:cxnSpMk id="16" creationId="{021EF8C5-233E-47D9-A15A-40E45F332B21}"/>
          </ac:cxnSpMkLst>
        </pc:cxnChg>
        <pc:cxnChg chg="add mod ord">
          <ac:chgData name="Thu Luu Nguyen Ngoc" userId="745adbe3c62ebcc8" providerId="LiveId" clId="{944692B9-DED1-4807-ACAC-0F5AB8B6C945}" dt="2017-12-08T04:55:27.472" v="1505" actId="1035"/>
          <ac:cxnSpMkLst>
            <pc:docMk/>
            <pc:sldMk cId="2013884367" sldId="292"/>
            <ac:cxnSpMk id="20" creationId="{A7BA6D52-FBD9-409C-A13B-D61BFB67E38E}"/>
          </ac:cxnSpMkLst>
        </pc:cxnChg>
        <pc:cxnChg chg="add mod">
          <ac:chgData name="Thu Luu Nguyen Ngoc" userId="745adbe3c62ebcc8" providerId="LiveId" clId="{944692B9-DED1-4807-ACAC-0F5AB8B6C945}" dt="2017-12-08T04:55:27.472" v="1505" actId="1035"/>
          <ac:cxnSpMkLst>
            <pc:docMk/>
            <pc:sldMk cId="2013884367" sldId="292"/>
            <ac:cxnSpMk id="21" creationId="{0303FC25-2754-445D-9F6C-83DBCB71BDFB}"/>
          </ac:cxnSpMkLst>
        </pc:cxnChg>
      </pc:sldChg>
      <pc:sldChg chg="modSp">
        <pc:chgData name="Thu Luu Nguyen Ngoc" userId="745adbe3c62ebcc8" providerId="LiveId" clId="{944692B9-DED1-4807-ACAC-0F5AB8B6C945}" dt="2017-12-08T04:57:01.622" v="1523" actId="1035"/>
        <pc:sldMkLst>
          <pc:docMk/>
          <pc:sldMk cId="2644518382" sldId="293"/>
        </pc:sldMkLst>
        <pc:spChg chg="mod">
          <ac:chgData name="Thu Luu Nguyen Ngoc" userId="745adbe3c62ebcc8" providerId="LiveId" clId="{944692B9-DED1-4807-ACAC-0F5AB8B6C945}" dt="2017-12-08T04:57:01.622" v="1523" actId="1035"/>
          <ac:spMkLst>
            <pc:docMk/>
            <pc:sldMk cId="2644518382" sldId="293"/>
            <ac:spMk id="2" creationId="{E636E075-51B6-44A1-A1EA-495CA052157C}"/>
          </ac:spMkLst>
        </pc:spChg>
        <pc:spChg chg="mod">
          <ac:chgData name="Thu Luu Nguyen Ngoc" userId="745adbe3c62ebcc8" providerId="LiveId" clId="{944692B9-DED1-4807-ACAC-0F5AB8B6C945}" dt="2017-12-08T04:57:00.584" v="1521" actId="1035"/>
          <ac:spMkLst>
            <pc:docMk/>
            <pc:sldMk cId="2644518382" sldId="293"/>
            <ac:spMk id="3" creationId="{0BD68869-DB3C-4BB0-92FD-3685FCCB3115}"/>
          </ac:spMkLst>
        </pc:spChg>
      </pc:sldChg>
      <pc:sldChg chg="modSp">
        <pc:chgData name="Thu Luu Nguyen Ngoc" userId="745adbe3c62ebcc8" providerId="LiveId" clId="{944692B9-DED1-4807-ACAC-0F5AB8B6C945}" dt="2017-12-08T04:57:06.887" v="1524" actId="113"/>
        <pc:sldMkLst>
          <pc:docMk/>
          <pc:sldMk cId="2607836176" sldId="295"/>
        </pc:sldMkLst>
        <pc:spChg chg="mod">
          <ac:chgData name="Thu Luu Nguyen Ngoc" userId="745adbe3c62ebcc8" providerId="LiveId" clId="{944692B9-DED1-4807-ACAC-0F5AB8B6C945}" dt="2017-12-08T04:57:06.887" v="1524" actId="113"/>
          <ac:spMkLst>
            <pc:docMk/>
            <pc:sldMk cId="2607836176" sldId="295"/>
            <ac:spMk id="2" creationId="{E636E075-51B6-44A1-A1EA-495CA052157C}"/>
          </ac:spMkLst>
        </pc:spChg>
      </pc:sldChg>
      <pc:sldChg chg="add del">
        <pc:chgData name="Thu Luu Nguyen Ngoc" userId="745adbe3c62ebcc8" providerId="LiveId" clId="{944692B9-DED1-4807-ACAC-0F5AB8B6C945}" dt="2017-12-08T04:03:19.418" v="747" actId="2696"/>
        <pc:sldMkLst>
          <pc:docMk/>
          <pc:sldMk cId="1233962226" sldId="296"/>
        </pc:sldMkLst>
      </pc:sldChg>
      <pc:sldChg chg="addSp delSp modSp add del delAnim modAnim modNotesTx">
        <pc:chgData name="Thu Luu Nguyen Ngoc" userId="745adbe3c62ebcc8" providerId="LiveId" clId="{944692B9-DED1-4807-ACAC-0F5AB8B6C945}" dt="2017-12-11T07:39:08.175" v="5517" actId="2696"/>
        <pc:sldMkLst>
          <pc:docMk/>
          <pc:sldMk cId="1329679562" sldId="296"/>
        </pc:sldMkLst>
        <pc:spChg chg="mod">
          <ac:chgData name="Thu Luu Nguyen Ngoc" userId="745adbe3c62ebcc8" providerId="LiveId" clId="{944692B9-DED1-4807-ACAC-0F5AB8B6C945}" dt="2017-12-08T04:07:41.737" v="767" actId="20577"/>
          <ac:spMkLst>
            <pc:docMk/>
            <pc:sldMk cId="1329679562" sldId="296"/>
            <ac:spMk id="2" creationId="{EB0B507B-C472-493D-ABE8-1A507F52FB64}"/>
          </ac:spMkLst>
        </pc:spChg>
        <pc:spChg chg="add del mod">
          <ac:chgData name="Thu Luu Nguyen Ngoc" userId="745adbe3c62ebcc8" providerId="LiveId" clId="{944692B9-DED1-4807-ACAC-0F5AB8B6C945}" dt="2017-12-08T04:06:10.838" v="754" actId="478"/>
          <ac:spMkLst>
            <pc:docMk/>
            <pc:sldMk cId="1329679562" sldId="296"/>
            <ac:spMk id="4" creationId="{54D960E3-D641-40E5-BE14-F0AC9C9E5807}"/>
          </ac:spMkLst>
        </pc:spChg>
        <pc:spChg chg="add mod">
          <ac:chgData name="Thu Luu Nguyen Ngoc" userId="745adbe3c62ebcc8" providerId="LiveId" clId="{944692B9-DED1-4807-ACAC-0F5AB8B6C945}" dt="2017-12-08T04:11:25.100" v="811" actId="1076"/>
          <ac:spMkLst>
            <pc:docMk/>
            <pc:sldMk cId="1329679562" sldId="296"/>
            <ac:spMk id="14" creationId="{043F8C66-55DC-4F27-B1D3-AADAC812BC0B}"/>
          </ac:spMkLst>
        </pc:spChg>
        <pc:spChg chg="del">
          <ac:chgData name="Thu Luu Nguyen Ngoc" userId="745adbe3c62ebcc8" providerId="LiveId" clId="{944692B9-DED1-4807-ACAC-0F5AB8B6C945}" dt="2017-12-08T04:06:07.467" v="753" actId="478"/>
          <ac:spMkLst>
            <pc:docMk/>
            <pc:sldMk cId="1329679562" sldId="296"/>
            <ac:spMk id="25" creationId="{35A39F9F-5C3E-4B42-ACEE-4E289D0599CA}"/>
          </ac:spMkLst>
        </pc:spChg>
        <pc:spChg chg="del">
          <ac:chgData name="Thu Luu Nguyen Ngoc" userId="745adbe3c62ebcc8" providerId="LiveId" clId="{944692B9-DED1-4807-ACAC-0F5AB8B6C945}" dt="2017-12-08T04:06:07.467" v="753" actId="478"/>
          <ac:spMkLst>
            <pc:docMk/>
            <pc:sldMk cId="1329679562" sldId="296"/>
            <ac:spMk id="26" creationId="{D20D4EAB-99D5-4DB3-BE55-845F64F9AB99}"/>
          </ac:spMkLst>
        </pc:spChg>
        <pc:spChg chg="del">
          <ac:chgData name="Thu Luu Nguyen Ngoc" userId="745adbe3c62ebcc8" providerId="LiveId" clId="{944692B9-DED1-4807-ACAC-0F5AB8B6C945}" dt="2017-12-08T04:06:07.467" v="753" actId="478"/>
          <ac:spMkLst>
            <pc:docMk/>
            <pc:sldMk cId="1329679562" sldId="296"/>
            <ac:spMk id="27" creationId="{4D2D63EA-2051-4538-BD35-9AB72AC7DFEC}"/>
          </ac:spMkLst>
        </pc:spChg>
        <pc:spChg chg="del">
          <ac:chgData name="Thu Luu Nguyen Ngoc" userId="745adbe3c62ebcc8" providerId="LiveId" clId="{944692B9-DED1-4807-ACAC-0F5AB8B6C945}" dt="2017-12-08T04:06:07.467" v="753" actId="478"/>
          <ac:spMkLst>
            <pc:docMk/>
            <pc:sldMk cId="1329679562" sldId="296"/>
            <ac:spMk id="28" creationId="{1BDF07AD-0FDA-4FD0-B0DE-62CB06F7B2D6}"/>
          </ac:spMkLst>
        </pc:spChg>
        <pc:spChg chg="del">
          <ac:chgData name="Thu Luu Nguyen Ngoc" userId="745adbe3c62ebcc8" providerId="LiveId" clId="{944692B9-DED1-4807-ACAC-0F5AB8B6C945}" dt="2017-12-08T04:06:07.467" v="753" actId="478"/>
          <ac:spMkLst>
            <pc:docMk/>
            <pc:sldMk cId="1329679562" sldId="296"/>
            <ac:spMk id="29" creationId="{76A2FEF6-AD95-4A8B-BE38-1ADF27857010}"/>
          </ac:spMkLst>
        </pc:spChg>
        <pc:spChg chg="add mod">
          <ac:chgData name="Thu Luu Nguyen Ngoc" userId="745adbe3c62ebcc8" providerId="LiveId" clId="{944692B9-DED1-4807-ACAC-0F5AB8B6C945}" dt="2017-12-08T04:23:37.141" v="1030" actId="14838"/>
          <ac:spMkLst>
            <pc:docMk/>
            <pc:sldMk cId="1329679562" sldId="296"/>
            <ac:spMk id="57" creationId="{6ED93164-C7F2-43A1-AA5A-52D1C7FD57D3}"/>
          </ac:spMkLst>
        </pc:spChg>
        <pc:spChg chg="add mod">
          <ac:chgData name="Thu Luu Nguyen Ngoc" userId="745adbe3c62ebcc8" providerId="LiveId" clId="{944692B9-DED1-4807-ACAC-0F5AB8B6C945}" dt="2017-12-08T04:24:31.325" v="1060" actId="1076"/>
          <ac:spMkLst>
            <pc:docMk/>
            <pc:sldMk cId="1329679562" sldId="296"/>
            <ac:spMk id="58" creationId="{2E6DF2FC-ABAD-4B01-B65F-3F10712CA79D}"/>
          </ac:spMkLst>
        </pc:spChg>
        <pc:spChg chg="add mod">
          <ac:chgData name="Thu Luu Nguyen Ngoc" userId="745adbe3c62ebcc8" providerId="LiveId" clId="{944692B9-DED1-4807-ACAC-0F5AB8B6C945}" dt="2017-12-08T04:25:56.170" v="1077" actId="20577"/>
          <ac:spMkLst>
            <pc:docMk/>
            <pc:sldMk cId="1329679562" sldId="296"/>
            <ac:spMk id="61" creationId="{9E4A2914-73DF-4E8B-A748-BA7552E5DF25}"/>
          </ac:spMkLst>
        </pc:spChg>
        <pc:spChg chg="add mod">
          <ac:chgData name="Thu Luu Nguyen Ngoc" userId="745adbe3c62ebcc8" providerId="LiveId" clId="{944692B9-DED1-4807-ACAC-0F5AB8B6C945}" dt="2017-12-08T04:26:14.441" v="1081" actId="1076"/>
          <ac:spMkLst>
            <pc:docMk/>
            <pc:sldMk cId="1329679562" sldId="296"/>
            <ac:spMk id="62" creationId="{AE9B330C-61E6-40D8-96AB-5B67C8FF5A92}"/>
          </ac:spMkLst>
        </pc:spChg>
        <pc:spChg chg="add mod">
          <ac:chgData name="Thu Luu Nguyen Ngoc" userId="745adbe3c62ebcc8" providerId="LiveId" clId="{944692B9-DED1-4807-ACAC-0F5AB8B6C945}" dt="2017-12-08T04:27:05.196" v="1123" actId="1076"/>
          <ac:spMkLst>
            <pc:docMk/>
            <pc:sldMk cId="1329679562" sldId="296"/>
            <ac:spMk id="63" creationId="{7E3D20E5-0A2E-465D-AC5B-5D1977C87757}"/>
          </ac:spMkLst>
        </pc:spChg>
        <pc:picChg chg="del">
          <ac:chgData name="Thu Luu Nguyen Ngoc" userId="745adbe3c62ebcc8" providerId="LiveId" clId="{944692B9-DED1-4807-ACAC-0F5AB8B6C945}" dt="2017-12-08T04:06:07.467" v="753" actId="478"/>
          <ac:picMkLst>
            <pc:docMk/>
            <pc:sldMk cId="1329679562" sldId="296"/>
            <ac:picMk id="5" creationId="{630C93F6-3FC1-4933-9908-D5C67D480FE6}"/>
          </ac:picMkLst>
        </pc:picChg>
        <pc:picChg chg="add mod">
          <ac:chgData name="Thu Luu Nguyen Ngoc" userId="745adbe3c62ebcc8" providerId="LiveId" clId="{944692B9-DED1-4807-ACAC-0F5AB8B6C945}" dt="2017-12-08T04:13:48.794" v="937" actId="1076"/>
          <ac:picMkLst>
            <pc:docMk/>
            <pc:sldMk cId="1329679562" sldId="296"/>
            <ac:picMk id="7" creationId="{D2DDB07A-2C48-493D-A55A-77D9512D8608}"/>
          </ac:picMkLst>
        </pc:picChg>
        <pc:picChg chg="del">
          <ac:chgData name="Thu Luu Nguyen Ngoc" userId="745adbe3c62ebcc8" providerId="LiveId" clId="{944692B9-DED1-4807-ACAC-0F5AB8B6C945}" dt="2017-12-08T04:06:07.467" v="753" actId="478"/>
          <ac:picMkLst>
            <pc:docMk/>
            <pc:sldMk cId="1329679562" sldId="296"/>
            <ac:picMk id="9" creationId="{12859C99-9369-44CA-9AE2-4B733AA95079}"/>
          </ac:picMkLst>
        </pc:picChg>
        <pc:picChg chg="add mod">
          <ac:chgData name="Thu Luu Nguyen Ngoc" userId="745adbe3c62ebcc8" providerId="LiveId" clId="{944692B9-DED1-4807-ACAC-0F5AB8B6C945}" dt="2017-12-08T04:12:00.407" v="814" actId="1076"/>
          <ac:picMkLst>
            <pc:docMk/>
            <pc:sldMk cId="1329679562" sldId="296"/>
            <ac:picMk id="10" creationId="{FEF8B4E6-A8E2-42FD-BEE2-E27A66D96EB1}"/>
          </ac:picMkLst>
        </pc:picChg>
        <pc:picChg chg="add mod">
          <ac:chgData name="Thu Luu Nguyen Ngoc" userId="745adbe3c62ebcc8" providerId="LiveId" clId="{944692B9-DED1-4807-ACAC-0F5AB8B6C945}" dt="2017-12-08T04:13:14.055" v="933" actId="14861"/>
          <ac:picMkLst>
            <pc:docMk/>
            <pc:sldMk cId="1329679562" sldId="296"/>
            <ac:picMk id="12" creationId="{3624716B-9AC2-4D30-A0BB-3A7CBEE5C911}"/>
          </ac:picMkLst>
        </pc:picChg>
        <pc:picChg chg="del">
          <ac:chgData name="Thu Luu Nguyen Ngoc" userId="745adbe3c62ebcc8" providerId="LiveId" clId="{944692B9-DED1-4807-ACAC-0F5AB8B6C945}" dt="2017-12-08T04:06:07.467" v="753" actId="478"/>
          <ac:picMkLst>
            <pc:docMk/>
            <pc:sldMk cId="1329679562" sldId="296"/>
            <ac:picMk id="13" creationId="{EABE21DF-F719-43D4-9A82-B804E6C6253F}"/>
          </ac:picMkLst>
        </pc:picChg>
        <pc:picChg chg="add mod">
          <ac:chgData name="Thu Luu Nguyen Ngoc" userId="745adbe3c62ebcc8" providerId="LiveId" clId="{944692B9-DED1-4807-ACAC-0F5AB8B6C945}" dt="2017-12-11T07:10:49.168" v="5032" actId="108"/>
          <ac:picMkLst>
            <pc:docMk/>
            <pc:sldMk cId="1329679562" sldId="296"/>
            <ac:picMk id="16" creationId="{70618F59-963A-4F82-A1E3-0D14EBFE56EB}"/>
          </ac:picMkLst>
        </pc:picChg>
        <pc:cxnChg chg="add mod">
          <ac:chgData name="Thu Luu Nguyen Ngoc" userId="745adbe3c62ebcc8" providerId="LiveId" clId="{944692B9-DED1-4807-ACAC-0F5AB8B6C945}" dt="2017-12-08T04:14:14.435" v="941" actId="1582"/>
          <ac:cxnSpMkLst>
            <pc:docMk/>
            <pc:sldMk cId="1329679562" sldId="296"/>
            <ac:cxnSpMk id="18" creationId="{D13D4ADC-AE90-4E8F-A7F4-C1CBB5038FDE}"/>
          </ac:cxnSpMkLst>
        </pc:cxnChg>
        <pc:cxnChg chg="del mod">
          <ac:chgData name="Thu Luu Nguyen Ngoc" userId="745adbe3c62ebcc8" providerId="LiveId" clId="{944692B9-DED1-4807-ACAC-0F5AB8B6C945}" dt="2017-12-08T04:06:07.467" v="753" actId="478"/>
          <ac:cxnSpMkLst>
            <pc:docMk/>
            <pc:sldMk cId="1329679562" sldId="296"/>
            <ac:cxnSpMk id="20" creationId="{341FE080-6701-43D2-85D6-44AB10C98C2E}"/>
          </ac:cxnSpMkLst>
        </pc:cxnChg>
        <pc:cxnChg chg="del mod">
          <ac:chgData name="Thu Luu Nguyen Ngoc" userId="745adbe3c62ebcc8" providerId="LiveId" clId="{944692B9-DED1-4807-ACAC-0F5AB8B6C945}" dt="2017-12-08T04:06:07.467" v="753" actId="478"/>
          <ac:cxnSpMkLst>
            <pc:docMk/>
            <pc:sldMk cId="1329679562" sldId="296"/>
            <ac:cxnSpMk id="21" creationId="{018EB10E-F19C-4D81-94E3-3D21214B5148}"/>
          </ac:cxnSpMkLst>
        </pc:cxnChg>
        <pc:cxnChg chg="add mod">
          <ac:chgData name="Thu Luu Nguyen Ngoc" userId="745adbe3c62ebcc8" providerId="LiveId" clId="{944692B9-DED1-4807-ACAC-0F5AB8B6C945}" dt="2017-12-08T04:19:15.675" v="976" actId="1076"/>
          <ac:cxnSpMkLst>
            <pc:docMk/>
            <pc:sldMk cId="1329679562" sldId="296"/>
            <ac:cxnSpMk id="23" creationId="{A8062253-25C8-46A6-8CF8-5DB3B0924A5E}"/>
          </ac:cxnSpMkLst>
        </pc:cxnChg>
        <pc:cxnChg chg="add del mod">
          <ac:chgData name="Thu Luu Nguyen Ngoc" userId="745adbe3c62ebcc8" providerId="LiveId" clId="{944692B9-DED1-4807-ACAC-0F5AB8B6C945}" dt="2017-12-08T04:15:46.688" v="950" actId="478"/>
          <ac:cxnSpMkLst>
            <pc:docMk/>
            <pc:sldMk cId="1329679562" sldId="296"/>
            <ac:cxnSpMk id="30" creationId="{BC47F953-C108-4ECE-B058-4B573B55F986}"/>
          </ac:cxnSpMkLst>
        </pc:cxnChg>
        <pc:cxnChg chg="add del mod">
          <ac:chgData name="Thu Luu Nguyen Ngoc" userId="745adbe3c62ebcc8" providerId="LiveId" clId="{944692B9-DED1-4807-ACAC-0F5AB8B6C945}" dt="2017-12-08T04:16:13.845" v="953" actId="478"/>
          <ac:cxnSpMkLst>
            <pc:docMk/>
            <pc:sldMk cId="1329679562" sldId="296"/>
            <ac:cxnSpMk id="31" creationId="{29E4EEB0-8BDE-46F4-AB17-764A844922DD}"/>
          </ac:cxnSpMkLst>
        </pc:cxnChg>
        <pc:cxnChg chg="add mod">
          <ac:chgData name="Thu Luu Nguyen Ngoc" userId="745adbe3c62ebcc8" providerId="LiveId" clId="{944692B9-DED1-4807-ACAC-0F5AB8B6C945}" dt="2017-12-08T04:19:20.480" v="977" actId="14100"/>
          <ac:cxnSpMkLst>
            <pc:docMk/>
            <pc:sldMk cId="1329679562" sldId="296"/>
            <ac:cxnSpMk id="33" creationId="{0B7031B5-1F50-4FAB-97F2-16DB907C02AD}"/>
          </ac:cxnSpMkLst>
        </pc:cxnChg>
        <pc:cxnChg chg="add del mod">
          <ac:chgData name="Thu Luu Nguyen Ngoc" userId="745adbe3c62ebcc8" providerId="LiveId" clId="{944692B9-DED1-4807-ACAC-0F5AB8B6C945}" dt="2017-12-08T04:25:09.506" v="1061" actId="478"/>
          <ac:cxnSpMkLst>
            <pc:docMk/>
            <pc:sldMk cId="1329679562" sldId="296"/>
            <ac:cxnSpMk id="35" creationId="{522961DA-2F61-482F-8B0C-94CC2D1D2502}"/>
          </ac:cxnSpMkLst>
        </pc:cxnChg>
        <pc:cxnChg chg="add mod">
          <ac:chgData name="Thu Luu Nguyen Ngoc" userId="745adbe3c62ebcc8" providerId="LiveId" clId="{944692B9-DED1-4807-ACAC-0F5AB8B6C945}" dt="2017-12-08T04:18:57.784" v="972" actId="14100"/>
          <ac:cxnSpMkLst>
            <pc:docMk/>
            <pc:sldMk cId="1329679562" sldId="296"/>
            <ac:cxnSpMk id="41" creationId="{0598DDC5-C633-45AE-BEBC-BDC561A677BA}"/>
          </ac:cxnSpMkLst>
        </pc:cxnChg>
        <pc:cxnChg chg="add mod">
          <ac:chgData name="Thu Luu Nguyen Ngoc" userId="745adbe3c62ebcc8" providerId="LiveId" clId="{944692B9-DED1-4807-ACAC-0F5AB8B6C945}" dt="2017-12-08T04:19:15.675" v="976" actId="1076"/>
          <ac:cxnSpMkLst>
            <pc:docMk/>
            <pc:sldMk cId="1329679562" sldId="296"/>
            <ac:cxnSpMk id="44" creationId="{B345FCEF-E842-4BF4-882A-9CB7CD1C080E}"/>
          </ac:cxnSpMkLst>
        </pc:cxnChg>
        <pc:cxnChg chg="add mod">
          <ac:chgData name="Thu Luu Nguyen Ngoc" userId="745adbe3c62ebcc8" providerId="LiveId" clId="{944692B9-DED1-4807-ACAC-0F5AB8B6C945}" dt="2017-12-08T04:25:23.010" v="1063" actId="14100"/>
          <ac:cxnSpMkLst>
            <pc:docMk/>
            <pc:sldMk cId="1329679562" sldId="296"/>
            <ac:cxnSpMk id="51" creationId="{CCB6038C-ECA6-4357-BB6F-DF032D312453}"/>
          </ac:cxnSpMkLst>
        </pc:cxnChg>
      </pc:sldChg>
      <pc:sldChg chg="addSp delSp modSp add modAnim">
        <pc:chgData name="Thu Luu Nguyen Ngoc" userId="745adbe3c62ebcc8" providerId="LiveId" clId="{944692B9-DED1-4807-ACAC-0F5AB8B6C945}" dt="2017-12-11T06:26:33.353" v="4876" actId="14100"/>
        <pc:sldMkLst>
          <pc:docMk/>
          <pc:sldMk cId="1054895314" sldId="297"/>
        </pc:sldMkLst>
        <pc:spChg chg="mod">
          <ac:chgData name="Thu Luu Nguyen Ngoc" userId="745adbe3c62ebcc8" providerId="LiveId" clId="{944692B9-DED1-4807-ACAC-0F5AB8B6C945}" dt="2017-12-11T02:54:45.791" v="1758" actId="1035"/>
          <ac:spMkLst>
            <pc:docMk/>
            <pc:sldMk cId="1054895314" sldId="297"/>
            <ac:spMk id="2" creationId="{5DD12FAD-71F9-4A23-A8AD-8BB376ED8404}"/>
          </ac:spMkLst>
        </pc:spChg>
        <pc:spChg chg="del mod">
          <ac:chgData name="Thu Luu Nguyen Ngoc" userId="745adbe3c62ebcc8" providerId="LiveId" clId="{944692B9-DED1-4807-ACAC-0F5AB8B6C945}" dt="2017-12-11T02:57:26.784" v="1760" actId="1032"/>
          <ac:spMkLst>
            <pc:docMk/>
            <pc:sldMk cId="1054895314" sldId="297"/>
            <ac:spMk id="3" creationId="{18CEA67F-66C8-4B7B-9AE9-A4100D526D41}"/>
          </ac:spMkLst>
        </pc:spChg>
        <pc:graphicFrameChg chg="add mod">
          <ac:chgData name="Thu Luu Nguyen Ngoc" userId="745adbe3c62ebcc8" providerId="LiveId" clId="{944692B9-DED1-4807-ACAC-0F5AB8B6C945}" dt="2017-12-11T05:07:48.414" v="3868" actId="20577"/>
          <ac:graphicFrameMkLst>
            <pc:docMk/>
            <pc:sldMk cId="1054895314" sldId="297"/>
            <ac:graphicFrameMk id="4" creationId="{91018063-BDA4-4BFD-8CD1-D63E9871345D}"/>
          </ac:graphicFrameMkLst>
        </pc:graphicFrameChg>
      </pc:sldChg>
      <pc:sldChg chg="addSp delSp modSp add ord delAnim modAnim modNotesTx">
        <pc:chgData name="Thu Luu Nguyen Ngoc" userId="745adbe3c62ebcc8" providerId="LiveId" clId="{944692B9-DED1-4807-ACAC-0F5AB8B6C945}" dt="2017-12-11T08:39:19.320" v="6361" actId="20577"/>
        <pc:sldMkLst>
          <pc:docMk/>
          <pc:sldMk cId="1725049291" sldId="298"/>
        </pc:sldMkLst>
        <pc:spChg chg="mod">
          <ac:chgData name="Thu Luu Nguyen Ngoc" userId="745adbe3c62ebcc8" providerId="LiveId" clId="{944692B9-DED1-4807-ACAC-0F5AB8B6C945}" dt="2017-12-11T03:03:59.041" v="2026" actId="1035"/>
          <ac:spMkLst>
            <pc:docMk/>
            <pc:sldMk cId="1725049291" sldId="298"/>
            <ac:spMk id="2" creationId="{D86175FE-1CC8-4F09-BCDB-CF889216A659}"/>
          </ac:spMkLst>
        </pc:spChg>
        <pc:spChg chg="del mod">
          <ac:chgData name="Thu Luu Nguyen Ngoc" userId="745adbe3c62ebcc8" providerId="LiveId" clId="{944692B9-DED1-4807-ACAC-0F5AB8B6C945}" dt="2017-12-11T03:07:43.829" v="2028" actId="478"/>
          <ac:spMkLst>
            <pc:docMk/>
            <pc:sldMk cId="1725049291" sldId="298"/>
            <ac:spMk id="3" creationId="{C12E5F5F-761F-44FC-A6AA-55FEFC74D972}"/>
          </ac:spMkLst>
        </pc:spChg>
        <pc:spChg chg="add del mod">
          <ac:chgData name="Thu Luu Nguyen Ngoc" userId="745adbe3c62ebcc8" providerId="LiveId" clId="{944692B9-DED1-4807-ACAC-0F5AB8B6C945}" dt="2017-12-11T03:08:33.453" v="2043" actId="478"/>
          <ac:spMkLst>
            <pc:docMk/>
            <pc:sldMk cId="1725049291" sldId="298"/>
            <ac:spMk id="4" creationId="{D6D91597-5C81-4010-8B35-926C5868585C}"/>
          </ac:spMkLst>
        </pc:spChg>
        <pc:spChg chg="add mod">
          <ac:chgData name="Thu Luu Nguyen Ngoc" userId="745adbe3c62ebcc8" providerId="LiveId" clId="{944692B9-DED1-4807-ACAC-0F5AB8B6C945}" dt="2017-12-11T06:13:06.603" v="4820" actId="1036"/>
          <ac:spMkLst>
            <pc:docMk/>
            <pc:sldMk cId="1725049291" sldId="298"/>
            <ac:spMk id="5" creationId="{0D3CA390-845A-41FE-AE20-4BEA148F558A}"/>
          </ac:spMkLst>
        </pc:spChg>
        <pc:spChg chg="add mod">
          <ac:chgData name="Thu Luu Nguyen Ngoc" userId="745adbe3c62ebcc8" providerId="LiveId" clId="{944692B9-DED1-4807-ACAC-0F5AB8B6C945}" dt="2017-12-11T06:13:06.603" v="4820" actId="1036"/>
          <ac:spMkLst>
            <pc:docMk/>
            <pc:sldMk cId="1725049291" sldId="298"/>
            <ac:spMk id="6" creationId="{BDBA2996-6F38-42E2-9717-597A1E11B912}"/>
          </ac:spMkLst>
        </pc:spChg>
        <pc:spChg chg="add del mod">
          <ac:chgData name="Thu Luu Nguyen Ngoc" userId="745adbe3c62ebcc8" providerId="LiveId" clId="{944692B9-DED1-4807-ACAC-0F5AB8B6C945}" dt="2017-12-11T03:23:16.882" v="2337" actId="478"/>
          <ac:spMkLst>
            <pc:docMk/>
            <pc:sldMk cId="1725049291" sldId="298"/>
            <ac:spMk id="7" creationId="{D7BB80AC-66CB-4AA7-ACBC-D802AFBBAC6E}"/>
          </ac:spMkLst>
        </pc:spChg>
        <pc:spChg chg="add del mod">
          <ac:chgData name="Thu Luu Nguyen Ngoc" userId="745adbe3c62ebcc8" providerId="LiveId" clId="{944692B9-DED1-4807-ACAC-0F5AB8B6C945}" dt="2017-12-11T03:12:20.695" v="2101" actId="478"/>
          <ac:spMkLst>
            <pc:docMk/>
            <pc:sldMk cId="1725049291" sldId="298"/>
            <ac:spMk id="8" creationId="{A3F825C1-4091-48F2-A7DB-4A37137AD794}"/>
          </ac:spMkLst>
        </pc:spChg>
        <pc:spChg chg="add mod">
          <ac:chgData name="Thu Luu Nguyen Ngoc" userId="745adbe3c62ebcc8" providerId="LiveId" clId="{944692B9-DED1-4807-ACAC-0F5AB8B6C945}" dt="2017-12-11T06:13:06.603" v="4820" actId="1036"/>
          <ac:spMkLst>
            <pc:docMk/>
            <pc:sldMk cId="1725049291" sldId="298"/>
            <ac:spMk id="9" creationId="{969C38ED-A3BE-49F6-981E-2AE553724427}"/>
          </ac:spMkLst>
        </pc:spChg>
        <pc:spChg chg="add del mod">
          <ac:chgData name="Thu Luu Nguyen Ngoc" userId="745adbe3c62ebcc8" providerId="LiveId" clId="{944692B9-DED1-4807-ACAC-0F5AB8B6C945}" dt="2017-12-11T06:02:46.846" v="4592" actId="478"/>
          <ac:spMkLst>
            <pc:docMk/>
            <pc:sldMk cId="1725049291" sldId="298"/>
            <ac:spMk id="10" creationId="{C4A023EA-1EC0-46CD-8684-3176E6B4D913}"/>
          </ac:spMkLst>
        </pc:spChg>
        <pc:spChg chg="add del mod">
          <ac:chgData name="Thu Luu Nguyen Ngoc" userId="745adbe3c62ebcc8" providerId="LiveId" clId="{944692B9-DED1-4807-ACAC-0F5AB8B6C945}" dt="2017-12-11T06:03:42.274" v="4596" actId="478"/>
          <ac:spMkLst>
            <pc:docMk/>
            <pc:sldMk cId="1725049291" sldId="298"/>
            <ac:spMk id="11" creationId="{AAC210B4-1B8F-4957-A4AA-583D4D156A2D}"/>
          </ac:spMkLst>
        </pc:spChg>
        <pc:spChg chg="add mod">
          <ac:chgData name="Thu Luu Nguyen Ngoc" userId="745adbe3c62ebcc8" providerId="LiveId" clId="{944692B9-DED1-4807-ACAC-0F5AB8B6C945}" dt="2017-12-11T07:51:54.251" v="5755" actId="1037"/>
          <ac:spMkLst>
            <pc:docMk/>
            <pc:sldMk cId="1725049291" sldId="298"/>
            <ac:spMk id="12" creationId="{DA17706C-4A20-45D9-BA46-F684C9040F16}"/>
          </ac:spMkLst>
        </pc:spChg>
        <pc:spChg chg="add mod">
          <ac:chgData name="Thu Luu Nguyen Ngoc" userId="745adbe3c62ebcc8" providerId="LiveId" clId="{944692B9-DED1-4807-ACAC-0F5AB8B6C945}" dt="2017-12-11T06:13:06.603" v="4820" actId="1036"/>
          <ac:spMkLst>
            <pc:docMk/>
            <pc:sldMk cId="1725049291" sldId="298"/>
            <ac:spMk id="13" creationId="{CA087A93-BC95-4866-A53D-A34DDC6F078E}"/>
          </ac:spMkLst>
        </pc:spChg>
        <pc:spChg chg="add mod">
          <ac:chgData name="Thu Luu Nguyen Ngoc" userId="745adbe3c62ebcc8" providerId="LiveId" clId="{944692B9-DED1-4807-ACAC-0F5AB8B6C945}" dt="2017-12-11T06:13:06.603" v="4820" actId="1036"/>
          <ac:spMkLst>
            <pc:docMk/>
            <pc:sldMk cId="1725049291" sldId="298"/>
            <ac:spMk id="14" creationId="{EB143907-04ED-4D77-B50D-80CA0B0B4569}"/>
          </ac:spMkLst>
        </pc:spChg>
        <pc:spChg chg="add del mod">
          <ac:chgData name="Thu Luu Nguyen Ngoc" userId="745adbe3c62ebcc8" providerId="LiveId" clId="{944692B9-DED1-4807-ACAC-0F5AB8B6C945}" dt="2017-12-11T03:23:55.142" v="2345" actId="478"/>
          <ac:spMkLst>
            <pc:docMk/>
            <pc:sldMk cId="1725049291" sldId="298"/>
            <ac:spMk id="15" creationId="{CE415608-ACF7-43A4-AFEE-875E092D9437}"/>
          </ac:spMkLst>
        </pc:spChg>
        <pc:spChg chg="add mod">
          <ac:chgData name="Thu Luu Nguyen Ngoc" userId="745adbe3c62ebcc8" providerId="LiveId" clId="{944692B9-DED1-4807-ACAC-0F5AB8B6C945}" dt="2017-12-11T06:13:06.603" v="4820" actId="1036"/>
          <ac:spMkLst>
            <pc:docMk/>
            <pc:sldMk cId="1725049291" sldId="298"/>
            <ac:spMk id="16" creationId="{D3CB1E3B-CFE8-4C85-8B03-68935DAD2692}"/>
          </ac:spMkLst>
        </pc:spChg>
        <pc:spChg chg="add mod">
          <ac:chgData name="Thu Luu Nguyen Ngoc" userId="745adbe3c62ebcc8" providerId="LiveId" clId="{944692B9-DED1-4807-ACAC-0F5AB8B6C945}" dt="2017-12-11T06:13:06.603" v="4820" actId="1036"/>
          <ac:spMkLst>
            <pc:docMk/>
            <pc:sldMk cId="1725049291" sldId="298"/>
            <ac:spMk id="17" creationId="{2C66F5A7-B514-4311-8073-7E897D5A51B8}"/>
          </ac:spMkLst>
        </pc:spChg>
        <pc:spChg chg="add mod">
          <ac:chgData name="Thu Luu Nguyen Ngoc" userId="745adbe3c62ebcc8" providerId="LiveId" clId="{944692B9-DED1-4807-ACAC-0F5AB8B6C945}" dt="2017-12-11T06:13:06.603" v="4820" actId="1036"/>
          <ac:spMkLst>
            <pc:docMk/>
            <pc:sldMk cId="1725049291" sldId="298"/>
            <ac:spMk id="35" creationId="{E16E1597-C30C-4FA0-A35B-4115A88D263E}"/>
          </ac:spMkLst>
        </pc:spChg>
        <pc:spChg chg="add mod">
          <ac:chgData name="Thu Luu Nguyen Ngoc" userId="745adbe3c62ebcc8" providerId="LiveId" clId="{944692B9-DED1-4807-ACAC-0F5AB8B6C945}" dt="2017-12-11T06:13:47.623" v="4827" actId="1076"/>
          <ac:spMkLst>
            <pc:docMk/>
            <pc:sldMk cId="1725049291" sldId="298"/>
            <ac:spMk id="79" creationId="{41A0E20D-5A4E-4C84-B6E0-E86B045E6FC5}"/>
          </ac:spMkLst>
        </pc:spChg>
        <pc:spChg chg="add mod">
          <ac:chgData name="Thu Luu Nguyen Ngoc" userId="745adbe3c62ebcc8" providerId="LiveId" clId="{944692B9-DED1-4807-ACAC-0F5AB8B6C945}" dt="2017-12-11T06:13:44.742" v="4826" actId="1076"/>
          <ac:spMkLst>
            <pc:docMk/>
            <pc:sldMk cId="1725049291" sldId="298"/>
            <ac:spMk id="80" creationId="{CF650BAD-6631-4FEE-916F-7D6476CBB385}"/>
          </ac:spMkLst>
        </pc:spChg>
        <pc:spChg chg="add mod">
          <ac:chgData name="Thu Luu Nguyen Ngoc" userId="745adbe3c62ebcc8" providerId="LiveId" clId="{944692B9-DED1-4807-ACAC-0F5AB8B6C945}" dt="2017-12-11T07:55:00.040" v="5831" actId="20577"/>
          <ac:spMkLst>
            <pc:docMk/>
            <pc:sldMk cId="1725049291" sldId="298"/>
            <ac:spMk id="81" creationId="{1C30CDD5-5B90-43A3-B276-9309C955C4FB}"/>
          </ac:spMkLst>
        </pc:spChg>
        <pc:spChg chg="add mod">
          <ac:chgData name="Thu Luu Nguyen Ngoc" userId="745adbe3c62ebcc8" providerId="LiveId" clId="{944692B9-DED1-4807-ACAC-0F5AB8B6C945}" dt="2017-12-11T07:54:55.661" v="5829" actId="20577"/>
          <ac:spMkLst>
            <pc:docMk/>
            <pc:sldMk cId="1725049291" sldId="298"/>
            <ac:spMk id="82" creationId="{F3CF943F-4283-48BD-B143-BB0C67BC4B78}"/>
          </ac:spMkLst>
        </pc:spChg>
        <pc:spChg chg="add mod">
          <ac:chgData name="Thu Luu Nguyen Ngoc" userId="745adbe3c62ebcc8" providerId="LiveId" clId="{944692B9-DED1-4807-ACAC-0F5AB8B6C945}" dt="2017-12-11T06:13:06.603" v="4820" actId="1036"/>
          <ac:spMkLst>
            <pc:docMk/>
            <pc:sldMk cId="1725049291" sldId="298"/>
            <ac:spMk id="86" creationId="{181FAFA6-DB8E-4114-958D-A9C4BCB2DF74}"/>
          </ac:spMkLst>
        </pc:spChg>
        <pc:spChg chg="add mod">
          <ac:chgData name="Thu Luu Nguyen Ngoc" userId="745adbe3c62ebcc8" providerId="LiveId" clId="{944692B9-DED1-4807-ACAC-0F5AB8B6C945}" dt="2017-12-11T06:13:06.603" v="4820" actId="1036"/>
          <ac:spMkLst>
            <pc:docMk/>
            <pc:sldMk cId="1725049291" sldId="298"/>
            <ac:spMk id="87" creationId="{A02E40D0-2A21-4256-9C9E-F9D593E252EE}"/>
          </ac:spMkLst>
        </pc:spChg>
        <pc:spChg chg="add mod">
          <ac:chgData name="Thu Luu Nguyen Ngoc" userId="745adbe3c62ebcc8" providerId="LiveId" clId="{944692B9-DED1-4807-ACAC-0F5AB8B6C945}" dt="2017-12-11T06:13:31.065" v="4825" actId="1076"/>
          <ac:spMkLst>
            <pc:docMk/>
            <pc:sldMk cId="1725049291" sldId="298"/>
            <ac:spMk id="138" creationId="{4DA278D9-C431-4721-AA48-008049C44E2C}"/>
          </ac:spMkLst>
        </pc:spChg>
        <pc:spChg chg="add mod">
          <ac:chgData name="Thu Luu Nguyen Ngoc" userId="745adbe3c62ebcc8" providerId="LiveId" clId="{944692B9-DED1-4807-ACAC-0F5AB8B6C945}" dt="2017-12-11T06:13:27.164" v="4824" actId="1076"/>
          <ac:spMkLst>
            <pc:docMk/>
            <pc:sldMk cId="1725049291" sldId="298"/>
            <ac:spMk id="139" creationId="{D6CBA445-AAB8-4227-97F1-7E54168D4947}"/>
          </ac:spMkLst>
        </pc:spChg>
        <pc:cxnChg chg="add mod">
          <ac:chgData name="Thu Luu Nguyen Ngoc" userId="745adbe3c62ebcc8" providerId="LiveId" clId="{944692B9-DED1-4807-ACAC-0F5AB8B6C945}" dt="2017-12-11T06:13:06.603" v="4820" actId="1036"/>
          <ac:cxnSpMkLst>
            <pc:docMk/>
            <pc:sldMk cId="1725049291" sldId="298"/>
            <ac:cxnSpMk id="19" creationId="{24A28261-A552-4F64-952B-2BFB21467FB7}"/>
          </ac:cxnSpMkLst>
        </pc:cxnChg>
        <pc:cxnChg chg="add mod">
          <ac:chgData name="Thu Luu Nguyen Ngoc" userId="745adbe3c62ebcc8" providerId="LiveId" clId="{944692B9-DED1-4807-ACAC-0F5AB8B6C945}" dt="2017-12-11T06:13:06.603" v="4820" actId="1036"/>
          <ac:cxnSpMkLst>
            <pc:docMk/>
            <pc:sldMk cId="1725049291" sldId="298"/>
            <ac:cxnSpMk id="23" creationId="{CC21BC40-D3F5-47B3-9D60-FB37BFD2C0E4}"/>
          </ac:cxnSpMkLst>
        </pc:cxnChg>
        <pc:cxnChg chg="add del mod">
          <ac:chgData name="Thu Luu Nguyen Ngoc" userId="745adbe3c62ebcc8" providerId="LiveId" clId="{944692B9-DED1-4807-ACAC-0F5AB8B6C945}" dt="2017-12-11T06:02:42.198" v="4591" actId="478"/>
          <ac:cxnSpMkLst>
            <pc:docMk/>
            <pc:sldMk cId="1725049291" sldId="298"/>
            <ac:cxnSpMk id="29" creationId="{105F4BF6-BE0F-4580-AF02-CD73DA8ABF1F}"/>
          </ac:cxnSpMkLst>
        </pc:cxnChg>
        <pc:cxnChg chg="add mod">
          <ac:chgData name="Thu Luu Nguyen Ngoc" userId="745adbe3c62ebcc8" providerId="LiveId" clId="{944692B9-DED1-4807-ACAC-0F5AB8B6C945}" dt="2017-12-11T06:13:06.603" v="4820" actId="1036"/>
          <ac:cxnSpMkLst>
            <pc:docMk/>
            <pc:sldMk cId="1725049291" sldId="298"/>
            <ac:cxnSpMk id="34" creationId="{CEC9AE9E-1422-465A-96F1-6877EE8BF202}"/>
          </ac:cxnSpMkLst>
        </pc:cxnChg>
        <pc:cxnChg chg="add mod">
          <ac:chgData name="Thu Luu Nguyen Ngoc" userId="745adbe3c62ebcc8" providerId="LiveId" clId="{944692B9-DED1-4807-ACAC-0F5AB8B6C945}" dt="2017-12-11T06:13:06.603" v="4820" actId="1036"/>
          <ac:cxnSpMkLst>
            <pc:docMk/>
            <pc:sldMk cId="1725049291" sldId="298"/>
            <ac:cxnSpMk id="37" creationId="{5EB4519B-F195-4790-B0FB-12F392857D91}"/>
          </ac:cxnSpMkLst>
        </pc:cxnChg>
        <pc:cxnChg chg="add mod">
          <ac:chgData name="Thu Luu Nguyen Ngoc" userId="745adbe3c62ebcc8" providerId="LiveId" clId="{944692B9-DED1-4807-ACAC-0F5AB8B6C945}" dt="2017-12-11T06:13:06.603" v="4820" actId="1036"/>
          <ac:cxnSpMkLst>
            <pc:docMk/>
            <pc:sldMk cId="1725049291" sldId="298"/>
            <ac:cxnSpMk id="53" creationId="{773370D5-D166-4A63-8410-9728625010E3}"/>
          </ac:cxnSpMkLst>
        </pc:cxnChg>
        <pc:cxnChg chg="add mod">
          <ac:chgData name="Thu Luu Nguyen Ngoc" userId="745adbe3c62ebcc8" providerId="LiveId" clId="{944692B9-DED1-4807-ACAC-0F5AB8B6C945}" dt="2017-12-11T06:13:06.603" v="4820" actId="1036"/>
          <ac:cxnSpMkLst>
            <pc:docMk/>
            <pc:sldMk cId="1725049291" sldId="298"/>
            <ac:cxnSpMk id="56" creationId="{C2D17BFD-E7DF-4EF8-B335-B4F34FED12C3}"/>
          </ac:cxnSpMkLst>
        </pc:cxnChg>
        <pc:cxnChg chg="add del mod">
          <ac:chgData name="Thu Luu Nguyen Ngoc" userId="745adbe3c62ebcc8" providerId="LiveId" clId="{944692B9-DED1-4807-ACAC-0F5AB8B6C945}" dt="2017-12-11T06:03:45.127" v="4597" actId="478"/>
          <ac:cxnSpMkLst>
            <pc:docMk/>
            <pc:sldMk cId="1725049291" sldId="298"/>
            <ac:cxnSpMk id="59" creationId="{1179486B-53A1-4D34-AE9D-C21550C4727E}"/>
          </ac:cxnSpMkLst>
        </pc:cxnChg>
        <pc:cxnChg chg="add mod">
          <ac:chgData name="Thu Luu Nguyen Ngoc" userId="745adbe3c62ebcc8" providerId="LiveId" clId="{944692B9-DED1-4807-ACAC-0F5AB8B6C945}" dt="2017-12-11T07:51:54.251" v="5755" actId="1037"/>
          <ac:cxnSpMkLst>
            <pc:docMk/>
            <pc:sldMk cId="1725049291" sldId="298"/>
            <ac:cxnSpMk id="64" creationId="{7431C3B9-A836-46B6-9D7B-E3113608E490}"/>
          </ac:cxnSpMkLst>
        </pc:cxnChg>
        <pc:cxnChg chg="add mod">
          <ac:chgData name="Thu Luu Nguyen Ngoc" userId="745adbe3c62ebcc8" providerId="LiveId" clId="{944692B9-DED1-4807-ACAC-0F5AB8B6C945}" dt="2017-12-11T07:51:54.251" v="5755" actId="1037"/>
          <ac:cxnSpMkLst>
            <pc:docMk/>
            <pc:sldMk cId="1725049291" sldId="298"/>
            <ac:cxnSpMk id="68" creationId="{DF92A555-345D-41C9-8D40-4E8E6EBD3C6F}"/>
          </ac:cxnSpMkLst>
        </pc:cxnChg>
        <pc:cxnChg chg="add mod">
          <ac:chgData name="Thu Luu Nguyen Ngoc" userId="745adbe3c62ebcc8" providerId="LiveId" clId="{944692B9-DED1-4807-ACAC-0F5AB8B6C945}" dt="2017-12-11T06:13:06.603" v="4820" actId="1036"/>
          <ac:cxnSpMkLst>
            <pc:docMk/>
            <pc:sldMk cId="1725049291" sldId="298"/>
            <ac:cxnSpMk id="71" creationId="{1840143F-5C79-40D7-A97B-9DE431DF7E6F}"/>
          </ac:cxnSpMkLst>
        </pc:cxnChg>
        <pc:cxnChg chg="add mod">
          <ac:chgData name="Thu Luu Nguyen Ngoc" userId="745adbe3c62ebcc8" providerId="LiveId" clId="{944692B9-DED1-4807-ACAC-0F5AB8B6C945}" dt="2017-12-11T06:13:06.603" v="4820" actId="1036"/>
          <ac:cxnSpMkLst>
            <pc:docMk/>
            <pc:sldMk cId="1725049291" sldId="298"/>
            <ac:cxnSpMk id="74" creationId="{C949B95E-25FB-4A0D-BF34-C3CA77508200}"/>
          </ac:cxnSpMkLst>
        </pc:cxnChg>
        <pc:cxnChg chg="add mod">
          <ac:chgData name="Thu Luu Nguyen Ngoc" userId="745adbe3c62ebcc8" providerId="LiveId" clId="{944692B9-DED1-4807-ACAC-0F5AB8B6C945}" dt="2017-12-11T07:51:54.251" v="5755" actId="1037"/>
          <ac:cxnSpMkLst>
            <pc:docMk/>
            <pc:sldMk cId="1725049291" sldId="298"/>
            <ac:cxnSpMk id="123" creationId="{C5CAD24A-77FB-4250-A819-3D584E58EAE2}"/>
          </ac:cxnSpMkLst>
        </pc:cxnChg>
        <pc:cxnChg chg="add mod">
          <ac:chgData name="Thu Luu Nguyen Ngoc" userId="745adbe3c62ebcc8" providerId="LiveId" clId="{944692B9-DED1-4807-ACAC-0F5AB8B6C945}" dt="2017-12-11T06:13:06.603" v="4820" actId="1036"/>
          <ac:cxnSpMkLst>
            <pc:docMk/>
            <pc:sldMk cId="1725049291" sldId="298"/>
            <ac:cxnSpMk id="130" creationId="{A673E67D-3FA6-478D-A46C-84471FDEC21F}"/>
          </ac:cxnSpMkLst>
        </pc:cxnChg>
        <pc:cxnChg chg="add mod">
          <ac:chgData name="Thu Luu Nguyen Ngoc" userId="745adbe3c62ebcc8" providerId="LiveId" clId="{944692B9-DED1-4807-ACAC-0F5AB8B6C945}" dt="2017-12-11T06:13:06.603" v="4820" actId="1036"/>
          <ac:cxnSpMkLst>
            <pc:docMk/>
            <pc:sldMk cId="1725049291" sldId="298"/>
            <ac:cxnSpMk id="133" creationId="{3EBC3A02-BE24-4C13-B03A-1932B5DA52E1}"/>
          </ac:cxnSpMkLst>
        </pc:cxnChg>
      </pc:sldChg>
      <pc:sldChg chg="addSp delSp modSp add ord delAnim modAnim modNotesTx">
        <pc:chgData name="Thu Luu Nguyen Ngoc" userId="745adbe3c62ebcc8" providerId="LiveId" clId="{944692B9-DED1-4807-ACAC-0F5AB8B6C945}" dt="2017-12-11T08:39:35.179" v="6365" actId="20577"/>
        <pc:sldMkLst>
          <pc:docMk/>
          <pc:sldMk cId="4158059221" sldId="299"/>
        </pc:sldMkLst>
        <pc:spChg chg="mod">
          <ac:chgData name="Thu Luu Nguyen Ngoc" userId="745adbe3c62ebcc8" providerId="LiveId" clId="{944692B9-DED1-4807-ACAC-0F5AB8B6C945}" dt="2017-12-11T03:39:16.379" v="2565" actId="20577"/>
          <ac:spMkLst>
            <pc:docMk/>
            <pc:sldMk cId="4158059221" sldId="299"/>
            <ac:spMk id="2" creationId="{D86175FE-1CC8-4F09-BCDB-CF889216A659}"/>
          </ac:spMkLst>
        </pc:spChg>
        <pc:spChg chg="mod">
          <ac:chgData name="Thu Luu Nguyen Ngoc" userId="745adbe3c62ebcc8" providerId="LiveId" clId="{944692B9-DED1-4807-ACAC-0F5AB8B6C945}" dt="2017-12-11T06:54:30.713" v="5029" actId="1037"/>
          <ac:spMkLst>
            <pc:docMk/>
            <pc:sldMk cId="4158059221" sldId="299"/>
            <ac:spMk id="5" creationId="{0D3CA390-845A-41FE-AE20-4BEA148F558A}"/>
          </ac:spMkLst>
        </pc:spChg>
        <pc:spChg chg="mod">
          <ac:chgData name="Thu Luu Nguyen Ngoc" userId="745adbe3c62ebcc8" providerId="LiveId" clId="{944692B9-DED1-4807-ACAC-0F5AB8B6C945}" dt="2017-12-11T08:02:24.722" v="5928" actId="6549"/>
          <ac:spMkLst>
            <pc:docMk/>
            <pc:sldMk cId="4158059221" sldId="299"/>
            <ac:spMk id="6" creationId="{BDBA2996-6F38-42E2-9717-597A1E11B912}"/>
          </ac:spMkLst>
        </pc:spChg>
        <pc:spChg chg="del mod">
          <ac:chgData name="Thu Luu Nguyen Ngoc" userId="745adbe3c62ebcc8" providerId="LiveId" clId="{944692B9-DED1-4807-ACAC-0F5AB8B6C945}" dt="2017-12-11T04:33:42.106" v="3269" actId="478"/>
          <ac:spMkLst>
            <pc:docMk/>
            <pc:sldMk cId="4158059221" sldId="299"/>
            <ac:spMk id="9" creationId="{969C38ED-A3BE-49F6-981E-2AE553724427}"/>
          </ac:spMkLst>
        </pc:spChg>
        <pc:spChg chg="add del mod">
          <ac:chgData name="Thu Luu Nguyen Ngoc" userId="745adbe3c62ebcc8" providerId="LiveId" clId="{944692B9-DED1-4807-ACAC-0F5AB8B6C945}" dt="2017-12-11T08:05:21.497" v="5976" actId="14100"/>
          <ac:spMkLst>
            <pc:docMk/>
            <pc:sldMk cId="4158059221" sldId="299"/>
            <ac:spMk id="10" creationId="{C4A023EA-1EC0-46CD-8684-3176E6B4D913}"/>
          </ac:spMkLst>
        </pc:spChg>
        <pc:spChg chg="add del">
          <ac:chgData name="Thu Luu Nguyen Ngoc" userId="745adbe3c62ebcc8" providerId="LiveId" clId="{944692B9-DED1-4807-ACAC-0F5AB8B6C945}" dt="2017-12-11T03:42:12.841" v="2675" actId="478"/>
          <ac:spMkLst>
            <pc:docMk/>
            <pc:sldMk cId="4158059221" sldId="299"/>
            <ac:spMk id="11" creationId="{AAC210B4-1B8F-4957-A4AA-583D4D156A2D}"/>
          </ac:spMkLst>
        </pc:spChg>
        <pc:spChg chg="del">
          <ac:chgData name="Thu Luu Nguyen Ngoc" userId="745adbe3c62ebcc8" providerId="LiveId" clId="{944692B9-DED1-4807-ACAC-0F5AB8B6C945}" dt="2017-12-11T03:42:17.182" v="2676" actId="478"/>
          <ac:spMkLst>
            <pc:docMk/>
            <pc:sldMk cId="4158059221" sldId="299"/>
            <ac:spMk id="12" creationId="{DA17706C-4A20-45D9-BA46-F684C9040F16}"/>
          </ac:spMkLst>
        </pc:spChg>
        <pc:spChg chg="del">
          <ac:chgData name="Thu Luu Nguyen Ngoc" userId="745adbe3c62ebcc8" providerId="LiveId" clId="{944692B9-DED1-4807-ACAC-0F5AB8B6C945}" dt="2017-12-11T03:48:09.694" v="2928" actId="478"/>
          <ac:spMkLst>
            <pc:docMk/>
            <pc:sldMk cId="4158059221" sldId="299"/>
            <ac:spMk id="13" creationId="{CA087A93-BC95-4866-A53D-A34DDC6F078E}"/>
          </ac:spMkLst>
        </pc:spChg>
        <pc:spChg chg="del">
          <ac:chgData name="Thu Luu Nguyen Ngoc" userId="745adbe3c62ebcc8" providerId="LiveId" clId="{944692B9-DED1-4807-ACAC-0F5AB8B6C945}" dt="2017-12-11T03:48:06.509" v="2924" actId="478"/>
          <ac:spMkLst>
            <pc:docMk/>
            <pc:sldMk cId="4158059221" sldId="299"/>
            <ac:spMk id="14" creationId="{EB143907-04ED-4D77-B50D-80CA0B0B4569}"/>
          </ac:spMkLst>
        </pc:spChg>
        <pc:spChg chg="del">
          <ac:chgData name="Thu Luu Nguyen Ngoc" userId="745adbe3c62ebcc8" providerId="LiveId" clId="{944692B9-DED1-4807-ACAC-0F5AB8B6C945}" dt="2017-12-11T03:42:11.082" v="2674" actId="478"/>
          <ac:spMkLst>
            <pc:docMk/>
            <pc:sldMk cId="4158059221" sldId="299"/>
            <ac:spMk id="16" creationId="{D3CB1E3B-CFE8-4C85-8B03-68935DAD2692}"/>
          </ac:spMkLst>
        </pc:spChg>
        <pc:spChg chg="mod">
          <ac:chgData name="Thu Luu Nguyen Ngoc" userId="745adbe3c62ebcc8" providerId="LiveId" clId="{944692B9-DED1-4807-ACAC-0F5AB8B6C945}" dt="2017-12-11T08:01:22.196" v="5906" actId="1037"/>
          <ac:spMkLst>
            <pc:docMk/>
            <pc:sldMk cId="4158059221" sldId="299"/>
            <ac:spMk id="17" creationId="{2C66F5A7-B514-4311-8073-7E897D5A51B8}"/>
          </ac:spMkLst>
        </pc:spChg>
        <pc:spChg chg="del">
          <ac:chgData name="Thu Luu Nguyen Ngoc" userId="745adbe3c62ebcc8" providerId="LiveId" clId="{944692B9-DED1-4807-ACAC-0F5AB8B6C945}" dt="2017-12-11T03:39:56.806" v="2597" actId="478"/>
          <ac:spMkLst>
            <pc:docMk/>
            <pc:sldMk cId="4158059221" sldId="299"/>
            <ac:spMk id="35" creationId="{E16E1597-C30C-4FA0-A35B-4115A88D263E}"/>
          </ac:spMkLst>
        </pc:spChg>
        <pc:spChg chg="add del mod">
          <ac:chgData name="Thu Luu Nguyen Ngoc" userId="745adbe3c62ebcc8" providerId="LiveId" clId="{944692B9-DED1-4807-ACAC-0F5AB8B6C945}" dt="2017-12-11T04:35:13.724" v="3305" actId="478"/>
          <ac:spMkLst>
            <pc:docMk/>
            <pc:sldMk cId="4158059221" sldId="299"/>
            <ac:spMk id="57" creationId="{CC1714A6-E04D-4D62-8457-EC860FA9EC73}"/>
          </ac:spMkLst>
        </pc:spChg>
        <pc:spChg chg="add mod">
          <ac:chgData name="Thu Luu Nguyen Ngoc" userId="745adbe3c62ebcc8" providerId="LiveId" clId="{944692B9-DED1-4807-ACAC-0F5AB8B6C945}" dt="2017-12-11T08:00:54.244" v="5889" actId="1038"/>
          <ac:spMkLst>
            <pc:docMk/>
            <pc:sldMk cId="4158059221" sldId="299"/>
            <ac:spMk id="58" creationId="{BE92BB3D-999E-4AAD-83F7-194FB5FDE62C}"/>
          </ac:spMkLst>
        </pc:spChg>
        <pc:spChg chg="add del mod">
          <ac:chgData name="Thu Luu Nguyen Ngoc" userId="745adbe3c62ebcc8" providerId="LiveId" clId="{944692B9-DED1-4807-ACAC-0F5AB8B6C945}" dt="2017-12-11T04:35:23.362" v="3310" actId="478"/>
          <ac:spMkLst>
            <pc:docMk/>
            <pc:sldMk cId="4158059221" sldId="299"/>
            <ac:spMk id="60" creationId="{E900C691-6103-48B8-8960-CDED06191699}"/>
          </ac:spMkLst>
        </pc:spChg>
        <pc:spChg chg="add del mod">
          <ac:chgData name="Thu Luu Nguyen Ngoc" userId="745adbe3c62ebcc8" providerId="LiveId" clId="{944692B9-DED1-4807-ACAC-0F5AB8B6C945}" dt="2017-12-11T04:35:13.724" v="3305" actId="478"/>
          <ac:spMkLst>
            <pc:docMk/>
            <pc:sldMk cId="4158059221" sldId="299"/>
            <ac:spMk id="61" creationId="{2F49DCB0-9DD4-4C95-8E6D-20CE9B5D15DB}"/>
          </ac:spMkLst>
        </pc:spChg>
        <pc:spChg chg="add del mod">
          <ac:chgData name="Thu Luu Nguyen Ngoc" userId="745adbe3c62ebcc8" providerId="LiveId" clId="{944692B9-DED1-4807-ACAC-0F5AB8B6C945}" dt="2017-12-11T04:35:13.724" v="3305" actId="478"/>
          <ac:spMkLst>
            <pc:docMk/>
            <pc:sldMk cId="4158059221" sldId="299"/>
            <ac:spMk id="62" creationId="{7C877299-1C84-47BA-B05A-8DEBB59CA82A}"/>
          </ac:spMkLst>
        </pc:spChg>
        <pc:spChg chg="add del mod">
          <ac:chgData name="Thu Luu Nguyen Ngoc" userId="745adbe3c62ebcc8" providerId="LiveId" clId="{944692B9-DED1-4807-ACAC-0F5AB8B6C945}" dt="2017-12-11T04:35:13.724" v="3305" actId="478"/>
          <ac:spMkLst>
            <pc:docMk/>
            <pc:sldMk cId="4158059221" sldId="299"/>
            <ac:spMk id="63" creationId="{EB3515A4-FA27-4578-8564-5983ED3EFE76}"/>
          </ac:spMkLst>
        </pc:spChg>
        <pc:spChg chg="add del mod">
          <ac:chgData name="Thu Luu Nguyen Ngoc" userId="745adbe3c62ebcc8" providerId="LiveId" clId="{944692B9-DED1-4807-ACAC-0F5AB8B6C945}" dt="2017-12-11T04:35:16.228" v="3306" actId="478"/>
          <ac:spMkLst>
            <pc:docMk/>
            <pc:sldMk cId="4158059221" sldId="299"/>
            <ac:spMk id="65" creationId="{CFECDEE9-E22D-4B9A-AD50-22ED5732F348}"/>
          </ac:spMkLst>
        </pc:spChg>
        <pc:spChg chg="add mod">
          <ac:chgData name="Thu Luu Nguyen Ngoc" userId="745adbe3c62ebcc8" providerId="LiveId" clId="{944692B9-DED1-4807-ACAC-0F5AB8B6C945}" dt="2017-12-11T08:01:45.871" v="5914" actId="1076"/>
          <ac:spMkLst>
            <pc:docMk/>
            <pc:sldMk cId="4158059221" sldId="299"/>
            <ac:spMk id="66" creationId="{230D91D9-628E-45A6-B863-5E69224289CA}"/>
          </ac:spMkLst>
        </pc:spChg>
        <pc:spChg chg="add mod">
          <ac:chgData name="Thu Luu Nguyen Ngoc" userId="745adbe3c62ebcc8" providerId="LiveId" clId="{944692B9-DED1-4807-ACAC-0F5AB8B6C945}" dt="2017-12-11T08:00:54.244" v="5889" actId="1038"/>
          <ac:spMkLst>
            <pc:docMk/>
            <pc:sldMk cId="4158059221" sldId="299"/>
            <ac:spMk id="67" creationId="{F9D5D375-DC04-41F9-BA96-C7CC540FC7ED}"/>
          </ac:spMkLst>
        </pc:spChg>
        <pc:spChg chg="add del mod">
          <ac:chgData name="Thu Luu Nguyen Ngoc" userId="745adbe3c62ebcc8" providerId="LiveId" clId="{944692B9-DED1-4807-ACAC-0F5AB8B6C945}" dt="2017-12-11T04:35:21.559" v="3309" actId="478"/>
          <ac:spMkLst>
            <pc:docMk/>
            <pc:sldMk cId="4158059221" sldId="299"/>
            <ac:spMk id="69" creationId="{C2407F1C-F84D-4250-A27F-8E819BE5A976}"/>
          </ac:spMkLst>
        </pc:spChg>
        <pc:spChg chg="add del mod">
          <ac:chgData name="Thu Luu Nguyen Ngoc" userId="745adbe3c62ebcc8" providerId="LiveId" clId="{944692B9-DED1-4807-ACAC-0F5AB8B6C945}" dt="2017-12-11T04:35:13.724" v="3305" actId="478"/>
          <ac:spMkLst>
            <pc:docMk/>
            <pc:sldMk cId="4158059221" sldId="299"/>
            <ac:spMk id="70" creationId="{409DC766-FF3B-43BD-AC61-4B8756A467D0}"/>
          </ac:spMkLst>
        </pc:spChg>
        <pc:spChg chg="del mod">
          <ac:chgData name="Thu Luu Nguyen Ngoc" userId="745adbe3c62ebcc8" providerId="LiveId" clId="{944692B9-DED1-4807-ACAC-0F5AB8B6C945}" dt="2017-12-11T04:06:29.926" v="3208" actId="478"/>
          <ac:spMkLst>
            <pc:docMk/>
            <pc:sldMk cId="4158059221" sldId="299"/>
            <ac:spMk id="79" creationId="{41A0E20D-5A4E-4C84-B6E0-E86B045E6FC5}"/>
          </ac:spMkLst>
        </pc:spChg>
        <pc:spChg chg="del mod">
          <ac:chgData name="Thu Luu Nguyen Ngoc" userId="745adbe3c62ebcc8" providerId="LiveId" clId="{944692B9-DED1-4807-ACAC-0F5AB8B6C945}" dt="2017-12-11T03:44:43.606" v="2729" actId="478"/>
          <ac:spMkLst>
            <pc:docMk/>
            <pc:sldMk cId="4158059221" sldId="299"/>
            <ac:spMk id="80" creationId="{CF650BAD-6631-4FEE-916F-7D6476CBB385}"/>
          </ac:spMkLst>
        </pc:spChg>
        <pc:spChg chg="del">
          <ac:chgData name="Thu Luu Nguyen Ngoc" userId="745adbe3c62ebcc8" providerId="LiveId" clId="{944692B9-DED1-4807-ACAC-0F5AB8B6C945}" dt="2017-12-11T03:48:10.473" v="2929" actId="478"/>
          <ac:spMkLst>
            <pc:docMk/>
            <pc:sldMk cId="4158059221" sldId="299"/>
            <ac:spMk id="81" creationId="{1C30CDD5-5B90-43A3-B276-9309C955C4FB}"/>
          </ac:spMkLst>
        </pc:spChg>
        <pc:spChg chg="del mod">
          <ac:chgData name="Thu Luu Nguyen Ngoc" userId="745adbe3c62ebcc8" providerId="LiveId" clId="{944692B9-DED1-4807-ACAC-0F5AB8B6C945}" dt="2017-12-11T03:48:08.725" v="2927" actId="478"/>
          <ac:spMkLst>
            <pc:docMk/>
            <pc:sldMk cId="4158059221" sldId="299"/>
            <ac:spMk id="82" creationId="{F3CF943F-4283-48BD-B143-BB0C67BC4B78}"/>
          </ac:spMkLst>
        </pc:spChg>
        <pc:spChg chg="add del mod">
          <ac:chgData name="Thu Luu Nguyen Ngoc" userId="745adbe3c62ebcc8" providerId="LiveId" clId="{944692B9-DED1-4807-ACAC-0F5AB8B6C945}" dt="2017-12-11T04:33:43.240" v="3270" actId="478"/>
          <ac:spMkLst>
            <pc:docMk/>
            <pc:sldMk cId="4158059221" sldId="299"/>
            <ac:spMk id="91" creationId="{3B0EAFA6-EAD9-4968-A973-1CFF66E84774}"/>
          </ac:spMkLst>
        </pc:spChg>
        <pc:spChg chg="add del mod">
          <ac:chgData name="Thu Luu Nguyen Ngoc" userId="745adbe3c62ebcc8" providerId="LiveId" clId="{944692B9-DED1-4807-ACAC-0F5AB8B6C945}" dt="2017-12-11T04:33:49.229" v="3275" actId="478"/>
          <ac:spMkLst>
            <pc:docMk/>
            <pc:sldMk cId="4158059221" sldId="299"/>
            <ac:spMk id="92" creationId="{817BAE56-0C30-45BD-84A8-2CDBABED0340}"/>
          </ac:spMkLst>
        </pc:spChg>
        <pc:spChg chg="add del mod">
          <ac:chgData name="Thu Luu Nguyen Ngoc" userId="745adbe3c62ebcc8" providerId="LiveId" clId="{944692B9-DED1-4807-ACAC-0F5AB8B6C945}" dt="2017-12-11T04:33:50.221" v="3276" actId="478"/>
          <ac:spMkLst>
            <pc:docMk/>
            <pc:sldMk cId="4158059221" sldId="299"/>
            <ac:spMk id="93" creationId="{E645FF0B-4C1B-404F-9833-3E0FB2ED6EB3}"/>
          </ac:spMkLst>
        </pc:spChg>
        <pc:spChg chg="add del mod">
          <ac:chgData name="Thu Luu Nguyen Ngoc" userId="745adbe3c62ebcc8" providerId="LiveId" clId="{944692B9-DED1-4807-ACAC-0F5AB8B6C945}" dt="2017-12-11T04:33:52.222" v="3277" actId="478"/>
          <ac:spMkLst>
            <pc:docMk/>
            <pc:sldMk cId="4158059221" sldId="299"/>
            <ac:spMk id="94" creationId="{6A06A0C1-A96B-4D5A-891B-6C273D078697}"/>
          </ac:spMkLst>
        </pc:spChg>
        <pc:spChg chg="add del mod">
          <ac:chgData name="Thu Luu Nguyen Ngoc" userId="745adbe3c62ebcc8" providerId="LiveId" clId="{944692B9-DED1-4807-ACAC-0F5AB8B6C945}" dt="2017-12-11T04:35:13.724" v="3305" actId="478"/>
          <ac:spMkLst>
            <pc:docMk/>
            <pc:sldMk cId="4158059221" sldId="299"/>
            <ac:spMk id="190" creationId="{C15B8156-1D50-4ACA-B43B-5835E31B75D3}"/>
          </ac:spMkLst>
        </pc:spChg>
        <pc:spChg chg="add del mod">
          <ac:chgData name="Thu Luu Nguyen Ngoc" userId="745adbe3c62ebcc8" providerId="LiveId" clId="{944692B9-DED1-4807-ACAC-0F5AB8B6C945}" dt="2017-12-11T04:35:13.724" v="3305" actId="478"/>
          <ac:spMkLst>
            <pc:docMk/>
            <pc:sldMk cId="4158059221" sldId="299"/>
            <ac:spMk id="193" creationId="{3ACAF545-D1D4-43F9-A94B-F45A91D1921B}"/>
          </ac:spMkLst>
        </pc:spChg>
        <pc:spChg chg="add mod">
          <ac:chgData name="Thu Luu Nguyen Ngoc" userId="745adbe3c62ebcc8" providerId="LiveId" clId="{944692B9-DED1-4807-ACAC-0F5AB8B6C945}" dt="2017-12-11T08:01:13.216" v="5902" actId="1076"/>
          <ac:spMkLst>
            <pc:docMk/>
            <pc:sldMk cId="4158059221" sldId="299"/>
            <ac:spMk id="194" creationId="{14DE413F-776C-4BBC-A057-FC6AD577F619}"/>
          </ac:spMkLst>
        </pc:spChg>
        <pc:spChg chg="add mod">
          <ac:chgData name="Thu Luu Nguyen Ngoc" userId="745adbe3c62ebcc8" providerId="LiveId" clId="{944692B9-DED1-4807-ACAC-0F5AB8B6C945}" dt="2017-12-11T08:01:57.086" v="5915" actId="1076"/>
          <ac:spMkLst>
            <pc:docMk/>
            <pc:sldMk cId="4158059221" sldId="299"/>
            <ac:spMk id="195" creationId="{190F23B6-D6D3-4412-892A-E08A30738CD2}"/>
          </ac:spMkLst>
        </pc:spChg>
        <pc:spChg chg="add mod">
          <ac:chgData name="Thu Luu Nguyen Ngoc" userId="745adbe3c62ebcc8" providerId="LiveId" clId="{944692B9-DED1-4807-ACAC-0F5AB8B6C945}" dt="2017-12-11T08:01:22.196" v="5906" actId="1037"/>
          <ac:spMkLst>
            <pc:docMk/>
            <pc:sldMk cId="4158059221" sldId="299"/>
            <ac:spMk id="254" creationId="{2D7515DA-7FA2-4441-AED3-2E1D3970638C}"/>
          </ac:spMkLst>
        </pc:spChg>
        <pc:spChg chg="add mod">
          <ac:chgData name="Thu Luu Nguyen Ngoc" userId="745adbe3c62ebcc8" providerId="LiveId" clId="{944692B9-DED1-4807-ACAC-0F5AB8B6C945}" dt="2017-12-11T08:00:38.656" v="5880" actId="1037"/>
          <ac:spMkLst>
            <pc:docMk/>
            <pc:sldMk cId="4158059221" sldId="299"/>
            <ac:spMk id="269" creationId="{94EED145-6167-4786-87C2-1D60097A90FF}"/>
          </ac:spMkLst>
        </pc:spChg>
        <pc:spChg chg="add mod">
          <ac:chgData name="Thu Luu Nguyen Ngoc" userId="745adbe3c62ebcc8" providerId="LiveId" clId="{944692B9-DED1-4807-ACAC-0F5AB8B6C945}" dt="2017-12-11T06:54:30.713" v="5029" actId="1037"/>
          <ac:spMkLst>
            <pc:docMk/>
            <pc:sldMk cId="4158059221" sldId="299"/>
            <ac:spMk id="276" creationId="{E27967F3-817C-402D-889D-A194536094BE}"/>
          </ac:spMkLst>
        </pc:spChg>
        <pc:spChg chg="add mod">
          <ac:chgData name="Thu Luu Nguyen Ngoc" userId="745adbe3c62ebcc8" providerId="LiveId" clId="{944692B9-DED1-4807-ACAC-0F5AB8B6C945}" dt="2017-12-11T08:01:26.508" v="5910" actId="1037"/>
          <ac:spMkLst>
            <pc:docMk/>
            <pc:sldMk cId="4158059221" sldId="299"/>
            <ac:spMk id="277" creationId="{9A5E0717-6E8B-4DF9-B71B-31D7C5DBD76C}"/>
          </ac:spMkLst>
        </pc:spChg>
        <pc:cxnChg chg="mod">
          <ac:chgData name="Thu Luu Nguyen Ngoc" userId="745adbe3c62ebcc8" providerId="LiveId" clId="{944692B9-DED1-4807-ACAC-0F5AB8B6C945}" dt="2017-12-11T08:02:21.973" v="5927" actId="14100"/>
          <ac:cxnSpMkLst>
            <pc:docMk/>
            <pc:sldMk cId="4158059221" sldId="299"/>
            <ac:cxnSpMk id="19" creationId="{24A28261-A552-4F64-952B-2BFB21467FB7}"/>
          </ac:cxnSpMkLst>
        </pc:cxnChg>
        <pc:cxnChg chg="mod">
          <ac:chgData name="Thu Luu Nguyen Ngoc" userId="745adbe3c62ebcc8" providerId="LiveId" clId="{944692B9-DED1-4807-ACAC-0F5AB8B6C945}" dt="2017-12-11T08:05:21.497" v="5976" actId="14100"/>
          <ac:cxnSpMkLst>
            <pc:docMk/>
            <pc:sldMk cId="4158059221" sldId="299"/>
            <ac:cxnSpMk id="23" creationId="{CC21BC40-D3F5-47B3-9D60-FB37BFD2C0E4}"/>
          </ac:cxnSpMkLst>
        </pc:cxnChg>
        <pc:cxnChg chg="add del mod">
          <ac:chgData name="Thu Luu Nguyen Ngoc" userId="745adbe3c62ebcc8" providerId="LiveId" clId="{944692B9-DED1-4807-ACAC-0F5AB8B6C945}" dt="2017-12-11T04:36:35.864" v="3324" actId="478"/>
          <ac:cxnSpMkLst>
            <pc:docMk/>
            <pc:sldMk cId="4158059221" sldId="299"/>
            <ac:cxnSpMk id="29" creationId="{105F4BF6-BE0F-4580-AF02-CD73DA8ABF1F}"/>
          </ac:cxnSpMkLst>
        </pc:cxnChg>
        <pc:cxnChg chg="del mod">
          <ac:chgData name="Thu Luu Nguyen Ngoc" userId="745adbe3c62ebcc8" providerId="LiveId" clId="{944692B9-DED1-4807-ACAC-0F5AB8B6C945}" dt="2017-12-11T03:44:09.111" v="2719" actId="478"/>
          <ac:cxnSpMkLst>
            <pc:docMk/>
            <pc:sldMk cId="4158059221" sldId="299"/>
            <ac:cxnSpMk id="34" creationId="{CEC9AE9E-1422-465A-96F1-6877EE8BF202}"/>
          </ac:cxnSpMkLst>
        </pc:cxnChg>
        <pc:cxnChg chg="add del mod">
          <ac:chgData name="Thu Luu Nguyen Ngoc" userId="745adbe3c62ebcc8" providerId="LiveId" clId="{944692B9-DED1-4807-ACAC-0F5AB8B6C945}" dt="2017-12-11T03:44:11.212" v="2720" actId="478"/>
          <ac:cxnSpMkLst>
            <pc:docMk/>
            <pc:sldMk cId="4158059221" sldId="299"/>
            <ac:cxnSpMk id="37" creationId="{5EB4519B-F195-4790-B0FB-12F392857D91}"/>
          </ac:cxnSpMkLst>
        </pc:cxnChg>
        <pc:cxnChg chg="del mod">
          <ac:chgData name="Thu Luu Nguyen Ngoc" userId="745adbe3c62ebcc8" providerId="LiveId" clId="{944692B9-DED1-4807-ACAC-0F5AB8B6C945}" dt="2017-12-11T03:44:38.979" v="2727" actId="478"/>
          <ac:cxnSpMkLst>
            <pc:docMk/>
            <pc:sldMk cId="4158059221" sldId="299"/>
            <ac:cxnSpMk id="53" creationId="{773370D5-D166-4A63-8410-9728625010E3}"/>
          </ac:cxnSpMkLst>
        </pc:cxnChg>
        <pc:cxnChg chg="del mod">
          <ac:chgData name="Thu Luu Nguyen Ngoc" userId="745adbe3c62ebcc8" providerId="LiveId" clId="{944692B9-DED1-4807-ACAC-0F5AB8B6C945}" dt="2017-12-11T04:33:45.774" v="3272" actId="478"/>
          <ac:cxnSpMkLst>
            <pc:docMk/>
            <pc:sldMk cId="4158059221" sldId="299"/>
            <ac:cxnSpMk id="56" creationId="{C2D17BFD-E7DF-4EF8-B335-B4F34FED12C3}"/>
          </ac:cxnSpMkLst>
        </pc:cxnChg>
        <pc:cxnChg chg="del mod">
          <ac:chgData name="Thu Luu Nguyen Ngoc" userId="745adbe3c62ebcc8" providerId="LiveId" clId="{944692B9-DED1-4807-ACAC-0F5AB8B6C945}" dt="2017-12-11T03:44:12.187" v="2721" actId="478"/>
          <ac:cxnSpMkLst>
            <pc:docMk/>
            <pc:sldMk cId="4158059221" sldId="299"/>
            <ac:cxnSpMk id="59" creationId="{1179486B-53A1-4D34-AE9D-C21550C4727E}"/>
          </ac:cxnSpMkLst>
        </pc:cxnChg>
        <pc:cxnChg chg="del mod">
          <ac:chgData name="Thu Luu Nguyen Ngoc" userId="745adbe3c62ebcc8" providerId="LiveId" clId="{944692B9-DED1-4807-ACAC-0F5AB8B6C945}" dt="2017-12-11T03:48:07.196" v="2925" actId="478"/>
          <ac:cxnSpMkLst>
            <pc:docMk/>
            <pc:sldMk cId="4158059221" sldId="299"/>
            <ac:cxnSpMk id="64" creationId="{7431C3B9-A836-46B6-9D7B-E3113608E490}"/>
          </ac:cxnSpMkLst>
        </pc:cxnChg>
        <pc:cxnChg chg="del mod">
          <ac:chgData name="Thu Luu Nguyen Ngoc" userId="745adbe3c62ebcc8" providerId="LiveId" clId="{944692B9-DED1-4807-ACAC-0F5AB8B6C945}" dt="2017-12-11T03:48:11.553" v="2930" actId="478"/>
          <ac:cxnSpMkLst>
            <pc:docMk/>
            <pc:sldMk cId="4158059221" sldId="299"/>
            <ac:cxnSpMk id="68" creationId="{DF92A555-345D-41C9-8D40-4E8E6EBD3C6F}"/>
          </ac:cxnSpMkLst>
        </pc:cxnChg>
        <pc:cxnChg chg="del mod">
          <ac:chgData name="Thu Luu Nguyen Ngoc" userId="745adbe3c62ebcc8" providerId="LiveId" clId="{944692B9-DED1-4807-ACAC-0F5AB8B6C945}" dt="2017-12-11T03:48:12.738" v="2931" actId="478"/>
          <ac:cxnSpMkLst>
            <pc:docMk/>
            <pc:sldMk cId="4158059221" sldId="299"/>
            <ac:cxnSpMk id="71" creationId="{1840143F-5C79-40D7-A97B-9DE431DF7E6F}"/>
          </ac:cxnSpMkLst>
        </pc:cxnChg>
        <pc:cxnChg chg="add del">
          <ac:chgData name="Thu Luu Nguyen Ngoc" userId="745adbe3c62ebcc8" providerId="LiveId" clId="{944692B9-DED1-4807-ACAC-0F5AB8B6C945}" dt="2017-12-11T03:53:22.531" v="2995" actId="478"/>
          <ac:cxnSpMkLst>
            <pc:docMk/>
            <pc:sldMk cId="4158059221" sldId="299"/>
            <ac:cxnSpMk id="72" creationId="{EBB73A9B-D8F0-4DED-A547-84C65D275D8D}"/>
          </ac:cxnSpMkLst>
        </pc:cxnChg>
        <pc:cxnChg chg="add del mod">
          <ac:chgData name="Thu Luu Nguyen Ngoc" userId="745adbe3c62ebcc8" providerId="LiveId" clId="{944692B9-DED1-4807-ACAC-0F5AB8B6C945}" dt="2017-12-11T04:33:46.604" v="3273" actId="478"/>
          <ac:cxnSpMkLst>
            <pc:docMk/>
            <pc:sldMk cId="4158059221" sldId="299"/>
            <ac:cxnSpMk id="73" creationId="{C00DBA61-12CD-4319-AC6C-179238D0D067}"/>
          </ac:cxnSpMkLst>
        </pc:cxnChg>
        <pc:cxnChg chg="del mod">
          <ac:chgData name="Thu Luu Nguyen Ngoc" userId="745adbe3c62ebcc8" providerId="LiveId" clId="{944692B9-DED1-4807-ACAC-0F5AB8B6C945}" dt="2017-12-11T03:48:14.391" v="2932" actId="478"/>
          <ac:cxnSpMkLst>
            <pc:docMk/>
            <pc:sldMk cId="4158059221" sldId="299"/>
            <ac:cxnSpMk id="74" creationId="{C949B95E-25FB-4A0D-BF34-C3CA77508200}"/>
          </ac:cxnSpMkLst>
        </pc:cxnChg>
        <pc:cxnChg chg="add del mod">
          <ac:chgData name="Thu Luu Nguyen Ngoc" userId="745adbe3c62ebcc8" providerId="LiveId" clId="{944692B9-DED1-4807-ACAC-0F5AB8B6C945}" dt="2017-12-11T04:33:44.745" v="3271" actId="478"/>
          <ac:cxnSpMkLst>
            <pc:docMk/>
            <pc:sldMk cId="4158059221" sldId="299"/>
            <ac:cxnSpMk id="75" creationId="{DF5D68D5-8B8B-44DC-9391-DCB9E765E5AA}"/>
          </ac:cxnSpMkLst>
        </pc:cxnChg>
        <pc:cxnChg chg="add del mod">
          <ac:chgData name="Thu Luu Nguyen Ngoc" userId="745adbe3c62ebcc8" providerId="LiveId" clId="{944692B9-DED1-4807-ACAC-0F5AB8B6C945}" dt="2017-12-11T04:33:53.093" v="3278" actId="478"/>
          <ac:cxnSpMkLst>
            <pc:docMk/>
            <pc:sldMk cId="4158059221" sldId="299"/>
            <ac:cxnSpMk id="78" creationId="{7795811B-3129-4092-83F4-F84A22992E92}"/>
          </ac:cxnSpMkLst>
        </pc:cxnChg>
        <pc:cxnChg chg="add mod">
          <ac:chgData name="Thu Luu Nguyen Ngoc" userId="745adbe3c62ebcc8" providerId="LiveId" clId="{944692B9-DED1-4807-ACAC-0F5AB8B6C945}" dt="2017-12-11T08:00:58.665" v="5895" actId="1038"/>
          <ac:cxnSpMkLst>
            <pc:docMk/>
            <pc:sldMk cId="4158059221" sldId="299"/>
            <ac:cxnSpMk id="95" creationId="{250E4FEF-ECF8-48CB-99DB-4032FA0D7A23}"/>
          </ac:cxnSpMkLst>
        </pc:cxnChg>
        <pc:cxnChg chg="add del mod">
          <ac:chgData name="Thu Luu Nguyen Ngoc" userId="745adbe3c62ebcc8" providerId="LiveId" clId="{944692B9-DED1-4807-ACAC-0F5AB8B6C945}" dt="2017-12-11T04:35:13.724" v="3305" actId="478"/>
          <ac:cxnSpMkLst>
            <pc:docMk/>
            <pc:sldMk cId="4158059221" sldId="299"/>
            <ac:cxnSpMk id="99" creationId="{0949F981-3E7E-4F9D-B147-1EF2374BA92F}"/>
          </ac:cxnSpMkLst>
        </pc:cxnChg>
        <pc:cxnChg chg="add del mod">
          <ac:chgData name="Thu Luu Nguyen Ngoc" userId="745adbe3c62ebcc8" providerId="LiveId" clId="{944692B9-DED1-4807-ACAC-0F5AB8B6C945}" dt="2017-12-11T04:35:13.724" v="3305" actId="478"/>
          <ac:cxnSpMkLst>
            <pc:docMk/>
            <pc:sldMk cId="4158059221" sldId="299"/>
            <ac:cxnSpMk id="103" creationId="{E94B3721-FBA4-41DB-9DD1-1950972288E2}"/>
          </ac:cxnSpMkLst>
        </pc:cxnChg>
        <pc:cxnChg chg="add del mod">
          <ac:chgData name="Thu Luu Nguyen Ngoc" userId="745adbe3c62ebcc8" providerId="LiveId" clId="{944692B9-DED1-4807-ACAC-0F5AB8B6C945}" dt="2017-12-11T04:35:13.724" v="3305" actId="478"/>
          <ac:cxnSpMkLst>
            <pc:docMk/>
            <pc:sldMk cId="4158059221" sldId="299"/>
            <ac:cxnSpMk id="107" creationId="{313C5953-A4C7-424B-9B6F-73443B4A9767}"/>
          </ac:cxnSpMkLst>
        </pc:cxnChg>
        <pc:cxnChg chg="add del mod">
          <ac:chgData name="Thu Luu Nguyen Ngoc" userId="745adbe3c62ebcc8" providerId="LiveId" clId="{944692B9-DED1-4807-ACAC-0F5AB8B6C945}" dt="2017-12-11T04:35:13.724" v="3305" actId="478"/>
          <ac:cxnSpMkLst>
            <pc:docMk/>
            <pc:sldMk cId="4158059221" sldId="299"/>
            <ac:cxnSpMk id="112" creationId="{CB5527C5-4A80-41B1-84F7-56F6FAC4E307}"/>
          </ac:cxnSpMkLst>
        </pc:cxnChg>
        <pc:cxnChg chg="add del mod">
          <ac:chgData name="Thu Luu Nguyen Ngoc" userId="745adbe3c62ebcc8" providerId="LiveId" clId="{944692B9-DED1-4807-ACAC-0F5AB8B6C945}" dt="2017-12-11T04:35:13.724" v="3305" actId="478"/>
          <ac:cxnSpMkLst>
            <pc:docMk/>
            <pc:sldMk cId="4158059221" sldId="299"/>
            <ac:cxnSpMk id="116" creationId="{9F1EC244-2E99-4E95-A0ED-EDF99F1CA597}"/>
          </ac:cxnSpMkLst>
        </pc:cxnChg>
        <pc:cxnChg chg="add del mod">
          <ac:chgData name="Thu Luu Nguyen Ngoc" userId="745adbe3c62ebcc8" providerId="LiveId" clId="{944692B9-DED1-4807-ACAC-0F5AB8B6C945}" dt="2017-12-11T04:35:13.724" v="3305" actId="478"/>
          <ac:cxnSpMkLst>
            <pc:docMk/>
            <pc:sldMk cId="4158059221" sldId="299"/>
            <ac:cxnSpMk id="119" creationId="{0C95A9E8-D067-4394-A190-7CFB4487D5E6}"/>
          </ac:cxnSpMkLst>
        </pc:cxnChg>
        <pc:cxnChg chg="add del mod">
          <ac:chgData name="Thu Luu Nguyen Ngoc" userId="745adbe3c62ebcc8" providerId="LiveId" clId="{944692B9-DED1-4807-ACAC-0F5AB8B6C945}" dt="2017-12-11T04:35:18.216" v="3308" actId="478"/>
          <ac:cxnSpMkLst>
            <pc:docMk/>
            <pc:sldMk cId="4158059221" sldId="299"/>
            <ac:cxnSpMk id="122" creationId="{BFFB4098-6AFA-4D92-9033-146EBD842AD3}"/>
          </ac:cxnSpMkLst>
        </pc:cxnChg>
        <pc:cxnChg chg="add del mod">
          <ac:chgData name="Thu Luu Nguyen Ngoc" userId="745adbe3c62ebcc8" providerId="LiveId" clId="{944692B9-DED1-4807-ACAC-0F5AB8B6C945}" dt="2017-12-11T04:35:24.909" v="3311" actId="478"/>
          <ac:cxnSpMkLst>
            <pc:docMk/>
            <pc:sldMk cId="4158059221" sldId="299"/>
            <ac:cxnSpMk id="125" creationId="{0C6650EE-AF66-461A-B582-F06721E70C05}"/>
          </ac:cxnSpMkLst>
        </pc:cxnChg>
        <pc:cxnChg chg="add del mod">
          <ac:chgData name="Thu Luu Nguyen Ngoc" userId="745adbe3c62ebcc8" providerId="LiveId" clId="{944692B9-DED1-4807-ACAC-0F5AB8B6C945}" dt="2017-12-11T04:35:17.571" v="3307" actId="478"/>
          <ac:cxnSpMkLst>
            <pc:docMk/>
            <pc:sldMk cId="4158059221" sldId="299"/>
            <ac:cxnSpMk id="128" creationId="{564194B7-5A75-4E5D-AE62-8F75C800EB37}"/>
          </ac:cxnSpMkLst>
        </pc:cxnChg>
        <pc:cxnChg chg="add mod">
          <ac:chgData name="Thu Luu Nguyen Ngoc" userId="745adbe3c62ebcc8" providerId="LiveId" clId="{944692B9-DED1-4807-ACAC-0F5AB8B6C945}" dt="2017-12-11T08:01:45.871" v="5914" actId="1076"/>
          <ac:cxnSpMkLst>
            <pc:docMk/>
            <pc:sldMk cId="4158059221" sldId="299"/>
            <ac:cxnSpMk id="133" creationId="{1683B889-CF13-431A-AFD3-23053E56C5DB}"/>
          </ac:cxnSpMkLst>
        </pc:cxnChg>
        <pc:cxnChg chg="add del mod">
          <ac:chgData name="Thu Luu Nguyen Ngoc" userId="745adbe3c62ebcc8" providerId="LiveId" clId="{944692B9-DED1-4807-ACAC-0F5AB8B6C945}" dt="2017-12-11T04:03:51.324" v="3155" actId="478"/>
          <ac:cxnSpMkLst>
            <pc:docMk/>
            <pc:sldMk cId="4158059221" sldId="299"/>
            <ac:cxnSpMk id="146" creationId="{AE4EF5B2-C2F7-4D12-A0D2-443D8A34A94A}"/>
          </ac:cxnSpMkLst>
        </pc:cxnChg>
        <pc:cxnChg chg="add del mod">
          <ac:chgData name="Thu Luu Nguyen Ngoc" userId="745adbe3c62ebcc8" providerId="LiveId" clId="{944692B9-DED1-4807-ACAC-0F5AB8B6C945}" dt="2017-12-11T04:00:48.072" v="3125" actId="478"/>
          <ac:cxnSpMkLst>
            <pc:docMk/>
            <pc:sldMk cId="4158059221" sldId="299"/>
            <ac:cxnSpMk id="149" creationId="{8C9AB6D0-E36F-4AF9-BED0-8C682EFB4D96}"/>
          </ac:cxnSpMkLst>
        </pc:cxnChg>
        <pc:cxnChg chg="add del mod">
          <ac:chgData name="Thu Luu Nguyen Ngoc" userId="745adbe3c62ebcc8" providerId="LiveId" clId="{944692B9-DED1-4807-ACAC-0F5AB8B6C945}" dt="2017-12-11T04:01:17.887" v="3129" actId="478"/>
          <ac:cxnSpMkLst>
            <pc:docMk/>
            <pc:sldMk cId="4158059221" sldId="299"/>
            <ac:cxnSpMk id="159" creationId="{FE907BBD-A295-4143-AC37-99CFCCA459E8}"/>
          </ac:cxnSpMkLst>
        </pc:cxnChg>
        <pc:cxnChg chg="add mod">
          <ac:chgData name="Thu Luu Nguyen Ngoc" userId="745adbe3c62ebcc8" providerId="LiveId" clId="{944692B9-DED1-4807-ACAC-0F5AB8B6C945}" dt="2017-12-11T08:01:45.871" v="5914" actId="1076"/>
          <ac:cxnSpMkLst>
            <pc:docMk/>
            <pc:sldMk cId="4158059221" sldId="299"/>
            <ac:cxnSpMk id="175" creationId="{048B7283-C0A5-41D9-93FE-42F0A066109E}"/>
          </ac:cxnSpMkLst>
        </pc:cxnChg>
        <pc:cxnChg chg="add mod">
          <ac:chgData name="Thu Luu Nguyen Ngoc" userId="745adbe3c62ebcc8" providerId="LiveId" clId="{944692B9-DED1-4807-ACAC-0F5AB8B6C945}" dt="2017-12-11T08:05:21.497" v="5976" actId="14100"/>
          <ac:cxnSpMkLst>
            <pc:docMk/>
            <pc:sldMk cId="4158059221" sldId="299"/>
            <ac:cxnSpMk id="186" creationId="{FBC4F54E-3118-4E18-AE8A-8B994A5CC6AD}"/>
          </ac:cxnSpMkLst>
        </pc:cxnChg>
        <pc:cxnChg chg="add mod">
          <ac:chgData name="Thu Luu Nguyen Ngoc" userId="745adbe3c62ebcc8" providerId="LiveId" clId="{944692B9-DED1-4807-ACAC-0F5AB8B6C945}" dt="2017-12-11T08:05:21.497" v="5976" actId="14100"/>
          <ac:cxnSpMkLst>
            <pc:docMk/>
            <pc:sldMk cId="4158059221" sldId="299"/>
            <ac:cxnSpMk id="222" creationId="{DC979B3C-0B5A-4FC5-BBE9-EC4A4BE022C7}"/>
          </ac:cxnSpMkLst>
        </pc:cxnChg>
        <pc:cxnChg chg="add mod">
          <ac:chgData name="Thu Luu Nguyen Ngoc" userId="745adbe3c62ebcc8" providerId="LiveId" clId="{944692B9-DED1-4807-ACAC-0F5AB8B6C945}" dt="2017-12-11T08:01:22.196" v="5906" actId="1037"/>
          <ac:cxnSpMkLst>
            <pc:docMk/>
            <pc:sldMk cId="4158059221" sldId="299"/>
            <ac:cxnSpMk id="258" creationId="{339C3B92-E844-447C-8A67-20256B107F65}"/>
          </ac:cxnSpMkLst>
        </pc:cxnChg>
        <pc:cxnChg chg="add mod">
          <ac:chgData name="Thu Luu Nguyen Ngoc" userId="745adbe3c62ebcc8" providerId="LiveId" clId="{944692B9-DED1-4807-ACAC-0F5AB8B6C945}" dt="2017-12-11T08:01:22.196" v="5906" actId="1037"/>
          <ac:cxnSpMkLst>
            <pc:docMk/>
            <pc:sldMk cId="4158059221" sldId="299"/>
            <ac:cxnSpMk id="259" creationId="{39D4FE43-68E1-4DB3-A08C-703D81FC0403}"/>
          </ac:cxnSpMkLst>
        </pc:cxnChg>
        <pc:cxnChg chg="add mod">
          <ac:chgData name="Thu Luu Nguyen Ngoc" userId="745adbe3c62ebcc8" providerId="LiveId" clId="{944692B9-DED1-4807-ACAC-0F5AB8B6C945}" dt="2017-12-11T08:01:22.196" v="5906" actId="1037"/>
          <ac:cxnSpMkLst>
            <pc:docMk/>
            <pc:sldMk cId="4158059221" sldId="299"/>
            <ac:cxnSpMk id="263" creationId="{7D7F8AA8-7579-4DA3-979F-E8BA6AB620EB}"/>
          </ac:cxnSpMkLst>
        </pc:cxnChg>
      </pc:sldChg>
      <pc:sldChg chg="addSp delSp modSp add ord addAnim delAnim modAnim modNotesTx">
        <pc:chgData name="Thu Luu Nguyen Ngoc" userId="745adbe3c62ebcc8" providerId="LiveId" clId="{944692B9-DED1-4807-ACAC-0F5AB8B6C945}" dt="2017-12-11T08:39:19.320" v="6361" actId="20577"/>
        <pc:sldMkLst>
          <pc:docMk/>
          <pc:sldMk cId="1300698623" sldId="300"/>
        </pc:sldMkLst>
        <pc:spChg chg="mod">
          <ac:chgData name="Thu Luu Nguyen Ngoc" userId="745adbe3c62ebcc8" providerId="LiveId" clId="{944692B9-DED1-4807-ACAC-0F5AB8B6C945}" dt="2017-12-11T05:32:07.113" v="4327" actId="20577"/>
          <ac:spMkLst>
            <pc:docMk/>
            <pc:sldMk cId="1300698623" sldId="300"/>
            <ac:spMk id="2" creationId="{D86175FE-1CC8-4F09-BCDB-CF889216A659}"/>
          </ac:spMkLst>
        </pc:spChg>
        <pc:spChg chg="mod">
          <ac:chgData name="Thu Luu Nguyen Ngoc" userId="745adbe3c62ebcc8" providerId="LiveId" clId="{944692B9-DED1-4807-ACAC-0F5AB8B6C945}" dt="2017-12-11T08:30:21.719" v="6357" actId="1037"/>
          <ac:spMkLst>
            <pc:docMk/>
            <pc:sldMk cId="1300698623" sldId="300"/>
            <ac:spMk id="5" creationId="{0D3CA390-845A-41FE-AE20-4BEA148F558A}"/>
          </ac:spMkLst>
        </pc:spChg>
        <pc:spChg chg="mod">
          <ac:chgData name="Thu Luu Nguyen Ngoc" userId="745adbe3c62ebcc8" providerId="LiveId" clId="{944692B9-DED1-4807-ACAC-0F5AB8B6C945}" dt="2017-12-11T08:30:21.719" v="6357" actId="1037"/>
          <ac:spMkLst>
            <pc:docMk/>
            <pc:sldMk cId="1300698623" sldId="300"/>
            <ac:spMk id="6" creationId="{BDBA2996-6F38-42E2-9717-597A1E11B912}"/>
          </ac:spMkLst>
        </pc:spChg>
        <pc:spChg chg="mod">
          <ac:chgData name="Thu Luu Nguyen Ngoc" userId="745adbe3c62ebcc8" providerId="LiveId" clId="{944692B9-DED1-4807-ACAC-0F5AB8B6C945}" dt="2017-12-11T08:30:21.719" v="6357" actId="1037"/>
          <ac:spMkLst>
            <pc:docMk/>
            <pc:sldMk cId="1300698623" sldId="300"/>
            <ac:spMk id="9" creationId="{969C38ED-A3BE-49F6-981E-2AE553724427}"/>
          </ac:spMkLst>
        </pc:spChg>
        <pc:spChg chg="del mod">
          <ac:chgData name="Thu Luu Nguyen Ngoc" userId="745adbe3c62ebcc8" providerId="LiveId" clId="{944692B9-DED1-4807-ACAC-0F5AB8B6C945}" dt="2017-12-11T05:20:01.547" v="4089" actId="478"/>
          <ac:spMkLst>
            <pc:docMk/>
            <pc:sldMk cId="1300698623" sldId="300"/>
            <ac:spMk id="10" creationId="{C4A023EA-1EC0-46CD-8684-3176E6B4D913}"/>
          </ac:spMkLst>
        </pc:spChg>
        <pc:spChg chg="mod">
          <ac:chgData name="Thu Luu Nguyen Ngoc" userId="745adbe3c62ebcc8" providerId="LiveId" clId="{944692B9-DED1-4807-ACAC-0F5AB8B6C945}" dt="2017-12-11T08:30:21.719" v="6357" actId="1037"/>
          <ac:spMkLst>
            <pc:docMk/>
            <pc:sldMk cId="1300698623" sldId="300"/>
            <ac:spMk id="17" creationId="{2C66F5A7-B514-4311-8073-7E897D5A51B8}"/>
          </ac:spMkLst>
        </pc:spChg>
        <pc:spChg chg="mod">
          <ac:chgData name="Thu Luu Nguyen Ngoc" userId="745adbe3c62ebcc8" providerId="LiveId" clId="{944692B9-DED1-4807-ACAC-0F5AB8B6C945}" dt="2017-12-11T08:30:21.719" v="6357" actId="1037"/>
          <ac:spMkLst>
            <pc:docMk/>
            <pc:sldMk cId="1300698623" sldId="300"/>
            <ac:spMk id="57" creationId="{CC1714A6-E04D-4D62-8457-EC860FA9EC73}"/>
          </ac:spMkLst>
        </pc:spChg>
        <pc:spChg chg="del">
          <ac:chgData name="Thu Luu Nguyen Ngoc" userId="745adbe3c62ebcc8" providerId="LiveId" clId="{944692B9-DED1-4807-ACAC-0F5AB8B6C945}" dt="2017-12-11T05:06:28.456" v="3832" actId="478"/>
          <ac:spMkLst>
            <pc:docMk/>
            <pc:sldMk cId="1300698623" sldId="300"/>
            <ac:spMk id="58" creationId="{BE92BB3D-999E-4AAD-83F7-194FB5FDE62C}"/>
          </ac:spMkLst>
        </pc:spChg>
        <pc:spChg chg="del">
          <ac:chgData name="Thu Luu Nguyen Ngoc" userId="745adbe3c62ebcc8" providerId="LiveId" clId="{944692B9-DED1-4807-ACAC-0F5AB8B6C945}" dt="2017-12-11T05:06:48.109" v="3838" actId="478"/>
          <ac:spMkLst>
            <pc:docMk/>
            <pc:sldMk cId="1300698623" sldId="300"/>
            <ac:spMk id="60" creationId="{E900C691-6103-48B8-8960-CDED06191699}"/>
          </ac:spMkLst>
        </pc:spChg>
        <pc:spChg chg="del">
          <ac:chgData name="Thu Luu Nguyen Ngoc" userId="745adbe3c62ebcc8" providerId="LiveId" clId="{944692B9-DED1-4807-ACAC-0F5AB8B6C945}" dt="2017-12-11T05:06:48.109" v="3838" actId="478"/>
          <ac:spMkLst>
            <pc:docMk/>
            <pc:sldMk cId="1300698623" sldId="300"/>
            <ac:spMk id="61" creationId="{2F49DCB0-9DD4-4C95-8E6D-20CE9B5D15DB}"/>
          </ac:spMkLst>
        </pc:spChg>
        <pc:spChg chg="del mod">
          <ac:chgData name="Thu Luu Nguyen Ngoc" userId="745adbe3c62ebcc8" providerId="LiveId" clId="{944692B9-DED1-4807-ACAC-0F5AB8B6C945}" dt="2017-12-11T05:09:07.559" v="3923" actId="478"/>
          <ac:spMkLst>
            <pc:docMk/>
            <pc:sldMk cId="1300698623" sldId="300"/>
            <ac:spMk id="62" creationId="{7C877299-1C84-47BA-B05A-8DEBB59CA82A}"/>
          </ac:spMkLst>
        </pc:spChg>
        <pc:spChg chg="add del mod">
          <ac:chgData name="Thu Luu Nguyen Ngoc" userId="745adbe3c62ebcc8" providerId="LiveId" clId="{944692B9-DED1-4807-ACAC-0F5AB8B6C945}" dt="2017-12-11T05:25:19.553" v="4195" actId="478"/>
          <ac:spMkLst>
            <pc:docMk/>
            <pc:sldMk cId="1300698623" sldId="300"/>
            <ac:spMk id="63" creationId="{EB3515A4-FA27-4578-8564-5983ED3EFE76}"/>
          </ac:spMkLst>
        </pc:spChg>
        <pc:spChg chg="mod">
          <ac:chgData name="Thu Luu Nguyen Ngoc" userId="745adbe3c62ebcc8" providerId="LiveId" clId="{944692B9-DED1-4807-ACAC-0F5AB8B6C945}" dt="2017-12-11T08:30:21.719" v="6357" actId="1037"/>
          <ac:spMkLst>
            <pc:docMk/>
            <pc:sldMk cId="1300698623" sldId="300"/>
            <ac:spMk id="65" creationId="{CFECDEE9-E22D-4B9A-AD50-22ED5732F348}"/>
          </ac:spMkLst>
        </pc:spChg>
        <pc:spChg chg="del">
          <ac:chgData name="Thu Luu Nguyen Ngoc" userId="745adbe3c62ebcc8" providerId="LiveId" clId="{944692B9-DED1-4807-ACAC-0F5AB8B6C945}" dt="2017-12-11T05:06:33.210" v="3833" actId="478"/>
          <ac:spMkLst>
            <pc:docMk/>
            <pc:sldMk cId="1300698623" sldId="300"/>
            <ac:spMk id="66" creationId="{230D91D9-628E-45A6-B863-5E69224289CA}"/>
          </ac:spMkLst>
        </pc:spChg>
        <pc:spChg chg="del">
          <ac:chgData name="Thu Luu Nguyen Ngoc" userId="745adbe3c62ebcc8" providerId="LiveId" clId="{944692B9-DED1-4807-ACAC-0F5AB8B6C945}" dt="2017-12-11T05:06:28.456" v="3832" actId="478"/>
          <ac:spMkLst>
            <pc:docMk/>
            <pc:sldMk cId="1300698623" sldId="300"/>
            <ac:spMk id="67" creationId="{F9D5D375-DC04-41F9-BA96-C7CC540FC7ED}"/>
          </ac:spMkLst>
        </pc:spChg>
        <pc:spChg chg="del">
          <ac:chgData name="Thu Luu Nguyen Ngoc" userId="745adbe3c62ebcc8" providerId="LiveId" clId="{944692B9-DED1-4807-ACAC-0F5AB8B6C945}" dt="2017-12-11T05:06:48.109" v="3838" actId="478"/>
          <ac:spMkLst>
            <pc:docMk/>
            <pc:sldMk cId="1300698623" sldId="300"/>
            <ac:spMk id="69" creationId="{C2407F1C-F84D-4250-A27F-8E819BE5A976}"/>
          </ac:spMkLst>
        </pc:spChg>
        <pc:spChg chg="del">
          <ac:chgData name="Thu Luu Nguyen Ngoc" userId="745adbe3c62ebcc8" providerId="LiveId" clId="{944692B9-DED1-4807-ACAC-0F5AB8B6C945}" dt="2017-12-11T05:06:48.109" v="3838" actId="478"/>
          <ac:spMkLst>
            <pc:docMk/>
            <pc:sldMk cId="1300698623" sldId="300"/>
            <ac:spMk id="70" creationId="{409DC766-FF3B-43BD-AC61-4B8756A467D0}"/>
          </ac:spMkLst>
        </pc:spChg>
        <pc:spChg chg="add del mod">
          <ac:chgData name="Thu Luu Nguyen Ngoc" userId="745adbe3c62ebcc8" providerId="LiveId" clId="{944692B9-DED1-4807-ACAC-0F5AB8B6C945}" dt="2017-12-11T05:22:59.959" v="4167" actId="478"/>
          <ac:spMkLst>
            <pc:docMk/>
            <pc:sldMk cId="1300698623" sldId="300"/>
            <ac:spMk id="74" creationId="{69B6F7E1-6D77-4192-815D-0ABF3DA850E6}"/>
          </ac:spMkLst>
        </pc:spChg>
        <pc:spChg chg="del">
          <ac:chgData name="Thu Luu Nguyen Ngoc" userId="745adbe3c62ebcc8" providerId="LiveId" clId="{944692B9-DED1-4807-ACAC-0F5AB8B6C945}" dt="2017-12-11T05:06:18.473" v="3825" actId="478"/>
          <ac:spMkLst>
            <pc:docMk/>
            <pc:sldMk cId="1300698623" sldId="300"/>
            <ac:spMk id="91" creationId="{3B0EAFA6-EAD9-4968-A973-1CFF66E84774}"/>
          </ac:spMkLst>
        </pc:spChg>
        <pc:spChg chg="del">
          <ac:chgData name="Thu Luu Nguyen Ngoc" userId="745adbe3c62ebcc8" providerId="LiveId" clId="{944692B9-DED1-4807-ACAC-0F5AB8B6C945}" dt="2017-12-11T05:06:20.455" v="3826" actId="478"/>
          <ac:spMkLst>
            <pc:docMk/>
            <pc:sldMk cId="1300698623" sldId="300"/>
            <ac:spMk id="92" creationId="{817BAE56-0C30-45BD-84A8-2CDBABED0340}"/>
          </ac:spMkLst>
        </pc:spChg>
        <pc:spChg chg="del mod">
          <ac:chgData name="Thu Luu Nguyen Ngoc" userId="745adbe3c62ebcc8" providerId="LiveId" clId="{944692B9-DED1-4807-ACAC-0F5AB8B6C945}" dt="2017-12-11T05:06:24.613" v="3831" actId="478"/>
          <ac:spMkLst>
            <pc:docMk/>
            <pc:sldMk cId="1300698623" sldId="300"/>
            <ac:spMk id="93" creationId="{E645FF0B-4C1B-404F-9833-3E0FB2ED6EB3}"/>
          </ac:spMkLst>
        </pc:spChg>
        <pc:spChg chg="mod">
          <ac:chgData name="Thu Luu Nguyen Ngoc" userId="745adbe3c62ebcc8" providerId="LiveId" clId="{944692B9-DED1-4807-ACAC-0F5AB8B6C945}" dt="2017-12-11T08:30:21.719" v="6357" actId="1037"/>
          <ac:spMkLst>
            <pc:docMk/>
            <pc:sldMk cId="1300698623" sldId="300"/>
            <ac:spMk id="94" creationId="{6A06A0C1-A96B-4D5A-891B-6C273D078697}"/>
          </ac:spMkLst>
        </pc:spChg>
        <pc:spChg chg="add mod">
          <ac:chgData name="Thu Luu Nguyen Ngoc" userId="745adbe3c62ebcc8" providerId="LiveId" clId="{944692B9-DED1-4807-ACAC-0F5AB8B6C945}" dt="2017-12-11T08:30:21.719" v="6357" actId="1037"/>
          <ac:spMkLst>
            <pc:docMk/>
            <pc:sldMk cId="1300698623" sldId="300"/>
            <ac:spMk id="96" creationId="{64C72CA5-D170-464F-BB8A-B5EBE4363275}"/>
          </ac:spMkLst>
        </pc:spChg>
        <pc:spChg chg="add del mod">
          <ac:chgData name="Thu Luu Nguyen Ngoc" userId="745adbe3c62ebcc8" providerId="LiveId" clId="{944692B9-DED1-4807-ACAC-0F5AB8B6C945}" dt="2017-12-11T05:25:19.553" v="4195" actId="478"/>
          <ac:spMkLst>
            <pc:docMk/>
            <pc:sldMk cId="1300698623" sldId="300"/>
            <ac:spMk id="97" creationId="{6713F925-B151-4DCC-B078-D260D6FEE828}"/>
          </ac:spMkLst>
        </pc:spChg>
        <pc:spChg chg="add del mod">
          <ac:chgData name="Thu Luu Nguyen Ngoc" userId="745adbe3c62ebcc8" providerId="LiveId" clId="{944692B9-DED1-4807-ACAC-0F5AB8B6C945}" dt="2017-12-11T05:25:19.553" v="4195" actId="478"/>
          <ac:spMkLst>
            <pc:docMk/>
            <pc:sldMk cId="1300698623" sldId="300"/>
            <ac:spMk id="98" creationId="{728833E6-6CB0-4791-B9A3-285FE6CFD94C}"/>
          </ac:spMkLst>
        </pc:spChg>
        <pc:spChg chg="add mod">
          <ac:chgData name="Thu Luu Nguyen Ngoc" userId="745adbe3c62ebcc8" providerId="LiveId" clId="{944692B9-DED1-4807-ACAC-0F5AB8B6C945}" dt="2017-12-11T08:30:21.719" v="6357" actId="1037"/>
          <ac:spMkLst>
            <pc:docMk/>
            <pc:sldMk cId="1300698623" sldId="300"/>
            <ac:spMk id="100" creationId="{87DA83E1-CDB3-4F1E-8600-1C9759D266D7}"/>
          </ac:spMkLst>
        </pc:spChg>
        <pc:spChg chg="add mod">
          <ac:chgData name="Thu Luu Nguyen Ngoc" userId="745adbe3c62ebcc8" providerId="LiveId" clId="{944692B9-DED1-4807-ACAC-0F5AB8B6C945}" dt="2017-12-11T08:30:21.719" v="6357" actId="1037"/>
          <ac:spMkLst>
            <pc:docMk/>
            <pc:sldMk cId="1300698623" sldId="300"/>
            <ac:spMk id="121" creationId="{332A4C78-B218-4539-BEF8-2DDD92F888F5}"/>
          </ac:spMkLst>
        </pc:spChg>
        <pc:spChg chg="add del mod">
          <ac:chgData name="Thu Luu Nguyen Ngoc" userId="745adbe3c62ebcc8" providerId="LiveId" clId="{944692B9-DED1-4807-ACAC-0F5AB8B6C945}" dt="2017-12-11T05:30:00.828" v="4298" actId="478"/>
          <ac:spMkLst>
            <pc:docMk/>
            <pc:sldMk cId="1300698623" sldId="300"/>
            <ac:spMk id="139" creationId="{717A91B0-426D-48A8-86D5-541D6747B284}"/>
          </ac:spMkLst>
        </pc:spChg>
        <pc:spChg chg="add mod">
          <ac:chgData name="Thu Luu Nguyen Ngoc" userId="745adbe3c62ebcc8" providerId="LiveId" clId="{944692B9-DED1-4807-ACAC-0F5AB8B6C945}" dt="2017-12-11T08:30:21.719" v="6357" actId="1037"/>
          <ac:spMkLst>
            <pc:docMk/>
            <pc:sldMk cId="1300698623" sldId="300"/>
            <ac:spMk id="149" creationId="{1948C86E-D936-4DCF-AC66-44775089D1FD}"/>
          </ac:spMkLst>
        </pc:spChg>
        <pc:spChg chg="add mod">
          <ac:chgData name="Thu Luu Nguyen Ngoc" userId="745adbe3c62ebcc8" providerId="LiveId" clId="{944692B9-DED1-4807-ACAC-0F5AB8B6C945}" dt="2017-12-11T08:30:21.719" v="6357" actId="1037"/>
          <ac:spMkLst>
            <pc:docMk/>
            <pc:sldMk cId="1300698623" sldId="300"/>
            <ac:spMk id="153" creationId="{12C3D987-9BCD-464B-823D-C8FD5E8FA691}"/>
          </ac:spMkLst>
        </pc:spChg>
        <pc:spChg chg="add mod">
          <ac:chgData name="Thu Luu Nguyen Ngoc" userId="745adbe3c62ebcc8" providerId="LiveId" clId="{944692B9-DED1-4807-ACAC-0F5AB8B6C945}" dt="2017-12-11T08:30:21.719" v="6357" actId="1037"/>
          <ac:spMkLst>
            <pc:docMk/>
            <pc:sldMk cId="1300698623" sldId="300"/>
            <ac:spMk id="154" creationId="{BC50C052-1F9C-48BB-AC6E-03384029743A}"/>
          </ac:spMkLst>
        </pc:spChg>
        <pc:spChg chg="add mod">
          <ac:chgData name="Thu Luu Nguyen Ngoc" userId="745adbe3c62ebcc8" providerId="LiveId" clId="{944692B9-DED1-4807-ACAC-0F5AB8B6C945}" dt="2017-12-11T08:30:21.719" v="6357" actId="1037"/>
          <ac:spMkLst>
            <pc:docMk/>
            <pc:sldMk cId="1300698623" sldId="300"/>
            <ac:spMk id="155" creationId="{A5F201B7-1C54-4137-B725-E623F0F2C28A}"/>
          </ac:spMkLst>
        </pc:spChg>
        <pc:spChg chg="add mod">
          <ac:chgData name="Thu Luu Nguyen Ngoc" userId="745adbe3c62ebcc8" providerId="LiveId" clId="{944692B9-DED1-4807-ACAC-0F5AB8B6C945}" dt="2017-12-11T08:30:21.719" v="6357" actId="1037"/>
          <ac:spMkLst>
            <pc:docMk/>
            <pc:sldMk cId="1300698623" sldId="300"/>
            <ac:spMk id="156" creationId="{77C2C8CA-6EEC-43B2-8E1A-00ECD0F55BEB}"/>
          </ac:spMkLst>
        </pc:spChg>
        <pc:spChg chg="add del mod">
          <ac:chgData name="Thu Luu Nguyen Ngoc" userId="745adbe3c62ebcc8" providerId="LiveId" clId="{944692B9-DED1-4807-ACAC-0F5AB8B6C945}" dt="2017-12-11T08:14:24.419" v="6086" actId="11529"/>
          <ac:spMkLst>
            <pc:docMk/>
            <pc:sldMk cId="1300698623" sldId="300"/>
            <ac:spMk id="163" creationId="{F0AB7292-D59D-4180-9A49-0660E979822D}"/>
          </ac:spMkLst>
        </pc:spChg>
        <pc:spChg chg="add mod">
          <ac:chgData name="Thu Luu Nguyen Ngoc" userId="745adbe3c62ebcc8" providerId="LiveId" clId="{944692B9-DED1-4807-ACAC-0F5AB8B6C945}" dt="2017-12-11T08:30:21.719" v="6357" actId="1037"/>
          <ac:spMkLst>
            <pc:docMk/>
            <pc:sldMk cId="1300698623" sldId="300"/>
            <ac:spMk id="167" creationId="{0FB32440-D51F-446B-8906-3FD86D1293A8}"/>
          </ac:spMkLst>
        </pc:spChg>
        <pc:spChg chg="add mod">
          <ac:chgData name="Thu Luu Nguyen Ngoc" userId="745adbe3c62ebcc8" providerId="LiveId" clId="{944692B9-DED1-4807-ACAC-0F5AB8B6C945}" dt="2017-12-11T08:30:21.719" v="6357" actId="1037"/>
          <ac:spMkLst>
            <pc:docMk/>
            <pc:sldMk cId="1300698623" sldId="300"/>
            <ac:spMk id="171" creationId="{A52A1EF1-DE04-4967-8A28-04FE86C008CE}"/>
          </ac:spMkLst>
        </pc:spChg>
        <pc:spChg chg="add mod">
          <ac:chgData name="Thu Luu Nguyen Ngoc" userId="745adbe3c62ebcc8" providerId="LiveId" clId="{944692B9-DED1-4807-ACAC-0F5AB8B6C945}" dt="2017-12-11T08:30:21.719" v="6357" actId="1037"/>
          <ac:spMkLst>
            <pc:docMk/>
            <pc:sldMk cId="1300698623" sldId="300"/>
            <ac:spMk id="173" creationId="{B16F6F2B-3E56-4FFA-84F7-90CB0939432A}"/>
          </ac:spMkLst>
        </pc:spChg>
        <pc:spChg chg="add del mod">
          <ac:chgData name="Thu Luu Nguyen Ngoc" userId="745adbe3c62ebcc8" providerId="LiveId" clId="{944692B9-DED1-4807-ACAC-0F5AB8B6C945}" dt="2017-12-11T08:29:25.332" v="6343" actId="478"/>
          <ac:spMkLst>
            <pc:docMk/>
            <pc:sldMk cId="1300698623" sldId="300"/>
            <ac:spMk id="183" creationId="{BF4BCAAE-1CF9-418F-8C3A-1DAD8AE546BD}"/>
          </ac:spMkLst>
        </pc:spChg>
        <pc:spChg chg="del mod">
          <ac:chgData name="Thu Luu Nguyen Ngoc" userId="745adbe3c62ebcc8" providerId="LiveId" clId="{944692B9-DED1-4807-ACAC-0F5AB8B6C945}" dt="2017-12-11T05:11:03.761" v="3947" actId="478"/>
          <ac:spMkLst>
            <pc:docMk/>
            <pc:sldMk cId="1300698623" sldId="300"/>
            <ac:spMk id="190" creationId="{C15B8156-1D50-4ACA-B43B-5835E31B75D3}"/>
          </ac:spMkLst>
        </pc:spChg>
        <pc:spChg chg="del mod">
          <ac:chgData name="Thu Luu Nguyen Ngoc" userId="745adbe3c62ebcc8" providerId="LiveId" clId="{944692B9-DED1-4807-ACAC-0F5AB8B6C945}" dt="2017-12-11T05:11:08.770" v="3950" actId="478"/>
          <ac:spMkLst>
            <pc:docMk/>
            <pc:sldMk cId="1300698623" sldId="300"/>
            <ac:spMk id="193" creationId="{3ACAF545-D1D4-43F9-A94B-F45A91D1921B}"/>
          </ac:spMkLst>
        </pc:spChg>
        <pc:spChg chg="del">
          <ac:chgData name="Thu Luu Nguyen Ngoc" userId="745adbe3c62ebcc8" providerId="LiveId" clId="{944692B9-DED1-4807-ACAC-0F5AB8B6C945}" dt="2017-12-11T05:06:34.768" v="3834" actId="478"/>
          <ac:spMkLst>
            <pc:docMk/>
            <pc:sldMk cId="1300698623" sldId="300"/>
            <ac:spMk id="194" creationId="{14DE413F-776C-4BBC-A057-FC6AD577F619}"/>
          </ac:spMkLst>
        </pc:spChg>
        <pc:spChg chg="del">
          <ac:chgData name="Thu Luu Nguyen Ngoc" userId="745adbe3c62ebcc8" providerId="LiveId" clId="{944692B9-DED1-4807-ACAC-0F5AB8B6C945}" dt="2017-12-11T05:06:36.227" v="3835" actId="478"/>
          <ac:spMkLst>
            <pc:docMk/>
            <pc:sldMk cId="1300698623" sldId="300"/>
            <ac:spMk id="195" creationId="{190F23B6-D6D3-4412-892A-E08A30738CD2}"/>
          </ac:spMkLst>
        </pc:spChg>
        <pc:spChg chg="add mod">
          <ac:chgData name="Thu Luu Nguyen Ngoc" userId="745adbe3c62ebcc8" providerId="LiveId" clId="{944692B9-DED1-4807-ACAC-0F5AB8B6C945}" dt="2017-12-11T08:30:21.719" v="6357" actId="1037"/>
          <ac:spMkLst>
            <pc:docMk/>
            <pc:sldMk cId="1300698623" sldId="300"/>
            <ac:spMk id="200" creationId="{88398D13-8AEB-4B5D-A96F-750A1A71286D}"/>
          </ac:spMkLst>
        </pc:spChg>
        <pc:cxnChg chg="mod">
          <ac:chgData name="Thu Luu Nguyen Ngoc" userId="745adbe3c62ebcc8" providerId="LiveId" clId="{944692B9-DED1-4807-ACAC-0F5AB8B6C945}" dt="2017-12-11T08:30:21.719" v="6357" actId="1037"/>
          <ac:cxnSpMkLst>
            <pc:docMk/>
            <pc:sldMk cId="1300698623" sldId="300"/>
            <ac:cxnSpMk id="19" creationId="{24A28261-A552-4F64-952B-2BFB21467FB7}"/>
          </ac:cxnSpMkLst>
        </pc:cxnChg>
        <pc:cxnChg chg="mod">
          <ac:chgData name="Thu Luu Nguyen Ngoc" userId="745adbe3c62ebcc8" providerId="LiveId" clId="{944692B9-DED1-4807-ACAC-0F5AB8B6C945}" dt="2017-12-11T08:30:21.719" v="6357" actId="1037"/>
          <ac:cxnSpMkLst>
            <pc:docMk/>
            <pc:sldMk cId="1300698623" sldId="300"/>
            <ac:cxnSpMk id="23" creationId="{CC21BC40-D3F5-47B3-9D60-FB37BFD2C0E4}"/>
          </ac:cxnSpMkLst>
        </pc:cxnChg>
        <pc:cxnChg chg="del mod">
          <ac:chgData name="Thu Luu Nguyen Ngoc" userId="745adbe3c62ebcc8" providerId="LiveId" clId="{944692B9-DED1-4807-ACAC-0F5AB8B6C945}" dt="2017-12-11T05:20:03.862" v="4090" actId="478"/>
          <ac:cxnSpMkLst>
            <pc:docMk/>
            <pc:sldMk cId="1300698623" sldId="300"/>
            <ac:cxnSpMk id="29" creationId="{105F4BF6-BE0F-4580-AF02-CD73DA8ABF1F}"/>
          </ac:cxnSpMkLst>
        </pc:cxnChg>
        <pc:cxnChg chg="del">
          <ac:chgData name="Thu Luu Nguyen Ngoc" userId="745adbe3c62ebcc8" providerId="LiveId" clId="{944692B9-DED1-4807-ACAC-0F5AB8B6C945}" dt="2017-12-11T05:06:21.709" v="3827" actId="478"/>
          <ac:cxnSpMkLst>
            <pc:docMk/>
            <pc:sldMk cId="1300698623" sldId="300"/>
            <ac:cxnSpMk id="56" creationId="{C2D17BFD-E7DF-4EF8-B335-B4F34FED12C3}"/>
          </ac:cxnSpMkLst>
        </pc:cxnChg>
        <pc:cxnChg chg="add mod">
          <ac:chgData name="Thu Luu Nguyen Ngoc" userId="745adbe3c62ebcc8" providerId="LiveId" clId="{944692B9-DED1-4807-ACAC-0F5AB8B6C945}" dt="2017-12-11T08:30:21.719" v="6357" actId="1037"/>
          <ac:cxnSpMkLst>
            <pc:docMk/>
            <pc:sldMk cId="1300698623" sldId="300"/>
            <ac:cxnSpMk id="59" creationId="{E4311E1C-F586-4348-9E46-ED061841C0DA}"/>
          </ac:cxnSpMkLst>
        </pc:cxnChg>
        <pc:cxnChg chg="add mod">
          <ac:chgData name="Thu Luu Nguyen Ngoc" userId="745adbe3c62ebcc8" providerId="LiveId" clId="{944692B9-DED1-4807-ACAC-0F5AB8B6C945}" dt="2017-12-11T08:30:21.719" v="6357" actId="1037"/>
          <ac:cxnSpMkLst>
            <pc:docMk/>
            <pc:sldMk cId="1300698623" sldId="300"/>
            <ac:cxnSpMk id="64" creationId="{F79244B8-0E3A-4B74-8B06-162E25B3965F}"/>
          </ac:cxnSpMkLst>
        </pc:cxnChg>
        <pc:cxnChg chg="del">
          <ac:chgData name="Thu Luu Nguyen Ngoc" userId="745adbe3c62ebcc8" providerId="LiveId" clId="{944692B9-DED1-4807-ACAC-0F5AB8B6C945}" dt="2017-12-11T05:06:23.238" v="3829" actId="478"/>
          <ac:cxnSpMkLst>
            <pc:docMk/>
            <pc:sldMk cId="1300698623" sldId="300"/>
            <ac:cxnSpMk id="73" creationId="{C00DBA61-12CD-4319-AC6C-179238D0D067}"/>
          </ac:cxnSpMkLst>
        </pc:cxnChg>
        <pc:cxnChg chg="del">
          <ac:chgData name="Thu Luu Nguyen Ngoc" userId="745adbe3c62ebcc8" providerId="LiveId" clId="{944692B9-DED1-4807-ACAC-0F5AB8B6C945}" dt="2017-12-11T05:06:22.506" v="3828" actId="478"/>
          <ac:cxnSpMkLst>
            <pc:docMk/>
            <pc:sldMk cId="1300698623" sldId="300"/>
            <ac:cxnSpMk id="75" creationId="{DF5D68D5-8B8B-44DC-9391-DCB9E765E5AA}"/>
          </ac:cxnSpMkLst>
        </pc:cxnChg>
        <pc:cxnChg chg="add mod">
          <ac:chgData name="Thu Luu Nguyen Ngoc" userId="745adbe3c62ebcc8" providerId="LiveId" clId="{944692B9-DED1-4807-ACAC-0F5AB8B6C945}" dt="2017-12-11T08:30:21.719" v="6357" actId="1037"/>
          <ac:cxnSpMkLst>
            <pc:docMk/>
            <pc:sldMk cId="1300698623" sldId="300"/>
            <ac:cxnSpMk id="76" creationId="{50110EC0-7DE3-4DEA-8BCF-4B1583521F15}"/>
          </ac:cxnSpMkLst>
        </pc:cxnChg>
        <pc:cxnChg chg="mod">
          <ac:chgData name="Thu Luu Nguyen Ngoc" userId="745adbe3c62ebcc8" providerId="LiveId" clId="{944692B9-DED1-4807-ACAC-0F5AB8B6C945}" dt="2017-12-11T08:30:21.719" v="6357" actId="1037"/>
          <ac:cxnSpMkLst>
            <pc:docMk/>
            <pc:sldMk cId="1300698623" sldId="300"/>
            <ac:cxnSpMk id="78" creationId="{7795811B-3129-4092-83F4-F84A22992E92}"/>
          </ac:cxnSpMkLst>
        </pc:cxnChg>
        <pc:cxnChg chg="add del mod">
          <ac:chgData name="Thu Luu Nguyen Ngoc" userId="745adbe3c62ebcc8" providerId="LiveId" clId="{944692B9-DED1-4807-ACAC-0F5AB8B6C945}" dt="2017-12-11T05:23:04.185" v="4169" actId="478"/>
          <ac:cxnSpMkLst>
            <pc:docMk/>
            <pc:sldMk cId="1300698623" sldId="300"/>
            <ac:cxnSpMk id="82" creationId="{ABD19FE2-DB43-4CD3-B2AE-A055607B4906}"/>
          </ac:cxnSpMkLst>
        </pc:cxnChg>
        <pc:cxnChg chg="del mod">
          <ac:chgData name="Thu Luu Nguyen Ngoc" userId="745adbe3c62ebcc8" providerId="LiveId" clId="{944692B9-DED1-4807-ACAC-0F5AB8B6C945}" dt="2017-12-11T05:06:28.456" v="3832" actId="478"/>
          <ac:cxnSpMkLst>
            <pc:docMk/>
            <pc:sldMk cId="1300698623" sldId="300"/>
            <ac:cxnSpMk id="95" creationId="{250E4FEF-ECF8-48CB-99DB-4032FA0D7A23}"/>
          </ac:cxnSpMkLst>
        </pc:cxnChg>
        <pc:cxnChg chg="del">
          <ac:chgData name="Thu Luu Nguyen Ngoc" userId="745adbe3c62ebcc8" providerId="LiveId" clId="{944692B9-DED1-4807-ACAC-0F5AB8B6C945}" dt="2017-12-11T05:06:28.456" v="3832" actId="478"/>
          <ac:cxnSpMkLst>
            <pc:docMk/>
            <pc:sldMk cId="1300698623" sldId="300"/>
            <ac:cxnSpMk id="99" creationId="{0949F981-3E7E-4F9D-B147-1EF2374BA92F}"/>
          </ac:cxnSpMkLst>
        </pc:cxnChg>
        <pc:cxnChg chg="del mod">
          <ac:chgData name="Thu Luu Nguyen Ngoc" userId="745adbe3c62ebcc8" providerId="LiveId" clId="{944692B9-DED1-4807-ACAC-0F5AB8B6C945}" dt="2017-12-11T05:06:48.109" v="3838" actId="478"/>
          <ac:cxnSpMkLst>
            <pc:docMk/>
            <pc:sldMk cId="1300698623" sldId="300"/>
            <ac:cxnSpMk id="103" creationId="{E94B3721-FBA4-41DB-9DD1-1950972288E2}"/>
          </ac:cxnSpMkLst>
        </pc:cxnChg>
        <pc:cxnChg chg="add del mod">
          <ac:chgData name="Thu Luu Nguyen Ngoc" userId="745adbe3c62ebcc8" providerId="LiveId" clId="{944692B9-DED1-4807-ACAC-0F5AB8B6C945}" dt="2017-12-11T05:23:02.129" v="4168" actId="478"/>
          <ac:cxnSpMkLst>
            <pc:docMk/>
            <pc:sldMk cId="1300698623" sldId="300"/>
            <ac:cxnSpMk id="107" creationId="{313C5953-A4C7-424B-9B6F-73443B4A9767}"/>
          </ac:cxnSpMkLst>
        </pc:cxnChg>
        <pc:cxnChg chg="del mod">
          <ac:chgData name="Thu Luu Nguyen Ngoc" userId="745adbe3c62ebcc8" providerId="LiveId" clId="{944692B9-DED1-4807-ACAC-0F5AB8B6C945}" dt="2017-12-11T05:09:22.229" v="3928" actId="478"/>
          <ac:cxnSpMkLst>
            <pc:docMk/>
            <pc:sldMk cId="1300698623" sldId="300"/>
            <ac:cxnSpMk id="112" creationId="{CB5527C5-4A80-41B1-84F7-56F6FAC4E307}"/>
          </ac:cxnSpMkLst>
        </pc:cxnChg>
        <pc:cxnChg chg="add mod">
          <ac:chgData name="Thu Luu Nguyen Ngoc" userId="745adbe3c62ebcc8" providerId="LiveId" clId="{944692B9-DED1-4807-ACAC-0F5AB8B6C945}" dt="2017-12-11T08:30:21.719" v="6357" actId="1037"/>
          <ac:cxnSpMkLst>
            <pc:docMk/>
            <pc:sldMk cId="1300698623" sldId="300"/>
            <ac:cxnSpMk id="114" creationId="{7CACE182-6AF1-47FF-BA62-85B1A690C4BC}"/>
          </ac:cxnSpMkLst>
        </pc:cxnChg>
        <pc:cxnChg chg="del mod">
          <ac:chgData name="Thu Luu Nguyen Ngoc" userId="745adbe3c62ebcc8" providerId="LiveId" clId="{944692B9-DED1-4807-ACAC-0F5AB8B6C945}" dt="2017-12-11T05:09:24.713" v="3929" actId="478"/>
          <ac:cxnSpMkLst>
            <pc:docMk/>
            <pc:sldMk cId="1300698623" sldId="300"/>
            <ac:cxnSpMk id="116" creationId="{9F1EC244-2E99-4E95-A0ED-EDF99F1CA597}"/>
          </ac:cxnSpMkLst>
        </pc:cxnChg>
        <pc:cxnChg chg="del mod">
          <ac:chgData name="Thu Luu Nguyen Ngoc" userId="745adbe3c62ebcc8" providerId="LiveId" clId="{944692B9-DED1-4807-ACAC-0F5AB8B6C945}" dt="2017-12-11T05:09:20.129" v="3927" actId="478"/>
          <ac:cxnSpMkLst>
            <pc:docMk/>
            <pc:sldMk cId="1300698623" sldId="300"/>
            <ac:cxnSpMk id="119" creationId="{0C95A9E8-D067-4394-A190-7CFB4487D5E6}"/>
          </ac:cxnSpMkLst>
        </pc:cxnChg>
        <pc:cxnChg chg="del">
          <ac:chgData name="Thu Luu Nguyen Ngoc" userId="745adbe3c62ebcc8" providerId="LiveId" clId="{944692B9-DED1-4807-ACAC-0F5AB8B6C945}" dt="2017-12-11T05:06:51.410" v="3839" actId="478"/>
          <ac:cxnSpMkLst>
            <pc:docMk/>
            <pc:sldMk cId="1300698623" sldId="300"/>
            <ac:cxnSpMk id="122" creationId="{BFFB4098-6AFA-4D92-9033-146EBD842AD3}"/>
          </ac:cxnSpMkLst>
        </pc:cxnChg>
        <pc:cxnChg chg="del">
          <ac:chgData name="Thu Luu Nguyen Ngoc" userId="745adbe3c62ebcc8" providerId="LiveId" clId="{944692B9-DED1-4807-ACAC-0F5AB8B6C945}" dt="2017-12-11T05:06:28.456" v="3832" actId="478"/>
          <ac:cxnSpMkLst>
            <pc:docMk/>
            <pc:sldMk cId="1300698623" sldId="300"/>
            <ac:cxnSpMk id="125" creationId="{0C6650EE-AF66-461A-B582-F06721E70C05}"/>
          </ac:cxnSpMkLst>
        </pc:cxnChg>
        <pc:cxnChg chg="del mod">
          <ac:chgData name="Thu Luu Nguyen Ngoc" userId="745adbe3c62ebcc8" providerId="LiveId" clId="{944692B9-DED1-4807-ACAC-0F5AB8B6C945}" dt="2017-12-11T05:26:10.886" v="4225" actId="478"/>
          <ac:cxnSpMkLst>
            <pc:docMk/>
            <pc:sldMk cId="1300698623" sldId="300"/>
            <ac:cxnSpMk id="128" creationId="{564194B7-5A75-4E5D-AE62-8F75C800EB37}"/>
          </ac:cxnSpMkLst>
        </pc:cxnChg>
        <pc:cxnChg chg="add mod">
          <ac:chgData name="Thu Luu Nguyen Ngoc" userId="745adbe3c62ebcc8" providerId="LiveId" clId="{944692B9-DED1-4807-ACAC-0F5AB8B6C945}" dt="2017-12-11T08:30:21.719" v="6357" actId="1037"/>
          <ac:cxnSpMkLst>
            <pc:docMk/>
            <pc:sldMk cId="1300698623" sldId="300"/>
            <ac:cxnSpMk id="132" creationId="{37562773-B063-42A7-B833-9126A1B45CF6}"/>
          </ac:cxnSpMkLst>
        </pc:cxnChg>
        <pc:cxnChg chg="del mod">
          <ac:chgData name="Thu Luu Nguyen Ngoc" userId="745adbe3c62ebcc8" providerId="LiveId" clId="{944692B9-DED1-4807-ACAC-0F5AB8B6C945}" dt="2017-12-11T05:06:28.456" v="3832" actId="478"/>
          <ac:cxnSpMkLst>
            <pc:docMk/>
            <pc:sldMk cId="1300698623" sldId="300"/>
            <ac:cxnSpMk id="133" creationId="{1683B889-CF13-431A-AFD3-23053E56C5DB}"/>
          </ac:cxnSpMkLst>
        </pc:cxnChg>
        <pc:cxnChg chg="add mod">
          <ac:chgData name="Thu Luu Nguyen Ngoc" userId="745adbe3c62ebcc8" providerId="LiveId" clId="{944692B9-DED1-4807-ACAC-0F5AB8B6C945}" dt="2017-12-11T08:30:21.719" v="6357" actId="1037"/>
          <ac:cxnSpMkLst>
            <pc:docMk/>
            <pc:sldMk cId="1300698623" sldId="300"/>
            <ac:cxnSpMk id="135" creationId="{6024348D-CB1C-4529-8EFD-2D0B915266DC}"/>
          </ac:cxnSpMkLst>
        </pc:cxnChg>
        <pc:cxnChg chg="add mod">
          <ac:chgData name="Thu Luu Nguyen Ngoc" userId="745adbe3c62ebcc8" providerId="LiveId" clId="{944692B9-DED1-4807-ACAC-0F5AB8B6C945}" dt="2017-12-11T08:30:21.719" v="6357" actId="1037"/>
          <ac:cxnSpMkLst>
            <pc:docMk/>
            <pc:sldMk cId="1300698623" sldId="300"/>
            <ac:cxnSpMk id="146" creationId="{89B9CDDC-7B8D-4432-B0FA-538F3FB9F3DA}"/>
          </ac:cxnSpMkLst>
        </pc:cxnChg>
        <pc:cxnChg chg="add mod">
          <ac:chgData name="Thu Luu Nguyen Ngoc" userId="745adbe3c62ebcc8" providerId="LiveId" clId="{944692B9-DED1-4807-ACAC-0F5AB8B6C945}" dt="2017-12-11T08:30:21.719" v="6357" actId="1037"/>
          <ac:cxnSpMkLst>
            <pc:docMk/>
            <pc:sldMk cId="1300698623" sldId="300"/>
            <ac:cxnSpMk id="150" creationId="{3EDB9582-331E-472E-9BA2-D438930810C2}"/>
          </ac:cxnSpMkLst>
        </pc:cxnChg>
        <pc:cxnChg chg="add mod">
          <ac:chgData name="Thu Luu Nguyen Ngoc" userId="745adbe3c62ebcc8" providerId="LiveId" clId="{944692B9-DED1-4807-ACAC-0F5AB8B6C945}" dt="2017-12-11T08:30:21.719" v="6357" actId="1037"/>
          <ac:cxnSpMkLst>
            <pc:docMk/>
            <pc:sldMk cId="1300698623" sldId="300"/>
            <ac:cxnSpMk id="168" creationId="{01B1C7C4-37F3-4321-8060-E3F1B55A5525}"/>
          </ac:cxnSpMkLst>
        </pc:cxnChg>
        <pc:cxnChg chg="add mod">
          <ac:chgData name="Thu Luu Nguyen Ngoc" userId="745adbe3c62ebcc8" providerId="LiveId" clId="{944692B9-DED1-4807-ACAC-0F5AB8B6C945}" dt="2017-12-11T08:30:21.719" v="6357" actId="1037"/>
          <ac:cxnSpMkLst>
            <pc:docMk/>
            <pc:sldMk cId="1300698623" sldId="300"/>
            <ac:cxnSpMk id="174" creationId="{418521FF-E8E1-49D7-89D8-2567CFCD1060}"/>
          </ac:cxnSpMkLst>
        </pc:cxnChg>
        <pc:cxnChg chg="del">
          <ac:chgData name="Thu Luu Nguyen Ngoc" userId="745adbe3c62ebcc8" providerId="LiveId" clId="{944692B9-DED1-4807-ACAC-0F5AB8B6C945}" dt="2017-12-11T05:06:28.456" v="3832" actId="478"/>
          <ac:cxnSpMkLst>
            <pc:docMk/>
            <pc:sldMk cId="1300698623" sldId="300"/>
            <ac:cxnSpMk id="175" creationId="{048B7283-C0A5-41D9-93FE-42F0A066109E}"/>
          </ac:cxnSpMkLst>
        </pc:cxnChg>
        <pc:cxnChg chg="add del mod">
          <ac:chgData name="Thu Luu Nguyen Ngoc" userId="745adbe3c62ebcc8" providerId="LiveId" clId="{944692B9-DED1-4807-ACAC-0F5AB8B6C945}" dt="2017-12-11T08:29:33.687" v="6344" actId="478"/>
          <ac:cxnSpMkLst>
            <pc:docMk/>
            <pc:sldMk cId="1300698623" sldId="300"/>
            <ac:cxnSpMk id="185" creationId="{E9EDBB30-2C6C-40AD-9B37-0E6918DB42F7}"/>
          </ac:cxnSpMkLst>
        </pc:cxnChg>
        <pc:cxnChg chg="del mod">
          <ac:chgData name="Thu Luu Nguyen Ngoc" userId="745adbe3c62ebcc8" providerId="LiveId" clId="{944692B9-DED1-4807-ACAC-0F5AB8B6C945}" dt="2017-12-11T05:06:37.102" v="3836" actId="478"/>
          <ac:cxnSpMkLst>
            <pc:docMk/>
            <pc:sldMk cId="1300698623" sldId="300"/>
            <ac:cxnSpMk id="186" creationId="{FBC4F54E-3118-4E18-AE8A-8B994A5CC6AD}"/>
          </ac:cxnSpMkLst>
        </pc:cxnChg>
        <pc:cxnChg chg="add mod">
          <ac:chgData name="Thu Luu Nguyen Ngoc" userId="745adbe3c62ebcc8" providerId="LiveId" clId="{944692B9-DED1-4807-ACAC-0F5AB8B6C945}" dt="2017-12-11T08:30:21.719" v="6357" actId="1037"/>
          <ac:cxnSpMkLst>
            <pc:docMk/>
            <pc:sldMk cId="1300698623" sldId="300"/>
            <ac:cxnSpMk id="202" creationId="{EA93EBC3-7E1E-4B20-A334-67CDD7C3BB39}"/>
          </ac:cxnSpMkLst>
        </pc:cxnChg>
      </pc:sldChg>
      <pc:sldChg chg="addSp delSp modSp add ord addAnim delAnim modAnim modNotesTx">
        <pc:chgData name="Thu Luu Nguyen Ngoc" userId="745adbe3c62ebcc8" providerId="LiveId" clId="{944692B9-DED1-4807-ACAC-0F5AB8B6C945}" dt="2017-12-11T08:39:39.641" v="6369" actId="20577"/>
        <pc:sldMkLst>
          <pc:docMk/>
          <pc:sldMk cId="142482558" sldId="301"/>
        </pc:sldMkLst>
        <pc:spChg chg="mod">
          <ac:chgData name="Thu Luu Nguyen Ngoc" userId="745adbe3c62ebcc8" providerId="LiveId" clId="{944692B9-DED1-4807-ACAC-0F5AB8B6C945}" dt="2017-12-11T05:32:15.482" v="4333" actId="20577"/>
          <ac:spMkLst>
            <pc:docMk/>
            <pc:sldMk cId="142482558" sldId="301"/>
            <ac:spMk id="2" creationId="{D86175FE-1CC8-4F09-BCDB-CF889216A659}"/>
          </ac:spMkLst>
        </pc:spChg>
        <pc:spChg chg="mod">
          <ac:chgData name="Thu Luu Nguyen Ngoc" userId="745adbe3c62ebcc8" providerId="LiveId" clId="{944692B9-DED1-4807-ACAC-0F5AB8B6C945}" dt="2017-12-11T04:58:21.448" v="3745" actId="1037"/>
          <ac:spMkLst>
            <pc:docMk/>
            <pc:sldMk cId="142482558" sldId="301"/>
            <ac:spMk id="5" creationId="{0D3CA390-845A-41FE-AE20-4BEA148F558A}"/>
          </ac:spMkLst>
        </pc:spChg>
        <pc:spChg chg="mod">
          <ac:chgData name="Thu Luu Nguyen Ngoc" userId="745adbe3c62ebcc8" providerId="LiveId" clId="{944692B9-DED1-4807-ACAC-0F5AB8B6C945}" dt="2017-12-11T04:58:21.448" v="3745" actId="1037"/>
          <ac:spMkLst>
            <pc:docMk/>
            <pc:sldMk cId="142482558" sldId="301"/>
            <ac:spMk id="6" creationId="{BDBA2996-6F38-42E2-9717-597A1E11B912}"/>
          </ac:spMkLst>
        </pc:spChg>
        <pc:spChg chg="mod">
          <ac:chgData name="Thu Luu Nguyen Ngoc" userId="745adbe3c62ebcc8" providerId="LiveId" clId="{944692B9-DED1-4807-ACAC-0F5AB8B6C945}" dt="2017-12-11T05:41:06.709" v="4475" actId="1037"/>
          <ac:spMkLst>
            <pc:docMk/>
            <pc:sldMk cId="142482558" sldId="301"/>
            <ac:spMk id="9" creationId="{969C38ED-A3BE-49F6-981E-2AE553724427}"/>
          </ac:spMkLst>
        </pc:spChg>
        <pc:spChg chg="del mod">
          <ac:chgData name="Thu Luu Nguyen Ngoc" userId="745adbe3c62ebcc8" providerId="LiveId" clId="{944692B9-DED1-4807-ACAC-0F5AB8B6C945}" dt="2017-12-11T05:39:27.690" v="4429" actId="478"/>
          <ac:spMkLst>
            <pc:docMk/>
            <pc:sldMk cId="142482558" sldId="301"/>
            <ac:spMk id="10" creationId="{C4A023EA-1EC0-46CD-8684-3176E6B4D913}"/>
          </ac:spMkLst>
        </pc:spChg>
        <pc:spChg chg="mod">
          <ac:chgData name="Thu Luu Nguyen Ngoc" userId="745adbe3c62ebcc8" providerId="LiveId" clId="{944692B9-DED1-4807-ACAC-0F5AB8B6C945}" dt="2017-12-11T05:36:17.674" v="4371" actId="1076"/>
          <ac:spMkLst>
            <pc:docMk/>
            <pc:sldMk cId="142482558" sldId="301"/>
            <ac:spMk id="17" creationId="{2C66F5A7-B514-4311-8073-7E897D5A51B8}"/>
          </ac:spMkLst>
        </pc:spChg>
        <pc:spChg chg="add mod">
          <ac:chgData name="Thu Luu Nguyen Ngoc" userId="745adbe3c62ebcc8" providerId="LiveId" clId="{944692B9-DED1-4807-ACAC-0F5AB8B6C945}" dt="2017-12-11T05:41:27.665" v="4483" actId="1038"/>
          <ac:spMkLst>
            <pc:docMk/>
            <pc:sldMk cId="142482558" sldId="301"/>
            <ac:spMk id="53" creationId="{EC1C870C-6EBD-4813-BDD7-4C1F4C3F15CF}"/>
          </ac:spMkLst>
        </pc:spChg>
        <pc:spChg chg="del">
          <ac:chgData name="Thu Luu Nguyen Ngoc" userId="745adbe3c62ebcc8" providerId="LiveId" clId="{944692B9-DED1-4807-ACAC-0F5AB8B6C945}" dt="2017-12-11T04:48:06.860" v="3534" actId="478"/>
          <ac:spMkLst>
            <pc:docMk/>
            <pc:sldMk cId="142482558" sldId="301"/>
            <ac:spMk id="57" creationId="{CC1714A6-E04D-4D62-8457-EC860FA9EC73}"/>
          </ac:spMkLst>
        </pc:spChg>
        <pc:spChg chg="del">
          <ac:chgData name="Thu Luu Nguyen Ngoc" userId="745adbe3c62ebcc8" providerId="LiveId" clId="{944692B9-DED1-4807-ACAC-0F5AB8B6C945}" dt="2017-12-11T04:46:30.578" v="3501" actId="478"/>
          <ac:spMkLst>
            <pc:docMk/>
            <pc:sldMk cId="142482558" sldId="301"/>
            <ac:spMk id="58" creationId="{BE92BB3D-999E-4AAD-83F7-194FB5FDE62C}"/>
          </ac:spMkLst>
        </pc:spChg>
        <pc:spChg chg="del">
          <ac:chgData name="Thu Luu Nguyen Ngoc" userId="745adbe3c62ebcc8" providerId="LiveId" clId="{944692B9-DED1-4807-ACAC-0F5AB8B6C945}" dt="2017-12-11T04:46:30.578" v="3501" actId="478"/>
          <ac:spMkLst>
            <pc:docMk/>
            <pc:sldMk cId="142482558" sldId="301"/>
            <ac:spMk id="60" creationId="{E900C691-6103-48B8-8960-CDED06191699}"/>
          </ac:spMkLst>
        </pc:spChg>
        <pc:spChg chg="del">
          <ac:chgData name="Thu Luu Nguyen Ngoc" userId="745adbe3c62ebcc8" providerId="LiveId" clId="{944692B9-DED1-4807-ACAC-0F5AB8B6C945}" dt="2017-12-11T04:46:38.292" v="3505" actId="478"/>
          <ac:spMkLst>
            <pc:docMk/>
            <pc:sldMk cId="142482558" sldId="301"/>
            <ac:spMk id="61" creationId="{2F49DCB0-9DD4-4C95-8E6D-20CE9B5D15DB}"/>
          </ac:spMkLst>
        </pc:spChg>
        <pc:spChg chg="del">
          <ac:chgData name="Thu Luu Nguyen Ngoc" userId="745adbe3c62ebcc8" providerId="LiveId" clId="{944692B9-DED1-4807-ACAC-0F5AB8B6C945}" dt="2017-12-11T04:48:03.901" v="3533" actId="478"/>
          <ac:spMkLst>
            <pc:docMk/>
            <pc:sldMk cId="142482558" sldId="301"/>
            <ac:spMk id="62" creationId="{7C877299-1C84-47BA-B05A-8DEBB59CA82A}"/>
          </ac:spMkLst>
        </pc:spChg>
        <pc:spChg chg="del mod">
          <ac:chgData name="Thu Luu Nguyen Ngoc" userId="745adbe3c62ebcc8" providerId="LiveId" clId="{944692B9-DED1-4807-ACAC-0F5AB8B6C945}" dt="2017-12-11T04:47:52.891" v="3528" actId="478"/>
          <ac:spMkLst>
            <pc:docMk/>
            <pc:sldMk cId="142482558" sldId="301"/>
            <ac:spMk id="63" creationId="{EB3515A4-FA27-4578-8564-5983ED3EFE76}"/>
          </ac:spMkLst>
        </pc:spChg>
        <pc:spChg chg="mod">
          <ac:chgData name="Thu Luu Nguyen Ngoc" userId="745adbe3c62ebcc8" providerId="LiveId" clId="{944692B9-DED1-4807-ACAC-0F5AB8B6C945}" dt="2017-12-11T05:41:06.709" v="4475" actId="1037"/>
          <ac:spMkLst>
            <pc:docMk/>
            <pc:sldMk cId="142482558" sldId="301"/>
            <ac:spMk id="65" creationId="{CFECDEE9-E22D-4B9A-AD50-22ED5732F348}"/>
          </ac:spMkLst>
        </pc:spChg>
        <pc:spChg chg="del">
          <ac:chgData name="Thu Luu Nguyen Ngoc" userId="745adbe3c62ebcc8" providerId="LiveId" clId="{944692B9-DED1-4807-ACAC-0F5AB8B6C945}" dt="2017-12-11T04:47:10.382" v="3514" actId="478"/>
          <ac:spMkLst>
            <pc:docMk/>
            <pc:sldMk cId="142482558" sldId="301"/>
            <ac:spMk id="66" creationId="{230D91D9-628E-45A6-B863-5E69224289CA}"/>
          </ac:spMkLst>
        </pc:spChg>
        <pc:spChg chg="del">
          <ac:chgData name="Thu Luu Nguyen Ngoc" userId="745adbe3c62ebcc8" providerId="LiveId" clId="{944692B9-DED1-4807-ACAC-0F5AB8B6C945}" dt="2017-12-11T04:46:30.578" v="3501" actId="478"/>
          <ac:spMkLst>
            <pc:docMk/>
            <pc:sldMk cId="142482558" sldId="301"/>
            <ac:spMk id="67" creationId="{F9D5D375-DC04-41F9-BA96-C7CC540FC7ED}"/>
          </ac:spMkLst>
        </pc:spChg>
        <pc:spChg chg="del">
          <ac:chgData name="Thu Luu Nguyen Ngoc" userId="745adbe3c62ebcc8" providerId="LiveId" clId="{944692B9-DED1-4807-ACAC-0F5AB8B6C945}" dt="2017-12-11T04:46:30.578" v="3501" actId="478"/>
          <ac:spMkLst>
            <pc:docMk/>
            <pc:sldMk cId="142482558" sldId="301"/>
            <ac:spMk id="69" creationId="{C2407F1C-F84D-4250-A27F-8E819BE5A976}"/>
          </ac:spMkLst>
        </pc:spChg>
        <pc:spChg chg="del">
          <ac:chgData name="Thu Luu Nguyen Ngoc" userId="745adbe3c62ebcc8" providerId="LiveId" clId="{944692B9-DED1-4807-ACAC-0F5AB8B6C945}" dt="2017-12-11T04:46:39.158" v="3506" actId="478"/>
          <ac:spMkLst>
            <pc:docMk/>
            <pc:sldMk cId="142482558" sldId="301"/>
            <ac:spMk id="70" creationId="{409DC766-FF3B-43BD-AC61-4B8756A467D0}"/>
          </ac:spMkLst>
        </pc:spChg>
        <pc:spChg chg="add mod">
          <ac:chgData name="Thu Luu Nguyen Ngoc" userId="745adbe3c62ebcc8" providerId="LiveId" clId="{944692B9-DED1-4807-ACAC-0F5AB8B6C945}" dt="2017-12-11T05:35:27.753" v="4362" actId="1035"/>
          <ac:spMkLst>
            <pc:docMk/>
            <pc:sldMk cId="142482558" sldId="301"/>
            <ac:spMk id="79" creationId="{C680DC3B-4CBF-4129-BAC7-DDAA31C79A30}"/>
          </ac:spMkLst>
        </pc:spChg>
        <pc:spChg chg="del">
          <ac:chgData name="Thu Luu Nguyen Ngoc" userId="745adbe3c62ebcc8" providerId="LiveId" clId="{944692B9-DED1-4807-ACAC-0F5AB8B6C945}" dt="2017-12-11T04:46:18.377" v="3497" actId="478"/>
          <ac:spMkLst>
            <pc:docMk/>
            <pc:sldMk cId="142482558" sldId="301"/>
            <ac:spMk id="91" creationId="{3B0EAFA6-EAD9-4968-A973-1CFF66E84774}"/>
          </ac:spMkLst>
        </pc:spChg>
        <pc:spChg chg="del">
          <ac:chgData name="Thu Luu Nguyen Ngoc" userId="745adbe3c62ebcc8" providerId="LiveId" clId="{944692B9-DED1-4807-ACAC-0F5AB8B6C945}" dt="2017-12-11T04:46:17.192" v="3496" actId="478"/>
          <ac:spMkLst>
            <pc:docMk/>
            <pc:sldMk cId="142482558" sldId="301"/>
            <ac:spMk id="92" creationId="{817BAE56-0C30-45BD-84A8-2CDBABED0340}"/>
          </ac:spMkLst>
        </pc:spChg>
        <pc:spChg chg="del">
          <ac:chgData name="Thu Luu Nguyen Ngoc" userId="745adbe3c62ebcc8" providerId="LiveId" clId="{944692B9-DED1-4807-ACAC-0F5AB8B6C945}" dt="2017-12-11T04:46:17.192" v="3496" actId="478"/>
          <ac:spMkLst>
            <pc:docMk/>
            <pc:sldMk cId="142482558" sldId="301"/>
            <ac:spMk id="93" creationId="{E645FF0B-4C1B-404F-9833-3E0FB2ED6EB3}"/>
          </ac:spMkLst>
        </pc:spChg>
        <pc:spChg chg="del">
          <ac:chgData name="Thu Luu Nguyen Ngoc" userId="745adbe3c62ebcc8" providerId="LiveId" clId="{944692B9-DED1-4807-ACAC-0F5AB8B6C945}" dt="2017-12-11T04:46:53.852" v="3510" actId="478"/>
          <ac:spMkLst>
            <pc:docMk/>
            <pc:sldMk cId="142482558" sldId="301"/>
            <ac:spMk id="94" creationId="{6A06A0C1-A96B-4D5A-891B-6C273D078697}"/>
          </ac:spMkLst>
        </pc:spChg>
        <pc:spChg chg="add mod">
          <ac:chgData name="Thu Luu Nguyen Ngoc" userId="745adbe3c62ebcc8" providerId="LiveId" clId="{944692B9-DED1-4807-ACAC-0F5AB8B6C945}" dt="2017-12-11T05:42:04.735" v="4492" actId="1076"/>
          <ac:spMkLst>
            <pc:docMk/>
            <pc:sldMk cId="142482558" sldId="301"/>
            <ac:spMk id="100" creationId="{11D3815B-1CCC-4456-ADCC-1BBF0A90AB76}"/>
          </ac:spMkLst>
        </pc:spChg>
        <pc:spChg chg="add mod">
          <ac:chgData name="Thu Luu Nguyen Ngoc" userId="745adbe3c62ebcc8" providerId="LiveId" clId="{944692B9-DED1-4807-ACAC-0F5AB8B6C945}" dt="2017-12-11T05:42:12.691" v="4493" actId="1076"/>
          <ac:spMkLst>
            <pc:docMk/>
            <pc:sldMk cId="142482558" sldId="301"/>
            <ac:spMk id="101" creationId="{3B0D48FA-5E52-4112-97E3-AE638B64DCAF}"/>
          </ac:spMkLst>
        </pc:spChg>
        <pc:spChg chg="add mod">
          <ac:chgData name="Thu Luu Nguyen Ngoc" userId="745adbe3c62ebcc8" providerId="LiveId" clId="{944692B9-DED1-4807-ACAC-0F5AB8B6C945}" dt="2017-12-11T05:41:06.709" v="4475" actId="1037"/>
          <ac:spMkLst>
            <pc:docMk/>
            <pc:sldMk cId="142482558" sldId="301"/>
            <ac:spMk id="102" creationId="{E8BE4DC6-9156-4A2C-9238-AEE879BF0D5F}"/>
          </ac:spMkLst>
        </pc:spChg>
        <pc:spChg chg="add del">
          <ac:chgData name="Thu Luu Nguyen Ngoc" userId="745adbe3c62ebcc8" providerId="LiveId" clId="{944692B9-DED1-4807-ACAC-0F5AB8B6C945}" dt="2017-12-11T05:36:23.793" v="4373" actId="20577"/>
          <ac:spMkLst>
            <pc:docMk/>
            <pc:sldMk cId="142482558" sldId="301"/>
            <ac:spMk id="113" creationId="{9A3AD469-D31A-49C7-851D-304B3573CAE7}"/>
          </ac:spMkLst>
        </pc:spChg>
        <pc:spChg chg="add mod">
          <ac:chgData name="Thu Luu Nguyen Ngoc" userId="745adbe3c62ebcc8" providerId="LiveId" clId="{944692B9-DED1-4807-ACAC-0F5AB8B6C945}" dt="2017-12-11T05:41:34.142" v="4489" actId="1037"/>
          <ac:spMkLst>
            <pc:docMk/>
            <pc:sldMk cId="142482558" sldId="301"/>
            <ac:spMk id="114" creationId="{841B13A6-0E27-4F06-A062-F8081E691CEC}"/>
          </ac:spMkLst>
        </pc:spChg>
        <pc:spChg chg="add mod">
          <ac:chgData name="Thu Luu Nguyen Ngoc" userId="745adbe3c62ebcc8" providerId="LiveId" clId="{944692B9-DED1-4807-ACAC-0F5AB8B6C945}" dt="2017-12-11T05:42:32.669" v="4495" actId="1076"/>
          <ac:spMkLst>
            <pc:docMk/>
            <pc:sldMk cId="142482558" sldId="301"/>
            <ac:spMk id="143" creationId="{4FAEFD88-F485-4AA5-9DBB-3A43FC94D820}"/>
          </ac:spMkLst>
        </pc:spChg>
        <pc:spChg chg="add mod">
          <ac:chgData name="Thu Luu Nguyen Ngoc" userId="745adbe3c62ebcc8" providerId="LiveId" clId="{944692B9-DED1-4807-ACAC-0F5AB8B6C945}" dt="2017-12-11T05:42:38.009" v="4497" actId="1076"/>
          <ac:spMkLst>
            <pc:docMk/>
            <pc:sldMk cId="142482558" sldId="301"/>
            <ac:spMk id="144" creationId="{3ED5FD77-C418-4004-A97E-4D0C1401C5F9}"/>
          </ac:spMkLst>
        </pc:spChg>
        <pc:spChg chg="add del mod">
          <ac:chgData name="Thu Luu Nguyen Ngoc" userId="745adbe3c62ebcc8" providerId="LiveId" clId="{944692B9-DED1-4807-ACAC-0F5AB8B6C945}" dt="2017-12-11T05:41:15.435" v="4477" actId="1076"/>
          <ac:spMkLst>
            <pc:docMk/>
            <pc:sldMk cId="142482558" sldId="301"/>
            <ac:spMk id="190" creationId="{C15B8156-1D50-4ACA-B43B-5835E31B75D3}"/>
          </ac:spMkLst>
        </pc:spChg>
        <pc:spChg chg="mod">
          <ac:chgData name="Thu Luu Nguyen Ngoc" userId="745adbe3c62ebcc8" providerId="LiveId" clId="{944692B9-DED1-4807-ACAC-0F5AB8B6C945}" dt="2017-12-11T05:41:06.709" v="4475" actId="1037"/>
          <ac:spMkLst>
            <pc:docMk/>
            <pc:sldMk cId="142482558" sldId="301"/>
            <ac:spMk id="193" creationId="{3ACAF545-D1D4-43F9-A94B-F45A91D1921B}"/>
          </ac:spMkLst>
        </pc:spChg>
        <pc:spChg chg="del mod">
          <ac:chgData name="Thu Luu Nguyen Ngoc" userId="745adbe3c62ebcc8" providerId="LiveId" clId="{944692B9-DED1-4807-ACAC-0F5AB8B6C945}" dt="2017-12-11T04:47:21.198" v="3519" actId="478"/>
          <ac:spMkLst>
            <pc:docMk/>
            <pc:sldMk cId="142482558" sldId="301"/>
            <ac:spMk id="194" creationId="{14DE413F-776C-4BBC-A057-FC6AD577F619}"/>
          </ac:spMkLst>
        </pc:spChg>
        <pc:spChg chg="del">
          <ac:chgData name="Thu Luu Nguyen Ngoc" userId="745adbe3c62ebcc8" providerId="LiveId" clId="{944692B9-DED1-4807-ACAC-0F5AB8B6C945}" dt="2017-12-11T04:47:13.153" v="3515" actId="478"/>
          <ac:spMkLst>
            <pc:docMk/>
            <pc:sldMk cId="142482558" sldId="301"/>
            <ac:spMk id="195" creationId="{190F23B6-D6D3-4412-892A-E08A30738CD2}"/>
          </ac:spMkLst>
        </pc:spChg>
        <pc:cxnChg chg="mod">
          <ac:chgData name="Thu Luu Nguyen Ngoc" userId="745adbe3c62ebcc8" providerId="LiveId" clId="{944692B9-DED1-4807-ACAC-0F5AB8B6C945}" dt="2017-12-11T04:58:21.448" v="3745" actId="1037"/>
          <ac:cxnSpMkLst>
            <pc:docMk/>
            <pc:sldMk cId="142482558" sldId="301"/>
            <ac:cxnSpMk id="19" creationId="{24A28261-A552-4F64-952B-2BFB21467FB7}"/>
          </ac:cxnSpMkLst>
        </pc:cxnChg>
        <pc:cxnChg chg="add del mod">
          <ac:chgData name="Thu Luu Nguyen Ngoc" userId="745adbe3c62ebcc8" providerId="LiveId" clId="{944692B9-DED1-4807-ACAC-0F5AB8B6C945}" dt="2017-12-11T05:40:41.206" v="4461" actId="478"/>
          <ac:cxnSpMkLst>
            <pc:docMk/>
            <pc:sldMk cId="142482558" sldId="301"/>
            <ac:cxnSpMk id="23" creationId="{CC21BC40-D3F5-47B3-9D60-FB37BFD2C0E4}"/>
          </ac:cxnSpMkLst>
        </pc:cxnChg>
        <pc:cxnChg chg="add del mod">
          <ac:chgData name="Thu Luu Nguyen Ngoc" userId="745adbe3c62ebcc8" providerId="LiveId" clId="{944692B9-DED1-4807-ACAC-0F5AB8B6C945}" dt="2017-12-11T05:40:40.141" v="4460" actId="478"/>
          <ac:cxnSpMkLst>
            <pc:docMk/>
            <pc:sldMk cId="142482558" sldId="301"/>
            <ac:cxnSpMk id="29" creationId="{105F4BF6-BE0F-4580-AF02-CD73DA8ABF1F}"/>
          </ac:cxnSpMkLst>
        </pc:cxnChg>
        <pc:cxnChg chg="del">
          <ac:chgData name="Thu Luu Nguyen Ngoc" userId="745adbe3c62ebcc8" providerId="LiveId" clId="{944692B9-DED1-4807-ACAC-0F5AB8B6C945}" dt="2017-12-11T04:46:21.022" v="3499" actId="478"/>
          <ac:cxnSpMkLst>
            <pc:docMk/>
            <pc:sldMk cId="142482558" sldId="301"/>
            <ac:cxnSpMk id="56" creationId="{C2D17BFD-E7DF-4EF8-B335-B4F34FED12C3}"/>
          </ac:cxnSpMkLst>
        </pc:cxnChg>
        <pc:cxnChg chg="add mod">
          <ac:chgData name="Thu Luu Nguyen Ngoc" userId="745adbe3c62ebcc8" providerId="LiveId" clId="{944692B9-DED1-4807-ACAC-0F5AB8B6C945}" dt="2017-12-11T05:41:27.665" v="4483" actId="1038"/>
          <ac:cxnSpMkLst>
            <pc:docMk/>
            <pc:sldMk cId="142482558" sldId="301"/>
            <ac:cxnSpMk id="68" creationId="{38E7E681-47AD-40EC-B378-6EA57B08EDCC}"/>
          </ac:cxnSpMkLst>
        </pc:cxnChg>
        <pc:cxnChg chg="add mod">
          <ac:chgData name="Thu Luu Nguyen Ngoc" userId="745adbe3c62ebcc8" providerId="LiveId" clId="{944692B9-DED1-4807-ACAC-0F5AB8B6C945}" dt="2017-12-11T05:35:27.753" v="4362" actId="1035"/>
          <ac:cxnSpMkLst>
            <pc:docMk/>
            <pc:sldMk cId="142482558" sldId="301"/>
            <ac:cxnSpMk id="71" creationId="{E52C1404-75B4-421F-806D-6CE90484ECBD}"/>
          </ac:cxnSpMkLst>
        </pc:cxnChg>
        <pc:cxnChg chg="del">
          <ac:chgData name="Thu Luu Nguyen Ngoc" userId="745adbe3c62ebcc8" providerId="LiveId" clId="{944692B9-DED1-4807-ACAC-0F5AB8B6C945}" dt="2017-12-11T04:46:21.849" v="3500" actId="478"/>
          <ac:cxnSpMkLst>
            <pc:docMk/>
            <pc:sldMk cId="142482558" sldId="301"/>
            <ac:cxnSpMk id="73" creationId="{C00DBA61-12CD-4319-AC6C-179238D0D067}"/>
          </ac:cxnSpMkLst>
        </pc:cxnChg>
        <pc:cxnChg chg="del">
          <ac:chgData name="Thu Luu Nguyen Ngoc" userId="745adbe3c62ebcc8" providerId="LiveId" clId="{944692B9-DED1-4807-ACAC-0F5AB8B6C945}" dt="2017-12-11T04:46:20.364" v="3498" actId="478"/>
          <ac:cxnSpMkLst>
            <pc:docMk/>
            <pc:sldMk cId="142482558" sldId="301"/>
            <ac:cxnSpMk id="75" creationId="{DF5D68D5-8B8B-44DC-9391-DCB9E765E5AA}"/>
          </ac:cxnSpMkLst>
        </pc:cxnChg>
        <pc:cxnChg chg="add del mod">
          <ac:chgData name="Thu Luu Nguyen Ngoc" userId="745adbe3c62ebcc8" providerId="LiveId" clId="{944692B9-DED1-4807-ACAC-0F5AB8B6C945}" dt="2017-12-11T05:41:06.709" v="4475" actId="1037"/>
          <ac:cxnSpMkLst>
            <pc:docMk/>
            <pc:sldMk cId="142482558" sldId="301"/>
            <ac:cxnSpMk id="76" creationId="{58F2EF55-636E-4CDA-AD71-D7B9968B37B2}"/>
          </ac:cxnSpMkLst>
        </pc:cxnChg>
        <pc:cxnChg chg="del">
          <ac:chgData name="Thu Luu Nguyen Ngoc" userId="745adbe3c62ebcc8" providerId="LiveId" clId="{944692B9-DED1-4807-ACAC-0F5AB8B6C945}" dt="2017-12-11T04:46:53.852" v="3510" actId="478"/>
          <ac:cxnSpMkLst>
            <pc:docMk/>
            <pc:sldMk cId="142482558" sldId="301"/>
            <ac:cxnSpMk id="78" creationId="{7795811B-3129-4092-83F4-F84A22992E92}"/>
          </ac:cxnSpMkLst>
        </pc:cxnChg>
        <pc:cxnChg chg="add mod">
          <ac:chgData name="Thu Luu Nguyen Ngoc" userId="745adbe3c62ebcc8" providerId="LiveId" clId="{944692B9-DED1-4807-ACAC-0F5AB8B6C945}" dt="2017-12-11T05:41:27.665" v="4483" actId="1038"/>
          <ac:cxnSpMkLst>
            <pc:docMk/>
            <pc:sldMk cId="142482558" sldId="301"/>
            <ac:cxnSpMk id="89" creationId="{284AEEC2-67AC-449D-ACAE-C7157FE8EB2A}"/>
          </ac:cxnSpMkLst>
        </pc:cxnChg>
        <pc:cxnChg chg="del mod">
          <ac:chgData name="Thu Luu Nguyen Ngoc" userId="745adbe3c62ebcc8" providerId="LiveId" clId="{944692B9-DED1-4807-ACAC-0F5AB8B6C945}" dt="2017-12-11T04:46:30.578" v="3501" actId="478"/>
          <ac:cxnSpMkLst>
            <pc:docMk/>
            <pc:sldMk cId="142482558" sldId="301"/>
            <ac:cxnSpMk id="95" creationId="{250E4FEF-ECF8-48CB-99DB-4032FA0D7A23}"/>
          </ac:cxnSpMkLst>
        </pc:cxnChg>
        <pc:cxnChg chg="add mod">
          <ac:chgData name="Thu Luu Nguyen Ngoc" userId="745adbe3c62ebcc8" providerId="LiveId" clId="{944692B9-DED1-4807-ACAC-0F5AB8B6C945}" dt="2017-12-11T05:36:17.674" v="4371" actId="1076"/>
          <ac:cxnSpMkLst>
            <pc:docMk/>
            <pc:sldMk cId="142482558" sldId="301"/>
            <ac:cxnSpMk id="97" creationId="{3DD0B72C-E50A-4FF0-9811-7C6B62F9F553}"/>
          </ac:cxnSpMkLst>
        </pc:cxnChg>
        <pc:cxnChg chg="del mod">
          <ac:chgData name="Thu Luu Nguyen Ngoc" userId="745adbe3c62ebcc8" providerId="LiveId" clId="{944692B9-DED1-4807-ACAC-0F5AB8B6C945}" dt="2017-12-11T04:46:30.578" v="3501" actId="478"/>
          <ac:cxnSpMkLst>
            <pc:docMk/>
            <pc:sldMk cId="142482558" sldId="301"/>
            <ac:cxnSpMk id="99" creationId="{0949F981-3E7E-4F9D-B147-1EF2374BA92F}"/>
          </ac:cxnSpMkLst>
        </pc:cxnChg>
        <pc:cxnChg chg="del">
          <ac:chgData name="Thu Luu Nguyen Ngoc" userId="745adbe3c62ebcc8" providerId="LiveId" clId="{944692B9-DED1-4807-ACAC-0F5AB8B6C945}" dt="2017-12-11T04:46:37.078" v="3504" actId="478"/>
          <ac:cxnSpMkLst>
            <pc:docMk/>
            <pc:sldMk cId="142482558" sldId="301"/>
            <ac:cxnSpMk id="103" creationId="{E94B3721-FBA4-41DB-9DD1-1950972288E2}"/>
          </ac:cxnSpMkLst>
        </pc:cxnChg>
        <pc:cxnChg chg="del mod">
          <ac:chgData name="Thu Luu Nguyen Ngoc" userId="745adbe3c62ebcc8" providerId="LiveId" clId="{944692B9-DED1-4807-ACAC-0F5AB8B6C945}" dt="2017-12-11T04:48:06.860" v="3534" actId="478"/>
          <ac:cxnSpMkLst>
            <pc:docMk/>
            <pc:sldMk cId="142482558" sldId="301"/>
            <ac:cxnSpMk id="107" creationId="{313C5953-A4C7-424B-9B6F-73443B4A9767}"/>
          </ac:cxnSpMkLst>
        </pc:cxnChg>
        <pc:cxnChg chg="del mod">
          <ac:chgData name="Thu Luu Nguyen Ngoc" userId="745adbe3c62ebcc8" providerId="LiveId" clId="{944692B9-DED1-4807-ACAC-0F5AB8B6C945}" dt="2017-12-11T04:47:04.467" v="3513" actId="478"/>
          <ac:cxnSpMkLst>
            <pc:docMk/>
            <pc:sldMk cId="142482558" sldId="301"/>
            <ac:cxnSpMk id="112" creationId="{CB5527C5-4A80-41B1-84F7-56F6FAC4E307}"/>
          </ac:cxnSpMkLst>
        </pc:cxnChg>
        <pc:cxnChg chg="add mod">
          <ac:chgData name="Thu Luu Nguyen Ngoc" userId="745adbe3c62ebcc8" providerId="LiveId" clId="{944692B9-DED1-4807-ACAC-0F5AB8B6C945}" dt="2017-12-11T05:41:34.142" v="4489" actId="1037"/>
          <ac:cxnSpMkLst>
            <pc:docMk/>
            <pc:sldMk cId="142482558" sldId="301"/>
            <ac:cxnSpMk id="115" creationId="{6F12F55E-542D-499C-916E-244AF39C0593}"/>
          </ac:cxnSpMkLst>
        </pc:cxnChg>
        <pc:cxnChg chg="del mod">
          <ac:chgData name="Thu Luu Nguyen Ngoc" userId="745adbe3c62ebcc8" providerId="LiveId" clId="{944692B9-DED1-4807-ACAC-0F5AB8B6C945}" dt="2017-12-11T04:48:00.780" v="3532" actId="478"/>
          <ac:cxnSpMkLst>
            <pc:docMk/>
            <pc:sldMk cId="142482558" sldId="301"/>
            <ac:cxnSpMk id="116" creationId="{9F1EC244-2E99-4E95-A0ED-EDF99F1CA597}"/>
          </ac:cxnSpMkLst>
        </pc:cxnChg>
        <pc:cxnChg chg="add mod">
          <ac:chgData name="Thu Luu Nguyen Ngoc" userId="745adbe3c62ebcc8" providerId="LiveId" clId="{944692B9-DED1-4807-ACAC-0F5AB8B6C945}" dt="2017-12-11T05:41:06.709" v="4475" actId="1037"/>
          <ac:cxnSpMkLst>
            <pc:docMk/>
            <pc:sldMk cId="142482558" sldId="301"/>
            <ac:cxnSpMk id="118" creationId="{A525FEF9-E5FC-4250-B7C9-9464E2D5EAAB}"/>
          </ac:cxnSpMkLst>
        </pc:cxnChg>
        <pc:cxnChg chg="del mod">
          <ac:chgData name="Thu Luu Nguyen Ngoc" userId="745adbe3c62ebcc8" providerId="LiveId" clId="{944692B9-DED1-4807-ACAC-0F5AB8B6C945}" dt="2017-12-11T04:50:43.782" v="3591" actId="478"/>
          <ac:cxnSpMkLst>
            <pc:docMk/>
            <pc:sldMk cId="142482558" sldId="301"/>
            <ac:cxnSpMk id="119" creationId="{0C95A9E8-D067-4394-A190-7CFB4487D5E6}"/>
          </ac:cxnSpMkLst>
        </pc:cxnChg>
        <pc:cxnChg chg="add mod">
          <ac:chgData name="Thu Luu Nguyen Ngoc" userId="745adbe3c62ebcc8" providerId="LiveId" clId="{944692B9-DED1-4807-ACAC-0F5AB8B6C945}" dt="2017-12-11T05:41:45.956" v="4491" actId="14100"/>
          <ac:cxnSpMkLst>
            <pc:docMk/>
            <pc:sldMk cId="142482558" sldId="301"/>
            <ac:cxnSpMk id="121" creationId="{5CFADA9A-1394-4EA4-837E-E2CED1325EBB}"/>
          </ac:cxnSpMkLst>
        </pc:cxnChg>
        <pc:cxnChg chg="del mod">
          <ac:chgData name="Thu Luu Nguyen Ngoc" userId="745adbe3c62ebcc8" providerId="LiveId" clId="{944692B9-DED1-4807-ACAC-0F5AB8B6C945}" dt="2017-12-11T04:47:43.765" v="3526" actId="478"/>
          <ac:cxnSpMkLst>
            <pc:docMk/>
            <pc:sldMk cId="142482558" sldId="301"/>
            <ac:cxnSpMk id="122" creationId="{BFFB4098-6AFA-4D92-9033-146EBD842AD3}"/>
          </ac:cxnSpMkLst>
        </pc:cxnChg>
        <pc:cxnChg chg="del mod">
          <ac:chgData name="Thu Luu Nguyen Ngoc" userId="745adbe3c62ebcc8" providerId="LiveId" clId="{944692B9-DED1-4807-ACAC-0F5AB8B6C945}" dt="2017-12-11T04:46:32.734" v="3503" actId="478"/>
          <ac:cxnSpMkLst>
            <pc:docMk/>
            <pc:sldMk cId="142482558" sldId="301"/>
            <ac:cxnSpMk id="125" creationId="{0C6650EE-AF66-461A-B582-F06721E70C05}"/>
          </ac:cxnSpMkLst>
        </pc:cxnChg>
        <pc:cxnChg chg="del mod">
          <ac:chgData name="Thu Luu Nguyen Ngoc" userId="745adbe3c62ebcc8" providerId="LiveId" clId="{944692B9-DED1-4807-ACAC-0F5AB8B6C945}" dt="2017-12-11T04:46:39.914" v="3507" actId="478"/>
          <ac:cxnSpMkLst>
            <pc:docMk/>
            <pc:sldMk cId="142482558" sldId="301"/>
            <ac:cxnSpMk id="128" creationId="{564194B7-5A75-4E5D-AE62-8F75C800EB37}"/>
          </ac:cxnSpMkLst>
        </pc:cxnChg>
        <pc:cxnChg chg="add del mod">
          <ac:chgData name="Thu Luu Nguyen Ngoc" userId="745adbe3c62ebcc8" providerId="LiveId" clId="{944692B9-DED1-4807-ACAC-0F5AB8B6C945}" dt="2017-12-11T05:40:34.457" v="4451" actId="20577"/>
          <ac:cxnSpMkLst>
            <pc:docMk/>
            <pc:sldMk cId="142482558" sldId="301"/>
            <ac:cxnSpMk id="130" creationId="{56D5A5AD-A229-4313-AAAB-2A696F5B14C9}"/>
          </ac:cxnSpMkLst>
        </pc:cxnChg>
        <pc:cxnChg chg="del mod">
          <ac:chgData name="Thu Luu Nguyen Ngoc" userId="745adbe3c62ebcc8" providerId="LiveId" clId="{944692B9-DED1-4807-ACAC-0F5AB8B6C945}" dt="2017-12-11T04:46:32.033" v="3502" actId="478"/>
          <ac:cxnSpMkLst>
            <pc:docMk/>
            <pc:sldMk cId="142482558" sldId="301"/>
            <ac:cxnSpMk id="133" creationId="{1683B889-CF13-431A-AFD3-23053E56C5DB}"/>
          </ac:cxnSpMkLst>
        </pc:cxnChg>
        <pc:cxnChg chg="add del mod">
          <ac:chgData name="Thu Luu Nguyen Ngoc" userId="745adbe3c62ebcc8" providerId="LiveId" clId="{944692B9-DED1-4807-ACAC-0F5AB8B6C945}" dt="2017-12-11T05:40:33.352" v="4448" actId="20577"/>
          <ac:cxnSpMkLst>
            <pc:docMk/>
            <pc:sldMk cId="142482558" sldId="301"/>
            <ac:cxnSpMk id="134" creationId="{F44C5361-9ACE-4EC2-8AB2-C6E28F434F89}"/>
          </ac:cxnSpMkLst>
        </pc:cxnChg>
        <pc:cxnChg chg="add mod">
          <ac:chgData name="Thu Luu Nguyen Ngoc" userId="745adbe3c62ebcc8" providerId="LiveId" clId="{944692B9-DED1-4807-ACAC-0F5AB8B6C945}" dt="2017-12-11T05:41:06.709" v="4475" actId="1037"/>
          <ac:cxnSpMkLst>
            <pc:docMk/>
            <pc:sldMk cId="142482558" sldId="301"/>
            <ac:cxnSpMk id="136" creationId="{85C3094F-2016-4451-B2A9-6EB9756A9DBA}"/>
          </ac:cxnSpMkLst>
        </pc:cxnChg>
        <pc:cxnChg chg="mod">
          <ac:chgData name="Thu Luu Nguyen Ngoc" userId="745adbe3c62ebcc8" providerId="LiveId" clId="{944692B9-DED1-4807-ACAC-0F5AB8B6C945}" dt="2017-12-11T05:41:06.709" v="4475" actId="1037"/>
          <ac:cxnSpMkLst>
            <pc:docMk/>
            <pc:sldMk cId="142482558" sldId="301"/>
            <ac:cxnSpMk id="175" creationId="{048B7283-C0A5-41D9-93FE-42F0A066109E}"/>
          </ac:cxnSpMkLst>
        </pc:cxnChg>
        <pc:cxnChg chg="del mod">
          <ac:chgData name="Thu Luu Nguyen Ngoc" userId="745adbe3c62ebcc8" providerId="LiveId" clId="{944692B9-DED1-4807-ACAC-0F5AB8B6C945}" dt="2017-12-11T04:47:15.264" v="3516" actId="478"/>
          <ac:cxnSpMkLst>
            <pc:docMk/>
            <pc:sldMk cId="142482558" sldId="301"/>
            <ac:cxnSpMk id="186" creationId="{FBC4F54E-3118-4E18-AE8A-8B994A5CC6AD}"/>
          </ac:cxnSpMkLst>
        </pc:cxnChg>
      </pc:sldChg>
      <pc:sldChg chg="modSp add modAnim modNotesTx">
        <pc:chgData name="Thu Luu Nguyen Ngoc" userId="745adbe3c62ebcc8" providerId="LiveId" clId="{944692B9-DED1-4807-ACAC-0F5AB8B6C945}" dt="2017-12-11T08:45:26.319" v="6459" actId="20577"/>
        <pc:sldMkLst>
          <pc:docMk/>
          <pc:sldMk cId="3961346458" sldId="302"/>
        </pc:sldMkLst>
        <pc:spChg chg="mod">
          <ac:chgData name="Thu Luu Nguyen Ngoc" userId="745adbe3c62ebcc8" providerId="LiveId" clId="{944692B9-DED1-4807-ACAC-0F5AB8B6C945}" dt="2017-12-11T08:40:55.831" v="6375" actId="20577"/>
          <ac:spMkLst>
            <pc:docMk/>
            <pc:sldMk cId="3961346458" sldId="302"/>
            <ac:spMk id="2" creationId="{5DD12FAD-71F9-4A23-A8AD-8BB376ED8404}"/>
          </ac:spMkLst>
        </pc:spChg>
        <pc:graphicFrameChg chg="mod">
          <ac:chgData name="Thu Luu Nguyen Ngoc" userId="745adbe3c62ebcc8" providerId="LiveId" clId="{944692B9-DED1-4807-ACAC-0F5AB8B6C945}" dt="2017-12-11T08:45:26.319" v="6459" actId="20577"/>
          <ac:graphicFrameMkLst>
            <pc:docMk/>
            <pc:sldMk cId="3961346458" sldId="302"/>
            <ac:graphicFrameMk id="4" creationId="{91018063-BDA4-4BFD-8CD1-D63E9871345D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EF9DBD-72C2-4879-AD15-2D15F8494655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92D8605-EEEA-47C5-AAB9-9239178A7150}">
      <dgm:prSet phldrT="[Text]"/>
      <dgm:spPr/>
      <dgm:t>
        <a:bodyPr anchor="ctr"/>
        <a:lstStyle/>
        <a:p>
          <a:r>
            <a:rPr lang="en-US"/>
            <a:t>Supervisor</a:t>
          </a:r>
        </a:p>
      </dgm:t>
    </dgm:pt>
    <dgm:pt modelId="{9C1F9132-B0DA-4D30-8AFB-08819C4B7A39}" type="parTrans" cxnId="{078E85E7-5661-47BE-AF0C-86A4A7C5D094}">
      <dgm:prSet/>
      <dgm:spPr/>
      <dgm:t>
        <a:bodyPr/>
        <a:lstStyle/>
        <a:p>
          <a:endParaRPr lang="en-US"/>
        </a:p>
      </dgm:t>
    </dgm:pt>
    <dgm:pt modelId="{577C344B-979A-428C-8181-A7D3167EAA3E}" type="sibTrans" cxnId="{078E85E7-5661-47BE-AF0C-86A4A7C5D094}">
      <dgm:prSet/>
      <dgm:spPr/>
      <dgm:t>
        <a:bodyPr/>
        <a:lstStyle/>
        <a:p>
          <a:endParaRPr lang="en-US"/>
        </a:p>
      </dgm:t>
    </dgm:pt>
    <dgm:pt modelId="{274596AF-6DC9-4A6B-B1E2-07A63109A5E5}">
      <dgm:prSet phldrT="[Text]"/>
      <dgm:spPr/>
      <dgm:t>
        <a:bodyPr anchor="ctr"/>
        <a:lstStyle/>
        <a:p>
          <a:r>
            <a:rPr lang="en-US"/>
            <a:t>Team leader</a:t>
          </a:r>
        </a:p>
      </dgm:t>
    </dgm:pt>
    <dgm:pt modelId="{D5E9B67C-6BF9-4057-B656-82BCF6ACB08F}" type="parTrans" cxnId="{0DD47E65-D08A-48AF-BC4B-CAF7DE84829A}">
      <dgm:prSet/>
      <dgm:spPr/>
      <dgm:t>
        <a:bodyPr/>
        <a:lstStyle/>
        <a:p>
          <a:endParaRPr lang="en-US"/>
        </a:p>
      </dgm:t>
    </dgm:pt>
    <dgm:pt modelId="{405B6E99-71A5-425B-83DA-B4985B71428F}" type="sibTrans" cxnId="{0DD47E65-D08A-48AF-BC4B-CAF7DE84829A}">
      <dgm:prSet/>
      <dgm:spPr/>
      <dgm:t>
        <a:bodyPr/>
        <a:lstStyle/>
        <a:p>
          <a:endParaRPr lang="en-US"/>
        </a:p>
      </dgm:t>
    </dgm:pt>
    <dgm:pt modelId="{A317E2AB-C166-4166-9E56-CB9E7968C455}">
      <dgm:prSet phldrT="[Text]" custT="1"/>
      <dgm:spPr/>
      <dgm:t>
        <a:bodyPr anchor="ctr"/>
        <a:lstStyle/>
        <a:p>
          <a:r>
            <a:rPr lang="en-US" sz="3600" dirty="0"/>
            <a:t>Nguyễn Viết Công Hậu</a:t>
          </a:r>
        </a:p>
      </dgm:t>
    </dgm:pt>
    <dgm:pt modelId="{552FAB5D-CAD3-4795-A711-BCD7D1724763}" type="parTrans" cxnId="{D3B25ADD-71C7-4078-9915-571A1EAAD4A3}">
      <dgm:prSet/>
      <dgm:spPr/>
      <dgm:t>
        <a:bodyPr/>
        <a:lstStyle/>
        <a:p>
          <a:endParaRPr lang="en-US"/>
        </a:p>
      </dgm:t>
    </dgm:pt>
    <dgm:pt modelId="{579E56ED-2FFC-4B7F-AB17-A25A5A5A0EC4}" type="sibTrans" cxnId="{D3B25ADD-71C7-4078-9915-571A1EAAD4A3}">
      <dgm:prSet/>
      <dgm:spPr/>
      <dgm:t>
        <a:bodyPr/>
        <a:lstStyle/>
        <a:p>
          <a:endParaRPr lang="en-US"/>
        </a:p>
      </dgm:t>
    </dgm:pt>
    <dgm:pt modelId="{3A04F7BF-537B-447A-9042-F4953343B1B9}">
      <dgm:prSet phldrT="[Text]"/>
      <dgm:spPr/>
      <dgm:t>
        <a:bodyPr anchor="ctr"/>
        <a:lstStyle/>
        <a:p>
          <a:r>
            <a:rPr lang="en-US"/>
            <a:t>Member</a:t>
          </a:r>
        </a:p>
      </dgm:t>
    </dgm:pt>
    <dgm:pt modelId="{1DE4BDBC-E133-42B2-9799-379E063B24A7}" type="parTrans" cxnId="{0D53D99E-1F94-44BB-AA69-2D7CD3FE4E22}">
      <dgm:prSet/>
      <dgm:spPr/>
      <dgm:t>
        <a:bodyPr/>
        <a:lstStyle/>
        <a:p>
          <a:endParaRPr lang="en-US"/>
        </a:p>
      </dgm:t>
    </dgm:pt>
    <dgm:pt modelId="{7BBC6398-ABEA-452A-A1C5-7B48F24CC88E}" type="sibTrans" cxnId="{0D53D99E-1F94-44BB-AA69-2D7CD3FE4E22}">
      <dgm:prSet/>
      <dgm:spPr/>
      <dgm:t>
        <a:bodyPr/>
        <a:lstStyle/>
        <a:p>
          <a:endParaRPr lang="en-US"/>
        </a:p>
      </dgm:t>
    </dgm:pt>
    <dgm:pt modelId="{09D9CE56-5221-4E31-8131-31AC3B76E186}">
      <dgm:prSet phldrT="[Text]"/>
      <dgm:spPr/>
      <dgm:t>
        <a:bodyPr anchor="ctr"/>
        <a:lstStyle/>
        <a:p>
          <a:r>
            <a:rPr lang="en-US"/>
            <a:t>Member</a:t>
          </a:r>
        </a:p>
      </dgm:t>
    </dgm:pt>
    <dgm:pt modelId="{3C512252-83DF-441B-A895-B38855BB24C1}" type="parTrans" cxnId="{365BB342-D633-426D-9B1B-EACE51DDCABC}">
      <dgm:prSet/>
      <dgm:spPr/>
      <dgm:t>
        <a:bodyPr/>
        <a:lstStyle/>
        <a:p>
          <a:endParaRPr lang="en-US"/>
        </a:p>
      </dgm:t>
    </dgm:pt>
    <dgm:pt modelId="{D9ED2117-50FB-4DDE-A163-D55905B7D169}" type="sibTrans" cxnId="{365BB342-D633-426D-9B1B-EACE51DDCABC}">
      <dgm:prSet/>
      <dgm:spPr/>
      <dgm:t>
        <a:bodyPr/>
        <a:lstStyle/>
        <a:p>
          <a:endParaRPr lang="en-US"/>
        </a:p>
      </dgm:t>
    </dgm:pt>
    <dgm:pt modelId="{1F7F3C16-4074-4CD9-A615-D36376FB4BC4}">
      <dgm:prSet phldrT="[Text]" custT="1"/>
      <dgm:spPr/>
      <dgm:t>
        <a:bodyPr anchor="ctr"/>
        <a:lstStyle/>
        <a:p>
          <a:r>
            <a:rPr lang="en-US" sz="3600" dirty="0" err="1"/>
            <a:t>Lưu</a:t>
          </a:r>
          <a:r>
            <a:rPr lang="en-US" sz="3600" dirty="0"/>
            <a:t> Nguyễn Ngọc Thư</a:t>
          </a:r>
        </a:p>
      </dgm:t>
    </dgm:pt>
    <dgm:pt modelId="{E6BA6AAF-B988-4201-9A22-260F94BAE0B4}" type="parTrans" cxnId="{A748E91B-4A9A-4C31-9AE9-431AF6F0B04F}">
      <dgm:prSet/>
      <dgm:spPr/>
      <dgm:t>
        <a:bodyPr/>
        <a:lstStyle/>
        <a:p>
          <a:endParaRPr lang="en-US"/>
        </a:p>
      </dgm:t>
    </dgm:pt>
    <dgm:pt modelId="{E6761A40-D60A-41C7-9F19-93BEC48F4AF4}" type="sibTrans" cxnId="{A748E91B-4A9A-4C31-9AE9-431AF6F0B04F}">
      <dgm:prSet/>
      <dgm:spPr/>
      <dgm:t>
        <a:bodyPr/>
        <a:lstStyle/>
        <a:p>
          <a:endParaRPr lang="en-US"/>
        </a:p>
      </dgm:t>
    </dgm:pt>
    <dgm:pt modelId="{8E2E01B2-E363-43E9-94B4-076AECE6D1B9}">
      <dgm:prSet phldrT="[Text]" custT="1"/>
      <dgm:spPr/>
      <dgm:t>
        <a:bodyPr anchor="ctr"/>
        <a:lstStyle/>
        <a:p>
          <a:r>
            <a:rPr lang="en-US" sz="3600"/>
            <a:t>Nguyễn Ngô Đức Khải</a:t>
          </a:r>
        </a:p>
      </dgm:t>
    </dgm:pt>
    <dgm:pt modelId="{CCE49EE0-4B38-48BC-82E0-7F9D579E5429}" type="parTrans" cxnId="{9847041C-875B-4B0E-901A-7FEB5450052B}">
      <dgm:prSet/>
      <dgm:spPr/>
      <dgm:t>
        <a:bodyPr/>
        <a:lstStyle/>
        <a:p>
          <a:endParaRPr lang="en-US"/>
        </a:p>
      </dgm:t>
    </dgm:pt>
    <dgm:pt modelId="{5DE0C9A8-807A-48D2-B56A-2272A958BB41}" type="sibTrans" cxnId="{9847041C-875B-4B0E-901A-7FEB5450052B}">
      <dgm:prSet/>
      <dgm:spPr/>
      <dgm:t>
        <a:bodyPr/>
        <a:lstStyle/>
        <a:p>
          <a:endParaRPr lang="en-US"/>
        </a:p>
      </dgm:t>
    </dgm:pt>
    <dgm:pt modelId="{1C0DB68C-E53B-444A-ABA9-77006EC49672}">
      <dgm:prSet phldrT="[Text]" custT="1"/>
      <dgm:spPr/>
      <dgm:t>
        <a:bodyPr anchor="ctr"/>
        <a:lstStyle/>
        <a:p>
          <a:r>
            <a:rPr lang="en-US" sz="3600"/>
            <a:t>Mr. Nguyễn Huy Hùng</a:t>
          </a:r>
        </a:p>
      </dgm:t>
    </dgm:pt>
    <dgm:pt modelId="{8E829BEB-0669-4FB9-976C-6D9A265E5784}" type="parTrans" cxnId="{73868568-165D-4943-B2FC-A8D351F4F32F}">
      <dgm:prSet/>
      <dgm:spPr/>
      <dgm:t>
        <a:bodyPr/>
        <a:lstStyle/>
        <a:p>
          <a:endParaRPr lang="en-US"/>
        </a:p>
      </dgm:t>
    </dgm:pt>
    <dgm:pt modelId="{7DDBF6E5-1A5C-45E2-9083-6E49973B0DC2}" type="sibTrans" cxnId="{73868568-165D-4943-B2FC-A8D351F4F32F}">
      <dgm:prSet/>
      <dgm:spPr/>
      <dgm:t>
        <a:bodyPr/>
        <a:lstStyle/>
        <a:p>
          <a:endParaRPr lang="en-US"/>
        </a:p>
      </dgm:t>
    </dgm:pt>
    <dgm:pt modelId="{A9BA3E4D-8BAA-4B74-BB0D-2DE83A175DE6}" type="pres">
      <dgm:prSet presAssocID="{DEEF9DBD-72C2-4879-AD15-2D15F8494655}" presName="vert0" presStyleCnt="0">
        <dgm:presLayoutVars>
          <dgm:dir/>
          <dgm:animOne val="branch"/>
          <dgm:animLvl val="lvl"/>
        </dgm:presLayoutVars>
      </dgm:prSet>
      <dgm:spPr/>
    </dgm:pt>
    <dgm:pt modelId="{92B1A638-3C5A-4957-A17D-AAC971DCAA3E}" type="pres">
      <dgm:prSet presAssocID="{F92D8605-EEEA-47C5-AAB9-9239178A7150}" presName="thickLine" presStyleLbl="alignNode1" presStyleIdx="0" presStyleCnt="4"/>
      <dgm:spPr/>
    </dgm:pt>
    <dgm:pt modelId="{45662971-ADF9-44FB-B243-0B47645BDF00}" type="pres">
      <dgm:prSet presAssocID="{F92D8605-EEEA-47C5-AAB9-9239178A7150}" presName="horz1" presStyleCnt="0"/>
      <dgm:spPr/>
    </dgm:pt>
    <dgm:pt modelId="{3E6AB3B4-CFE2-4131-849B-A018B18C3D01}" type="pres">
      <dgm:prSet presAssocID="{F92D8605-EEEA-47C5-AAB9-9239178A7150}" presName="tx1" presStyleLbl="revTx" presStyleIdx="0" presStyleCnt="8"/>
      <dgm:spPr/>
    </dgm:pt>
    <dgm:pt modelId="{D08562E5-1339-4C50-888E-F24080B9AB8E}" type="pres">
      <dgm:prSet presAssocID="{F92D8605-EEEA-47C5-AAB9-9239178A7150}" presName="vert1" presStyleCnt="0"/>
      <dgm:spPr/>
    </dgm:pt>
    <dgm:pt modelId="{5F99CA1A-855C-40B9-8C3A-48F9B3F09D6F}" type="pres">
      <dgm:prSet presAssocID="{1C0DB68C-E53B-444A-ABA9-77006EC49672}" presName="vertSpace2a" presStyleCnt="0"/>
      <dgm:spPr/>
    </dgm:pt>
    <dgm:pt modelId="{DD2F566D-1A65-4C9C-96F4-FE85FCB9844D}" type="pres">
      <dgm:prSet presAssocID="{1C0DB68C-E53B-444A-ABA9-77006EC49672}" presName="horz2" presStyleCnt="0"/>
      <dgm:spPr/>
    </dgm:pt>
    <dgm:pt modelId="{0B5D359D-D3FC-44BD-AD6F-B2F3F7DC50D2}" type="pres">
      <dgm:prSet presAssocID="{1C0DB68C-E53B-444A-ABA9-77006EC49672}" presName="horzSpace2" presStyleCnt="0"/>
      <dgm:spPr/>
    </dgm:pt>
    <dgm:pt modelId="{FDBEB3B9-A125-4DE1-B4DE-FC0A62267D69}" type="pres">
      <dgm:prSet presAssocID="{1C0DB68C-E53B-444A-ABA9-77006EC49672}" presName="tx2" presStyleLbl="revTx" presStyleIdx="1" presStyleCnt="8"/>
      <dgm:spPr/>
    </dgm:pt>
    <dgm:pt modelId="{762F4F6B-72F8-4813-839F-022F6D4714A4}" type="pres">
      <dgm:prSet presAssocID="{1C0DB68C-E53B-444A-ABA9-77006EC49672}" presName="vert2" presStyleCnt="0"/>
      <dgm:spPr/>
    </dgm:pt>
    <dgm:pt modelId="{9EF1EB9E-7732-4CDC-B6E5-3BBC64340B8D}" type="pres">
      <dgm:prSet presAssocID="{1C0DB68C-E53B-444A-ABA9-77006EC49672}" presName="thinLine2b" presStyleLbl="callout" presStyleIdx="0" presStyleCnt="4"/>
      <dgm:spPr/>
    </dgm:pt>
    <dgm:pt modelId="{132ED995-AEB3-48A6-8EA8-EB03E9AD0CFF}" type="pres">
      <dgm:prSet presAssocID="{1C0DB68C-E53B-444A-ABA9-77006EC49672}" presName="vertSpace2b" presStyleCnt="0"/>
      <dgm:spPr/>
    </dgm:pt>
    <dgm:pt modelId="{64D6515D-56A4-47F2-8074-B3F9565FC819}" type="pres">
      <dgm:prSet presAssocID="{274596AF-6DC9-4A6B-B1E2-07A63109A5E5}" presName="thickLine" presStyleLbl="alignNode1" presStyleIdx="1" presStyleCnt="4"/>
      <dgm:spPr/>
    </dgm:pt>
    <dgm:pt modelId="{2DB3E082-897B-414A-BCBE-48B3233DDD62}" type="pres">
      <dgm:prSet presAssocID="{274596AF-6DC9-4A6B-B1E2-07A63109A5E5}" presName="horz1" presStyleCnt="0"/>
      <dgm:spPr/>
    </dgm:pt>
    <dgm:pt modelId="{FE436CF8-9469-4207-AD88-E64D21EB1513}" type="pres">
      <dgm:prSet presAssocID="{274596AF-6DC9-4A6B-B1E2-07A63109A5E5}" presName="tx1" presStyleLbl="revTx" presStyleIdx="2" presStyleCnt="8"/>
      <dgm:spPr/>
    </dgm:pt>
    <dgm:pt modelId="{C959E909-A028-4E58-A8E7-01FC5CC69EEE}" type="pres">
      <dgm:prSet presAssocID="{274596AF-6DC9-4A6B-B1E2-07A63109A5E5}" presName="vert1" presStyleCnt="0"/>
      <dgm:spPr/>
    </dgm:pt>
    <dgm:pt modelId="{846A2FB3-204D-479B-91E9-1C0F9B846552}" type="pres">
      <dgm:prSet presAssocID="{A317E2AB-C166-4166-9E56-CB9E7968C455}" presName="vertSpace2a" presStyleCnt="0"/>
      <dgm:spPr/>
    </dgm:pt>
    <dgm:pt modelId="{477E0CC8-A0A8-4DE5-9CE6-FC82D34D924C}" type="pres">
      <dgm:prSet presAssocID="{A317E2AB-C166-4166-9E56-CB9E7968C455}" presName="horz2" presStyleCnt="0"/>
      <dgm:spPr/>
    </dgm:pt>
    <dgm:pt modelId="{A23161F5-0702-472B-BBBA-570A5A10397B}" type="pres">
      <dgm:prSet presAssocID="{A317E2AB-C166-4166-9E56-CB9E7968C455}" presName="horzSpace2" presStyleCnt="0"/>
      <dgm:spPr/>
    </dgm:pt>
    <dgm:pt modelId="{4CCB7BE6-E46D-4EE0-8A92-BA834CD8CE5B}" type="pres">
      <dgm:prSet presAssocID="{A317E2AB-C166-4166-9E56-CB9E7968C455}" presName="tx2" presStyleLbl="revTx" presStyleIdx="3" presStyleCnt="8"/>
      <dgm:spPr/>
    </dgm:pt>
    <dgm:pt modelId="{9A6ADDFF-551F-4434-9FA8-F4A4F55AE111}" type="pres">
      <dgm:prSet presAssocID="{A317E2AB-C166-4166-9E56-CB9E7968C455}" presName="vert2" presStyleCnt="0"/>
      <dgm:spPr/>
    </dgm:pt>
    <dgm:pt modelId="{A40DB95E-7349-47D5-8D99-1E2427CEA032}" type="pres">
      <dgm:prSet presAssocID="{A317E2AB-C166-4166-9E56-CB9E7968C455}" presName="thinLine2b" presStyleLbl="callout" presStyleIdx="1" presStyleCnt="4"/>
      <dgm:spPr/>
    </dgm:pt>
    <dgm:pt modelId="{2D25DEAD-6AB5-4CBC-8209-5CEB471B6440}" type="pres">
      <dgm:prSet presAssocID="{A317E2AB-C166-4166-9E56-CB9E7968C455}" presName="vertSpace2b" presStyleCnt="0"/>
      <dgm:spPr/>
    </dgm:pt>
    <dgm:pt modelId="{24FF33CF-909A-49C8-AE85-B35B2CB2C9E2}" type="pres">
      <dgm:prSet presAssocID="{3A04F7BF-537B-447A-9042-F4953343B1B9}" presName="thickLine" presStyleLbl="alignNode1" presStyleIdx="2" presStyleCnt="4"/>
      <dgm:spPr/>
    </dgm:pt>
    <dgm:pt modelId="{F81D967E-36D2-47E2-BC55-94864356D144}" type="pres">
      <dgm:prSet presAssocID="{3A04F7BF-537B-447A-9042-F4953343B1B9}" presName="horz1" presStyleCnt="0"/>
      <dgm:spPr/>
    </dgm:pt>
    <dgm:pt modelId="{1B012759-F237-4CB0-A4EB-3CE18D1D5CA4}" type="pres">
      <dgm:prSet presAssocID="{3A04F7BF-537B-447A-9042-F4953343B1B9}" presName="tx1" presStyleLbl="revTx" presStyleIdx="4" presStyleCnt="8"/>
      <dgm:spPr/>
    </dgm:pt>
    <dgm:pt modelId="{84502B8C-3FC4-413A-B1B1-1F8BF3437D6C}" type="pres">
      <dgm:prSet presAssocID="{3A04F7BF-537B-447A-9042-F4953343B1B9}" presName="vert1" presStyleCnt="0"/>
      <dgm:spPr/>
    </dgm:pt>
    <dgm:pt modelId="{31BE0208-E35C-44E0-B85B-A0C3A65513EC}" type="pres">
      <dgm:prSet presAssocID="{1F7F3C16-4074-4CD9-A615-D36376FB4BC4}" presName="vertSpace2a" presStyleCnt="0"/>
      <dgm:spPr/>
    </dgm:pt>
    <dgm:pt modelId="{11D2070D-4F45-40D9-83AC-9F53E8BB413F}" type="pres">
      <dgm:prSet presAssocID="{1F7F3C16-4074-4CD9-A615-D36376FB4BC4}" presName="horz2" presStyleCnt="0"/>
      <dgm:spPr/>
    </dgm:pt>
    <dgm:pt modelId="{7CF7CEA7-3152-4899-A700-306A4C0C07F9}" type="pres">
      <dgm:prSet presAssocID="{1F7F3C16-4074-4CD9-A615-D36376FB4BC4}" presName="horzSpace2" presStyleCnt="0"/>
      <dgm:spPr/>
    </dgm:pt>
    <dgm:pt modelId="{B386AB3F-7BFE-4C14-BC58-B70E506B802C}" type="pres">
      <dgm:prSet presAssocID="{1F7F3C16-4074-4CD9-A615-D36376FB4BC4}" presName="tx2" presStyleLbl="revTx" presStyleIdx="5" presStyleCnt="8"/>
      <dgm:spPr/>
    </dgm:pt>
    <dgm:pt modelId="{0728CC88-7D23-484C-A560-05EF87FB7375}" type="pres">
      <dgm:prSet presAssocID="{1F7F3C16-4074-4CD9-A615-D36376FB4BC4}" presName="vert2" presStyleCnt="0"/>
      <dgm:spPr/>
    </dgm:pt>
    <dgm:pt modelId="{C5F9A935-5A99-4172-A165-31EA0F028A2B}" type="pres">
      <dgm:prSet presAssocID="{1F7F3C16-4074-4CD9-A615-D36376FB4BC4}" presName="thinLine2b" presStyleLbl="callout" presStyleIdx="2" presStyleCnt="4"/>
      <dgm:spPr/>
    </dgm:pt>
    <dgm:pt modelId="{6E1D8476-FED6-4CAF-9A08-775FC820372F}" type="pres">
      <dgm:prSet presAssocID="{1F7F3C16-4074-4CD9-A615-D36376FB4BC4}" presName="vertSpace2b" presStyleCnt="0"/>
      <dgm:spPr/>
    </dgm:pt>
    <dgm:pt modelId="{0611FC36-05FF-4F3F-B951-094D02F71C11}" type="pres">
      <dgm:prSet presAssocID="{09D9CE56-5221-4E31-8131-31AC3B76E186}" presName="thickLine" presStyleLbl="alignNode1" presStyleIdx="3" presStyleCnt="4"/>
      <dgm:spPr/>
    </dgm:pt>
    <dgm:pt modelId="{9DF02254-B800-4A23-856C-9C1ABFC9D114}" type="pres">
      <dgm:prSet presAssocID="{09D9CE56-5221-4E31-8131-31AC3B76E186}" presName="horz1" presStyleCnt="0"/>
      <dgm:spPr/>
    </dgm:pt>
    <dgm:pt modelId="{85FADA13-F559-4A9B-811C-E8B11B6FD623}" type="pres">
      <dgm:prSet presAssocID="{09D9CE56-5221-4E31-8131-31AC3B76E186}" presName="tx1" presStyleLbl="revTx" presStyleIdx="6" presStyleCnt="8"/>
      <dgm:spPr/>
    </dgm:pt>
    <dgm:pt modelId="{00917142-C754-4760-9ED2-0C749FF9BC48}" type="pres">
      <dgm:prSet presAssocID="{09D9CE56-5221-4E31-8131-31AC3B76E186}" presName="vert1" presStyleCnt="0"/>
      <dgm:spPr/>
    </dgm:pt>
    <dgm:pt modelId="{262EED3A-39BB-4A6F-B57B-0A25FBAA6001}" type="pres">
      <dgm:prSet presAssocID="{8E2E01B2-E363-43E9-94B4-076AECE6D1B9}" presName="vertSpace2a" presStyleCnt="0"/>
      <dgm:spPr/>
    </dgm:pt>
    <dgm:pt modelId="{734FD088-3168-4327-A535-1B550228B06B}" type="pres">
      <dgm:prSet presAssocID="{8E2E01B2-E363-43E9-94B4-076AECE6D1B9}" presName="horz2" presStyleCnt="0"/>
      <dgm:spPr/>
    </dgm:pt>
    <dgm:pt modelId="{E23C61A1-BDA6-41AA-B83D-AC801CA30CD3}" type="pres">
      <dgm:prSet presAssocID="{8E2E01B2-E363-43E9-94B4-076AECE6D1B9}" presName="horzSpace2" presStyleCnt="0"/>
      <dgm:spPr/>
    </dgm:pt>
    <dgm:pt modelId="{C7868DB2-83D5-42B2-8C12-45A1599BFAB8}" type="pres">
      <dgm:prSet presAssocID="{8E2E01B2-E363-43E9-94B4-076AECE6D1B9}" presName="tx2" presStyleLbl="revTx" presStyleIdx="7" presStyleCnt="8"/>
      <dgm:spPr/>
    </dgm:pt>
    <dgm:pt modelId="{2CDD1CE3-B8D9-443D-985A-3C40280089E8}" type="pres">
      <dgm:prSet presAssocID="{8E2E01B2-E363-43E9-94B4-076AECE6D1B9}" presName="vert2" presStyleCnt="0"/>
      <dgm:spPr/>
    </dgm:pt>
    <dgm:pt modelId="{0F98014F-FFC2-4CBD-917A-CAF7339BC779}" type="pres">
      <dgm:prSet presAssocID="{8E2E01B2-E363-43E9-94B4-076AECE6D1B9}" presName="thinLine2b" presStyleLbl="callout" presStyleIdx="3" presStyleCnt="4"/>
      <dgm:spPr/>
    </dgm:pt>
    <dgm:pt modelId="{97052575-7448-4D64-9A1D-E94E49ED8FE4}" type="pres">
      <dgm:prSet presAssocID="{8E2E01B2-E363-43E9-94B4-076AECE6D1B9}" presName="vertSpace2b" presStyleCnt="0"/>
      <dgm:spPr/>
    </dgm:pt>
  </dgm:ptLst>
  <dgm:cxnLst>
    <dgm:cxn modelId="{A748E91B-4A9A-4C31-9AE9-431AF6F0B04F}" srcId="{3A04F7BF-537B-447A-9042-F4953343B1B9}" destId="{1F7F3C16-4074-4CD9-A615-D36376FB4BC4}" srcOrd="0" destOrd="0" parTransId="{E6BA6AAF-B988-4201-9A22-260F94BAE0B4}" sibTransId="{E6761A40-D60A-41C7-9F19-93BEC48F4AF4}"/>
    <dgm:cxn modelId="{9847041C-875B-4B0E-901A-7FEB5450052B}" srcId="{09D9CE56-5221-4E31-8131-31AC3B76E186}" destId="{8E2E01B2-E363-43E9-94B4-076AECE6D1B9}" srcOrd="0" destOrd="0" parTransId="{CCE49EE0-4B38-48BC-82E0-7F9D579E5429}" sibTransId="{5DE0C9A8-807A-48D2-B56A-2272A958BB41}"/>
    <dgm:cxn modelId="{CCFC7A20-AB2D-43F2-AA1E-45BA30865983}" type="presOf" srcId="{3A04F7BF-537B-447A-9042-F4953343B1B9}" destId="{1B012759-F237-4CB0-A4EB-3CE18D1D5CA4}" srcOrd="0" destOrd="0" presId="urn:microsoft.com/office/officeart/2008/layout/LinedList"/>
    <dgm:cxn modelId="{0951BD60-C5F8-45B1-A128-58BC5EC6BD1F}" type="presOf" srcId="{274596AF-6DC9-4A6B-B1E2-07A63109A5E5}" destId="{FE436CF8-9469-4207-AD88-E64D21EB1513}" srcOrd="0" destOrd="0" presId="urn:microsoft.com/office/officeart/2008/layout/LinedList"/>
    <dgm:cxn modelId="{2F9FC860-818A-46ED-A8EB-DDC938398E9E}" type="presOf" srcId="{1C0DB68C-E53B-444A-ABA9-77006EC49672}" destId="{FDBEB3B9-A125-4DE1-B4DE-FC0A62267D69}" srcOrd="0" destOrd="0" presId="urn:microsoft.com/office/officeart/2008/layout/LinedList"/>
    <dgm:cxn modelId="{365BB342-D633-426D-9B1B-EACE51DDCABC}" srcId="{DEEF9DBD-72C2-4879-AD15-2D15F8494655}" destId="{09D9CE56-5221-4E31-8131-31AC3B76E186}" srcOrd="3" destOrd="0" parTransId="{3C512252-83DF-441B-A895-B38855BB24C1}" sibTransId="{D9ED2117-50FB-4DDE-A163-D55905B7D169}"/>
    <dgm:cxn modelId="{27DD9863-BEC8-4768-BBC5-FE9CA5AEE3DC}" type="presOf" srcId="{F92D8605-EEEA-47C5-AAB9-9239178A7150}" destId="{3E6AB3B4-CFE2-4131-849B-A018B18C3D01}" srcOrd="0" destOrd="0" presId="urn:microsoft.com/office/officeart/2008/layout/LinedList"/>
    <dgm:cxn modelId="{0DD47E65-D08A-48AF-BC4B-CAF7DE84829A}" srcId="{DEEF9DBD-72C2-4879-AD15-2D15F8494655}" destId="{274596AF-6DC9-4A6B-B1E2-07A63109A5E5}" srcOrd="1" destOrd="0" parTransId="{D5E9B67C-6BF9-4057-B656-82BCF6ACB08F}" sibTransId="{405B6E99-71A5-425B-83DA-B4985B71428F}"/>
    <dgm:cxn modelId="{383DCE65-F52D-4115-9E2A-58E1D5A32124}" type="presOf" srcId="{8E2E01B2-E363-43E9-94B4-076AECE6D1B9}" destId="{C7868DB2-83D5-42B2-8C12-45A1599BFAB8}" srcOrd="0" destOrd="0" presId="urn:microsoft.com/office/officeart/2008/layout/LinedList"/>
    <dgm:cxn modelId="{73868568-165D-4943-B2FC-A8D351F4F32F}" srcId="{F92D8605-EEEA-47C5-AAB9-9239178A7150}" destId="{1C0DB68C-E53B-444A-ABA9-77006EC49672}" srcOrd="0" destOrd="0" parTransId="{8E829BEB-0669-4FB9-976C-6D9A265E5784}" sibTransId="{7DDBF6E5-1A5C-45E2-9083-6E49973B0DC2}"/>
    <dgm:cxn modelId="{986B8B80-91EE-41F7-B507-6C7228198B01}" type="presOf" srcId="{1F7F3C16-4074-4CD9-A615-D36376FB4BC4}" destId="{B386AB3F-7BFE-4C14-BC58-B70E506B802C}" srcOrd="0" destOrd="0" presId="urn:microsoft.com/office/officeart/2008/layout/LinedList"/>
    <dgm:cxn modelId="{CD65A494-0C0E-4858-9D10-D815FF0A4A92}" type="presOf" srcId="{A317E2AB-C166-4166-9E56-CB9E7968C455}" destId="{4CCB7BE6-E46D-4EE0-8A92-BA834CD8CE5B}" srcOrd="0" destOrd="0" presId="urn:microsoft.com/office/officeart/2008/layout/LinedList"/>
    <dgm:cxn modelId="{72BF3F95-0041-42B0-B011-2B1DF0C77BC8}" type="presOf" srcId="{DEEF9DBD-72C2-4879-AD15-2D15F8494655}" destId="{A9BA3E4D-8BAA-4B74-BB0D-2DE83A175DE6}" srcOrd="0" destOrd="0" presId="urn:microsoft.com/office/officeart/2008/layout/LinedList"/>
    <dgm:cxn modelId="{0D53D99E-1F94-44BB-AA69-2D7CD3FE4E22}" srcId="{DEEF9DBD-72C2-4879-AD15-2D15F8494655}" destId="{3A04F7BF-537B-447A-9042-F4953343B1B9}" srcOrd="2" destOrd="0" parTransId="{1DE4BDBC-E133-42B2-9799-379E063B24A7}" sibTransId="{7BBC6398-ABEA-452A-A1C5-7B48F24CC88E}"/>
    <dgm:cxn modelId="{230FEEAF-1586-427C-99F6-D7ED27680250}" type="presOf" srcId="{09D9CE56-5221-4E31-8131-31AC3B76E186}" destId="{85FADA13-F559-4A9B-811C-E8B11B6FD623}" srcOrd="0" destOrd="0" presId="urn:microsoft.com/office/officeart/2008/layout/LinedList"/>
    <dgm:cxn modelId="{D3B25ADD-71C7-4078-9915-571A1EAAD4A3}" srcId="{274596AF-6DC9-4A6B-B1E2-07A63109A5E5}" destId="{A317E2AB-C166-4166-9E56-CB9E7968C455}" srcOrd="0" destOrd="0" parTransId="{552FAB5D-CAD3-4795-A711-BCD7D1724763}" sibTransId="{579E56ED-2FFC-4B7F-AB17-A25A5A5A0EC4}"/>
    <dgm:cxn modelId="{078E85E7-5661-47BE-AF0C-86A4A7C5D094}" srcId="{DEEF9DBD-72C2-4879-AD15-2D15F8494655}" destId="{F92D8605-EEEA-47C5-AAB9-9239178A7150}" srcOrd="0" destOrd="0" parTransId="{9C1F9132-B0DA-4D30-8AFB-08819C4B7A39}" sibTransId="{577C344B-979A-428C-8181-A7D3167EAA3E}"/>
    <dgm:cxn modelId="{7405DDFD-9D99-4797-9FEF-4588832006B9}" type="presParOf" srcId="{A9BA3E4D-8BAA-4B74-BB0D-2DE83A175DE6}" destId="{92B1A638-3C5A-4957-A17D-AAC971DCAA3E}" srcOrd="0" destOrd="0" presId="urn:microsoft.com/office/officeart/2008/layout/LinedList"/>
    <dgm:cxn modelId="{7BB12F37-3212-47C5-BFF3-DF9A688D5DAE}" type="presParOf" srcId="{A9BA3E4D-8BAA-4B74-BB0D-2DE83A175DE6}" destId="{45662971-ADF9-44FB-B243-0B47645BDF00}" srcOrd="1" destOrd="0" presId="urn:microsoft.com/office/officeart/2008/layout/LinedList"/>
    <dgm:cxn modelId="{33854DBD-3B17-407F-B365-B0F80C97C624}" type="presParOf" srcId="{45662971-ADF9-44FB-B243-0B47645BDF00}" destId="{3E6AB3B4-CFE2-4131-849B-A018B18C3D01}" srcOrd="0" destOrd="0" presId="urn:microsoft.com/office/officeart/2008/layout/LinedList"/>
    <dgm:cxn modelId="{BB354113-3431-4EBA-8CC3-FECFB2422B80}" type="presParOf" srcId="{45662971-ADF9-44FB-B243-0B47645BDF00}" destId="{D08562E5-1339-4C50-888E-F24080B9AB8E}" srcOrd="1" destOrd="0" presId="urn:microsoft.com/office/officeart/2008/layout/LinedList"/>
    <dgm:cxn modelId="{89BDBE18-42F4-474C-860C-E9F4011EC585}" type="presParOf" srcId="{D08562E5-1339-4C50-888E-F24080B9AB8E}" destId="{5F99CA1A-855C-40B9-8C3A-48F9B3F09D6F}" srcOrd="0" destOrd="0" presId="urn:microsoft.com/office/officeart/2008/layout/LinedList"/>
    <dgm:cxn modelId="{419FAE45-645C-42DF-80E8-1E24E680E2F3}" type="presParOf" srcId="{D08562E5-1339-4C50-888E-F24080B9AB8E}" destId="{DD2F566D-1A65-4C9C-96F4-FE85FCB9844D}" srcOrd="1" destOrd="0" presId="urn:microsoft.com/office/officeart/2008/layout/LinedList"/>
    <dgm:cxn modelId="{1B6B9CFD-A33B-4FD8-8F3F-F4C720AE65D0}" type="presParOf" srcId="{DD2F566D-1A65-4C9C-96F4-FE85FCB9844D}" destId="{0B5D359D-D3FC-44BD-AD6F-B2F3F7DC50D2}" srcOrd="0" destOrd="0" presId="urn:microsoft.com/office/officeart/2008/layout/LinedList"/>
    <dgm:cxn modelId="{AF5206D1-E78F-4345-90B8-50731C1BF4D4}" type="presParOf" srcId="{DD2F566D-1A65-4C9C-96F4-FE85FCB9844D}" destId="{FDBEB3B9-A125-4DE1-B4DE-FC0A62267D69}" srcOrd="1" destOrd="0" presId="urn:microsoft.com/office/officeart/2008/layout/LinedList"/>
    <dgm:cxn modelId="{B9C67C58-5564-4FDD-B2DA-A965125E8055}" type="presParOf" srcId="{DD2F566D-1A65-4C9C-96F4-FE85FCB9844D}" destId="{762F4F6B-72F8-4813-839F-022F6D4714A4}" srcOrd="2" destOrd="0" presId="urn:microsoft.com/office/officeart/2008/layout/LinedList"/>
    <dgm:cxn modelId="{B2336EAC-901D-438B-8CAF-E0DA32FE5DC1}" type="presParOf" srcId="{D08562E5-1339-4C50-888E-F24080B9AB8E}" destId="{9EF1EB9E-7732-4CDC-B6E5-3BBC64340B8D}" srcOrd="2" destOrd="0" presId="urn:microsoft.com/office/officeart/2008/layout/LinedList"/>
    <dgm:cxn modelId="{343FC9BA-DB28-48DA-9781-1A2A8253783D}" type="presParOf" srcId="{D08562E5-1339-4C50-888E-F24080B9AB8E}" destId="{132ED995-AEB3-48A6-8EA8-EB03E9AD0CFF}" srcOrd="3" destOrd="0" presId="urn:microsoft.com/office/officeart/2008/layout/LinedList"/>
    <dgm:cxn modelId="{076C2333-A399-4B66-AF0E-D7A9439DA8A3}" type="presParOf" srcId="{A9BA3E4D-8BAA-4B74-BB0D-2DE83A175DE6}" destId="{64D6515D-56A4-47F2-8074-B3F9565FC819}" srcOrd="2" destOrd="0" presId="urn:microsoft.com/office/officeart/2008/layout/LinedList"/>
    <dgm:cxn modelId="{EC2CD290-F61C-4E41-A334-1E2EDC099621}" type="presParOf" srcId="{A9BA3E4D-8BAA-4B74-BB0D-2DE83A175DE6}" destId="{2DB3E082-897B-414A-BCBE-48B3233DDD62}" srcOrd="3" destOrd="0" presId="urn:microsoft.com/office/officeart/2008/layout/LinedList"/>
    <dgm:cxn modelId="{DF4EAEF3-C198-4651-BF79-45396E0D9DBA}" type="presParOf" srcId="{2DB3E082-897B-414A-BCBE-48B3233DDD62}" destId="{FE436CF8-9469-4207-AD88-E64D21EB1513}" srcOrd="0" destOrd="0" presId="urn:microsoft.com/office/officeart/2008/layout/LinedList"/>
    <dgm:cxn modelId="{F68774F1-23D2-41E0-A09F-F938EDC78CB0}" type="presParOf" srcId="{2DB3E082-897B-414A-BCBE-48B3233DDD62}" destId="{C959E909-A028-4E58-A8E7-01FC5CC69EEE}" srcOrd="1" destOrd="0" presId="urn:microsoft.com/office/officeart/2008/layout/LinedList"/>
    <dgm:cxn modelId="{0DDE602E-2CA8-4D0E-903D-E62F3C025555}" type="presParOf" srcId="{C959E909-A028-4E58-A8E7-01FC5CC69EEE}" destId="{846A2FB3-204D-479B-91E9-1C0F9B846552}" srcOrd="0" destOrd="0" presId="urn:microsoft.com/office/officeart/2008/layout/LinedList"/>
    <dgm:cxn modelId="{3AD5F1D9-2D22-42F8-B36F-18022138E647}" type="presParOf" srcId="{C959E909-A028-4E58-A8E7-01FC5CC69EEE}" destId="{477E0CC8-A0A8-4DE5-9CE6-FC82D34D924C}" srcOrd="1" destOrd="0" presId="urn:microsoft.com/office/officeart/2008/layout/LinedList"/>
    <dgm:cxn modelId="{C25C25BF-D676-49C8-97CA-9A5E835A7FBA}" type="presParOf" srcId="{477E0CC8-A0A8-4DE5-9CE6-FC82D34D924C}" destId="{A23161F5-0702-472B-BBBA-570A5A10397B}" srcOrd="0" destOrd="0" presId="urn:microsoft.com/office/officeart/2008/layout/LinedList"/>
    <dgm:cxn modelId="{75428AD0-0420-48C5-B7F9-7F3A1B31F07E}" type="presParOf" srcId="{477E0CC8-A0A8-4DE5-9CE6-FC82D34D924C}" destId="{4CCB7BE6-E46D-4EE0-8A92-BA834CD8CE5B}" srcOrd="1" destOrd="0" presId="urn:microsoft.com/office/officeart/2008/layout/LinedList"/>
    <dgm:cxn modelId="{2F157E36-F167-4CC3-93D0-A5AD77681C9C}" type="presParOf" srcId="{477E0CC8-A0A8-4DE5-9CE6-FC82D34D924C}" destId="{9A6ADDFF-551F-4434-9FA8-F4A4F55AE111}" srcOrd="2" destOrd="0" presId="urn:microsoft.com/office/officeart/2008/layout/LinedList"/>
    <dgm:cxn modelId="{809C765E-7069-45AC-83FC-5686BDB8116A}" type="presParOf" srcId="{C959E909-A028-4E58-A8E7-01FC5CC69EEE}" destId="{A40DB95E-7349-47D5-8D99-1E2427CEA032}" srcOrd="2" destOrd="0" presId="urn:microsoft.com/office/officeart/2008/layout/LinedList"/>
    <dgm:cxn modelId="{2B465546-D3D3-4979-8ABA-3346B50DB0C8}" type="presParOf" srcId="{C959E909-A028-4E58-A8E7-01FC5CC69EEE}" destId="{2D25DEAD-6AB5-4CBC-8209-5CEB471B6440}" srcOrd="3" destOrd="0" presId="urn:microsoft.com/office/officeart/2008/layout/LinedList"/>
    <dgm:cxn modelId="{ADD814DE-5BBD-4E71-BCA0-C80E2EC16953}" type="presParOf" srcId="{A9BA3E4D-8BAA-4B74-BB0D-2DE83A175DE6}" destId="{24FF33CF-909A-49C8-AE85-B35B2CB2C9E2}" srcOrd="4" destOrd="0" presId="urn:microsoft.com/office/officeart/2008/layout/LinedList"/>
    <dgm:cxn modelId="{4A58A632-BE2D-4D81-9B31-7D06592DD2E1}" type="presParOf" srcId="{A9BA3E4D-8BAA-4B74-BB0D-2DE83A175DE6}" destId="{F81D967E-36D2-47E2-BC55-94864356D144}" srcOrd="5" destOrd="0" presId="urn:microsoft.com/office/officeart/2008/layout/LinedList"/>
    <dgm:cxn modelId="{923A5FD3-80B9-4849-8E33-DF0D9EC1117A}" type="presParOf" srcId="{F81D967E-36D2-47E2-BC55-94864356D144}" destId="{1B012759-F237-4CB0-A4EB-3CE18D1D5CA4}" srcOrd="0" destOrd="0" presId="urn:microsoft.com/office/officeart/2008/layout/LinedList"/>
    <dgm:cxn modelId="{B5FA7221-160F-4CE7-B640-78E82F8C9684}" type="presParOf" srcId="{F81D967E-36D2-47E2-BC55-94864356D144}" destId="{84502B8C-3FC4-413A-B1B1-1F8BF3437D6C}" srcOrd="1" destOrd="0" presId="urn:microsoft.com/office/officeart/2008/layout/LinedList"/>
    <dgm:cxn modelId="{CAD11A23-0482-49C6-9BAC-1FABB0A4E2A9}" type="presParOf" srcId="{84502B8C-3FC4-413A-B1B1-1F8BF3437D6C}" destId="{31BE0208-E35C-44E0-B85B-A0C3A65513EC}" srcOrd="0" destOrd="0" presId="urn:microsoft.com/office/officeart/2008/layout/LinedList"/>
    <dgm:cxn modelId="{E8D9FB41-0D19-4CA1-9C3D-7F913CAF35DA}" type="presParOf" srcId="{84502B8C-3FC4-413A-B1B1-1F8BF3437D6C}" destId="{11D2070D-4F45-40D9-83AC-9F53E8BB413F}" srcOrd="1" destOrd="0" presId="urn:microsoft.com/office/officeart/2008/layout/LinedList"/>
    <dgm:cxn modelId="{6D177F9D-DAF2-4F36-A57B-DF959E51277B}" type="presParOf" srcId="{11D2070D-4F45-40D9-83AC-9F53E8BB413F}" destId="{7CF7CEA7-3152-4899-A700-306A4C0C07F9}" srcOrd="0" destOrd="0" presId="urn:microsoft.com/office/officeart/2008/layout/LinedList"/>
    <dgm:cxn modelId="{5B0B15A4-EB19-4579-9548-8FBC2F991459}" type="presParOf" srcId="{11D2070D-4F45-40D9-83AC-9F53E8BB413F}" destId="{B386AB3F-7BFE-4C14-BC58-B70E506B802C}" srcOrd="1" destOrd="0" presId="urn:microsoft.com/office/officeart/2008/layout/LinedList"/>
    <dgm:cxn modelId="{70B9C431-5248-43EA-95BC-4C2F31514562}" type="presParOf" srcId="{11D2070D-4F45-40D9-83AC-9F53E8BB413F}" destId="{0728CC88-7D23-484C-A560-05EF87FB7375}" srcOrd="2" destOrd="0" presId="urn:microsoft.com/office/officeart/2008/layout/LinedList"/>
    <dgm:cxn modelId="{DF911883-7D24-4FD8-A2CD-8E2BE3187D12}" type="presParOf" srcId="{84502B8C-3FC4-413A-B1B1-1F8BF3437D6C}" destId="{C5F9A935-5A99-4172-A165-31EA0F028A2B}" srcOrd="2" destOrd="0" presId="urn:microsoft.com/office/officeart/2008/layout/LinedList"/>
    <dgm:cxn modelId="{E5DC7FF9-1A22-45D4-9261-A078AF33403D}" type="presParOf" srcId="{84502B8C-3FC4-413A-B1B1-1F8BF3437D6C}" destId="{6E1D8476-FED6-4CAF-9A08-775FC820372F}" srcOrd="3" destOrd="0" presId="urn:microsoft.com/office/officeart/2008/layout/LinedList"/>
    <dgm:cxn modelId="{FE43650F-4176-4B4C-AF35-E543D79A5E82}" type="presParOf" srcId="{A9BA3E4D-8BAA-4B74-BB0D-2DE83A175DE6}" destId="{0611FC36-05FF-4F3F-B951-094D02F71C11}" srcOrd="6" destOrd="0" presId="urn:microsoft.com/office/officeart/2008/layout/LinedList"/>
    <dgm:cxn modelId="{2DBCFB03-D035-487F-B86E-30371A9F22BF}" type="presParOf" srcId="{A9BA3E4D-8BAA-4B74-BB0D-2DE83A175DE6}" destId="{9DF02254-B800-4A23-856C-9C1ABFC9D114}" srcOrd="7" destOrd="0" presId="urn:microsoft.com/office/officeart/2008/layout/LinedList"/>
    <dgm:cxn modelId="{E3FEA2BD-052A-4861-B66B-AF686F51BE41}" type="presParOf" srcId="{9DF02254-B800-4A23-856C-9C1ABFC9D114}" destId="{85FADA13-F559-4A9B-811C-E8B11B6FD623}" srcOrd="0" destOrd="0" presId="urn:microsoft.com/office/officeart/2008/layout/LinedList"/>
    <dgm:cxn modelId="{0D557630-3F0C-496C-88B2-C52D93690BEC}" type="presParOf" srcId="{9DF02254-B800-4A23-856C-9C1ABFC9D114}" destId="{00917142-C754-4760-9ED2-0C749FF9BC48}" srcOrd="1" destOrd="0" presId="urn:microsoft.com/office/officeart/2008/layout/LinedList"/>
    <dgm:cxn modelId="{B8271A8C-2505-4A40-B497-24144A68BF25}" type="presParOf" srcId="{00917142-C754-4760-9ED2-0C749FF9BC48}" destId="{262EED3A-39BB-4A6F-B57B-0A25FBAA6001}" srcOrd="0" destOrd="0" presId="urn:microsoft.com/office/officeart/2008/layout/LinedList"/>
    <dgm:cxn modelId="{21B2CC6A-4497-420C-9674-24CF6FDEB464}" type="presParOf" srcId="{00917142-C754-4760-9ED2-0C749FF9BC48}" destId="{734FD088-3168-4327-A535-1B550228B06B}" srcOrd="1" destOrd="0" presId="urn:microsoft.com/office/officeart/2008/layout/LinedList"/>
    <dgm:cxn modelId="{EEB54C61-13A9-4AD0-98C0-5B8DA05AB4E8}" type="presParOf" srcId="{734FD088-3168-4327-A535-1B550228B06B}" destId="{E23C61A1-BDA6-41AA-B83D-AC801CA30CD3}" srcOrd="0" destOrd="0" presId="urn:microsoft.com/office/officeart/2008/layout/LinedList"/>
    <dgm:cxn modelId="{389F3F75-4977-48A6-B858-0F4237274EE3}" type="presParOf" srcId="{734FD088-3168-4327-A535-1B550228B06B}" destId="{C7868DB2-83D5-42B2-8C12-45A1599BFAB8}" srcOrd="1" destOrd="0" presId="urn:microsoft.com/office/officeart/2008/layout/LinedList"/>
    <dgm:cxn modelId="{1992BAE0-F9CC-4A76-8228-76CCBB4C1358}" type="presParOf" srcId="{734FD088-3168-4327-A535-1B550228B06B}" destId="{2CDD1CE3-B8D9-443D-985A-3C40280089E8}" srcOrd="2" destOrd="0" presId="urn:microsoft.com/office/officeart/2008/layout/LinedList"/>
    <dgm:cxn modelId="{06BDDDB2-723A-41D5-A675-803D554FD043}" type="presParOf" srcId="{00917142-C754-4760-9ED2-0C749FF9BC48}" destId="{0F98014F-FFC2-4CBD-917A-CAF7339BC779}" srcOrd="2" destOrd="0" presId="urn:microsoft.com/office/officeart/2008/layout/LinedList"/>
    <dgm:cxn modelId="{FE8DC814-E6F6-4AE8-8F78-FF70DCFFF1E9}" type="presParOf" srcId="{00917142-C754-4760-9ED2-0C749FF9BC48}" destId="{97052575-7448-4D64-9A1D-E94E49ED8FE4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BC5ED3-D098-4477-B441-1EB3698F8BB8}" type="doc">
      <dgm:prSet loTypeId="urn:microsoft.com/office/officeart/2008/layout/IncreasingCircleProcess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9CD5A8A-4AF0-40A5-962F-A11839A6C0DF}">
      <dgm:prSet custT="1"/>
      <dgm:spPr/>
      <dgm:t>
        <a:bodyPr/>
        <a:lstStyle/>
        <a:p>
          <a:r>
            <a:rPr lang="en-US" sz="2300" b="1" i="1"/>
            <a:t>Introduction</a:t>
          </a:r>
        </a:p>
      </dgm:t>
    </dgm:pt>
    <dgm:pt modelId="{6A862D80-0B6D-4908-AF83-B064D5D0F77E}" type="parTrans" cxnId="{01590D43-9BCA-48AF-B401-88ED8618B0B3}">
      <dgm:prSet/>
      <dgm:spPr/>
      <dgm:t>
        <a:bodyPr/>
        <a:lstStyle/>
        <a:p>
          <a:endParaRPr lang="en-US"/>
        </a:p>
      </dgm:t>
    </dgm:pt>
    <dgm:pt modelId="{8D27F470-3223-482D-A2AD-81197083362C}" type="sibTrans" cxnId="{01590D43-9BCA-48AF-B401-88ED8618B0B3}">
      <dgm:prSet/>
      <dgm:spPr/>
      <dgm:t>
        <a:bodyPr/>
        <a:lstStyle/>
        <a:p>
          <a:endParaRPr lang="en-US"/>
        </a:p>
      </dgm:t>
    </dgm:pt>
    <dgm:pt modelId="{2A814BC9-A10E-48AA-9A78-3BD5205436BD}">
      <dgm:prSet custT="1"/>
      <dgm:spPr/>
      <dgm:t>
        <a:bodyPr/>
        <a:lstStyle/>
        <a:p>
          <a:r>
            <a:rPr lang="en-US" sz="2300" b="1" i="1" dirty="0"/>
            <a:t>Solution</a:t>
          </a:r>
        </a:p>
      </dgm:t>
    </dgm:pt>
    <dgm:pt modelId="{AC1C1F21-65E6-4F16-A70E-0BF126C03B94}" type="parTrans" cxnId="{FC8913AE-6E4F-46A5-ABA0-3836F511CD6E}">
      <dgm:prSet/>
      <dgm:spPr/>
      <dgm:t>
        <a:bodyPr/>
        <a:lstStyle/>
        <a:p>
          <a:endParaRPr lang="en-US"/>
        </a:p>
      </dgm:t>
    </dgm:pt>
    <dgm:pt modelId="{87A489AD-1D95-4961-9924-CA73369A40E4}" type="sibTrans" cxnId="{FC8913AE-6E4F-46A5-ABA0-3836F511CD6E}">
      <dgm:prSet/>
      <dgm:spPr/>
      <dgm:t>
        <a:bodyPr/>
        <a:lstStyle/>
        <a:p>
          <a:endParaRPr lang="en-US"/>
        </a:p>
      </dgm:t>
    </dgm:pt>
    <dgm:pt modelId="{23826071-697B-481B-97E3-C928E65B8771}">
      <dgm:prSet custT="1"/>
      <dgm:spPr/>
      <dgm:t>
        <a:bodyPr/>
        <a:lstStyle/>
        <a:p>
          <a:r>
            <a:rPr lang="en-US" sz="2300" b="1" i="1" dirty="0"/>
            <a:t>Conclusion</a:t>
          </a:r>
        </a:p>
      </dgm:t>
    </dgm:pt>
    <dgm:pt modelId="{F0BED25B-5422-4A39-B4E4-41500BA31615}" type="parTrans" cxnId="{11B540E7-3B96-42A0-9A43-8AB758C51915}">
      <dgm:prSet/>
      <dgm:spPr/>
      <dgm:t>
        <a:bodyPr/>
        <a:lstStyle/>
        <a:p>
          <a:endParaRPr lang="en-US"/>
        </a:p>
      </dgm:t>
    </dgm:pt>
    <dgm:pt modelId="{F37C938E-5844-4951-8256-C5582906EF59}" type="sibTrans" cxnId="{11B540E7-3B96-42A0-9A43-8AB758C51915}">
      <dgm:prSet/>
      <dgm:spPr/>
      <dgm:t>
        <a:bodyPr/>
        <a:lstStyle/>
        <a:p>
          <a:endParaRPr lang="en-US"/>
        </a:p>
      </dgm:t>
    </dgm:pt>
    <dgm:pt modelId="{65A5985A-6A51-4CA8-AD63-6E68234FD879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2500" b="0"/>
            <a:t>- Problem &amp; Scenario</a:t>
          </a:r>
        </a:p>
      </dgm:t>
    </dgm:pt>
    <dgm:pt modelId="{B32285EC-DAF2-4F9C-AB4E-32BD570914E9}" type="parTrans" cxnId="{9C441BE3-1299-4B7D-B2C6-9B686083B777}">
      <dgm:prSet/>
      <dgm:spPr/>
      <dgm:t>
        <a:bodyPr/>
        <a:lstStyle/>
        <a:p>
          <a:endParaRPr lang="en-US"/>
        </a:p>
      </dgm:t>
    </dgm:pt>
    <dgm:pt modelId="{783141C0-FBDD-4C6A-9DC2-0F947FA55569}" type="sibTrans" cxnId="{9C441BE3-1299-4B7D-B2C6-9B686083B777}">
      <dgm:prSet/>
      <dgm:spPr/>
      <dgm:t>
        <a:bodyPr/>
        <a:lstStyle/>
        <a:p>
          <a:endParaRPr lang="en-US"/>
        </a:p>
      </dgm:t>
    </dgm:pt>
    <dgm:pt modelId="{92430F5E-3CAF-46A3-9E4C-3FAFC6F59BF0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2500" b="0" dirty="0"/>
            <a:t>- Solution</a:t>
          </a:r>
        </a:p>
        <a:p>
          <a:pPr>
            <a:buFont typeface="Arial" panose="020B0604020202020204" pitchFamily="34" charset="0"/>
            <a:buNone/>
          </a:pPr>
          <a:r>
            <a:rPr lang="en-US" sz="2500" b="0" dirty="0"/>
            <a:t>- Special function</a:t>
          </a:r>
        </a:p>
      </dgm:t>
    </dgm:pt>
    <dgm:pt modelId="{855BE402-4735-498F-9510-4101D83C8C0F}" type="parTrans" cxnId="{7CB76FCF-3F58-44FE-AEA1-40F2A5579310}">
      <dgm:prSet/>
      <dgm:spPr/>
      <dgm:t>
        <a:bodyPr/>
        <a:lstStyle/>
        <a:p>
          <a:endParaRPr lang="en-US"/>
        </a:p>
      </dgm:t>
    </dgm:pt>
    <dgm:pt modelId="{F08EE771-72B6-4726-9047-7571874ACABD}" type="sibTrans" cxnId="{7CB76FCF-3F58-44FE-AEA1-40F2A5579310}">
      <dgm:prSet/>
      <dgm:spPr/>
      <dgm:t>
        <a:bodyPr/>
        <a:lstStyle/>
        <a:p>
          <a:endParaRPr lang="en-US"/>
        </a:p>
      </dgm:t>
    </dgm:pt>
    <dgm:pt modelId="{D2B2E407-7974-416E-938B-23AFE2740EA4}">
      <dgm:prSet custT="1"/>
      <dgm:spPr/>
      <dgm:t>
        <a:bodyPr/>
        <a:lstStyle/>
        <a:p>
          <a:r>
            <a:rPr lang="en-US" sz="2500"/>
            <a:t>- Web Service Architecture</a:t>
          </a:r>
        </a:p>
      </dgm:t>
    </dgm:pt>
    <dgm:pt modelId="{7381942B-6F88-418A-A4D6-F08740BDD215}" type="parTrans" cxnId="{6805593A-D108-4E7D-BB85-29BE033F2B4E}">
      <dgm:prSet/>
      <dgm:spPr/>
      <dgm:t>
        <a:bodyPr/>
        <a:lstStyle/>
        <a:p>
          <a:endParaRPr lang="en-US"/>
        </a:p>
      </dgm:t>
    </dgm:pt>
    <dgm:pt modelId="{A546074A-0A22-4D0C-AB14-D1F108FBCAA4}" type="sibTrans" cxnId="{6805593A-D108-4E7D-BB85-29BE033F2B4E}">
      <dgm:prSet/>
      <dgm:spPr/>
      <dgm:t>
        <a:bodyPr/>
        <a:lstStyle/>
        <a:p>
          <a:endParaRPr lang="en-US"/>
        </a:p>
      </dgm:t>
    </dgm:pt>
    <dgm:pt modelId="{115D69B9-EA5D-40E4-84DD-3611B08F9997}">
      <dgm:prSet custT="1"/>
      <dgm:spPr/>
      <dgm:t>
        <a:bodyPr/>
        <a:lstStyle/>
        <a:p>
          <a:r>
            <a:rPr lang="en-US" sz="2500"/>
            <a:t>- Front-end Application Architecture</a:t>
          </a:r>
        </a:p>
      </dgm:t>
    </dgm:pt>
    <dgm:pt modelId="{0FF8CCD7-ABE2-4DDA-9E1F-3C9E77C12BED}" type="parTrans" cxnId="{EF78E743-850D-42B3-B8A4-F387B8A82D74}">
      <dgm:prSet/>
      <dgm:spPr/>
      <dgm:t>
        <a:bodyPr/>
        <a:lstStyle/>
        <a:p>
          <a:endParaRPr lang="en-US"/>
        </a:p>
      </dgm:t>
    </dgm:pt>
    <dgm:pt modelId="{50869D65-9085-4131-B4EC-9E986F175E7A}" type="sibTrans" cxnId="{EF78E743-850D-42B3-B8A4-F387B8A82D74}">
      <dgm:prSet/>
      <dgm:spPr/>
      <dgm:t>
        <a:bodyPr/>
        <a:lstStyle/>
        <a:p>
          <a:endParaRPr lang="en-US"/>
        </a:p>
      </dgm:t>
    </dgm:pt>
    <dgm:pt modelId="{D106C3B7-4788-4D37-8D82-BA25BC57C92E}">
      <dgm:prSet custT="1"/>
      <dgm:spPr/>
      <dgm:t>
        <a:bodyPr/>
        <a:lstStyle/>
        <a:p>
          <a:r>
            <a:rPr lang="en-US" sz="2500"/>
            <a:t>- System Architecture</a:t>
          </a:r>
        </a:p>
      </dgm:t>
    </dgm:pt>
    <dgm:pt modelId="{19095F2C-9504-4AA7-8470-09AC5190CB3F}" type="parTrans" cxnId="{F610E642-EE9B-43E4-9C4E-11F1B15D79B4}">
      <dgm:prSet/>
      <dgm:spPr/>
      <dgm:t>
        <a:bodyPr/>
        <a:lstStyle/>
        <a:p>
          <a:endParaRPr lang="en-US"/>
        </a:p>
      </dgm:t>
    </dgm:pt>
    <dgm:pt modelId="{93D1BB60-BF6E-4557-AEE0-AD8E1A9F0FAE}" type="sibTrans" cxnId="{F610E642-EE9B-43E4-9C4E-11F1B15D79B4}">
      <dgm:prSet/>
      <dgm:spPr/>
      <dgm:t>
        <a:bodyPr/>
        <a:lstStyle/>
        <a:p>
          <a:endParaRPr lang="en-US"/>
        </a:p>
      </dgm:t>
    </dgm:pt>
    <dgm:pt modelId="{8ECD4321-095E-45F0-93B1-E41D752C8141}">
      <dgm:prSet custT="1"/>
      <dgm:spPr/>
      <dgm:t>
        <a:bodyPr/>
        <a:lstStyle/>
        <a:p>
          <a:r>
            <a:rPr lang="en-US" sz="2500"/>
            <a:t>- Advantages &amp; Disadvantages</a:t>
          </a:r>
        </a:p>
      </dgm:t>
    </dgm:pt>
    <dgm:pt modelId="{F9077ED5-548E-47A0-81D3-8CD256491DF3}" type="parTrans" cxnId="{E72D40F1-6E43-4934-B8EF-BE5EE5A595D5}">
      <dgm:prSet/>
      <dgm:spPr/>
      <dgm:t>
        <a:bodyPr/>
        <a:lstStyle/>
        <a:p>
          <a:endParaRPr lang="en-US"/>
        </a:p>
      </dgm:t>
    </dgm:pt>
    <dgm:pt modelId="{1A29E0DD-9DF8-4701-926B-0841FA451075}" type="sibTrans" cxnId="{E72D40F1-6E43-4934-B8EF-BE5EE5A595D5}">
      <dgm:prSet/>
      <dgm:spPr/>
      <dgm:t>
        <a:bodyPr/>
        <a:lstStyle/>
        <a:p>
          <a:endParaRPr lang="en-US"/>
        </a:p>
      </dgm:t>
    </dgm:pt>
    <dgm:pt modelId="{3627C4C3-EFCB-4AA0-9DFB-24843A11C0C7}">
      <dgm:prSet custT="1"/>
      <dgm:spPr/>
      <dgm:t>
        <a:bodyPr/>
        <a:lstStyle/>
        <a:p>
          <a:r>
            <a:rPr lang="en-US" sz="2500" dirty="0"/>
            <a:t>- Future Plan</a:t>
          </a:r>
        </a:p>
      </dgm:t>
    </dgm:pt>
    <dgm:pt modelId="{36AC35BF-C4E2-4719-826C-FA08183FD7B1}" type="parTrans" cxnId="{C3AC2DED-44CF-4AF9-8942-1B5A980389A8}">
      <dgm:prSet/>
      <dgm:spPr/>
      <dgm:t>
        <a:bodyPr/>
        <a:lstStyle/>
        <a:p>
          <a:endParaRPr lang="en-US"/>
        </a:p>
      </dgm:t>
    </dgm:pt>
    <dgm:pt modelId="{3B3C6F3A-6710-44F0-B965-9D6F38C86768}" type="sibTrans" cxnId="{C3AC2DED-44CF-4AF9-8942-1B5A980389A8}">
      <dgm:prSet/>
      <dgm:spPr/>
      <dgm:t>
        <a:bodyPr/>
        <a:lstStyle/>
        <a:p>
          <a:endParaRPr lang="en-US"/>
        </a:p>
      </dgm:t>
    </dgm:pt>
    <dgm:pt modelId="{D5DC679B-A2C5-471A-B285-3B32CAB851BA}">
      <dgm:prSet custT="1"/>
      <dgm:spPr/>
      <dgm:t>
        <a:bodyPr/>
        <a:lstStyle/>
        <a:p>
          <a:r>
            <a:rPr lang="en-US" sz="2500" dirty="0"/>
            <a:t>- Algorithms</a:t>
          </a:r>
        </a:p>
        <a:p>
          <a:r>
            <a:rPr lang="en-US" sz="2500" dirty="0"/>
            <a:t>- Firebase</a:t>
          </a:r>
        </a:p>
        <a:p>
          <a:r>
            <a:rPr lang="en-US" sz="2500" dirty="0"/>
            <a:t>- WebRTC</a:t>
          </a:r>
        </a:p>
      </dgm:t>
    </dgm:pt>
    <dgm:pt modelId="{08CF1493-BF0B-4E24-AB2A-AFA2F83C772D}" type="parTrans" cxnId="{9E343310-5B8F-49AA-9B23-F12426457260}">
      <dgm:prSet/>
      <dgm:spPr/>
      <dgm:t>
        <a:bodyPr/>
        <a:lstStyle/>
        <a:p>
          <a:endParaRPr lang="en-US"/>
        </a:p>
      </dgm:t>
    </dgm:pt>
    <dgm:pt modelId="{1F1775E1-A1B0-45CD-988D-09781C2CE8BF}" type="sibTrans" cxnId="{9E343310-5B8F-49AA-9B23-F12426457260}">
      <dgm:prSet/>
      <dgm:spPr/>
      <dgm:t>
        <a:bodyPr/>
        <a:lstStyle/>
        <a:p>
          <a:endParaRPr lang="en-US"/>
        </a:p>
      </dgm:t>
    </dgm:pt>
    <dgm:pt modelId="{4AFAAB89-4249-44FB-AA3F-744CD044163E}" type="pres">
      <dgm:prSet presAssocID="{94BC5ED3-D098-4477-B441-1EB3698F8BB8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76EA5CAA-40F8-4E86-84EF-299AFD31A854}" type="pres">
      <dgm:prSet presAssocID="{C9CD5A8A-4AF0-40A5-962F-A11839A6C0DF}" presName="composite" presStyleCnt="0"/>
      <dgm:spPr/>
    </dgm:pt>
    <dgm:pt modelId="{5DD68341-41D8-4226-84C9-DD3D2E1B7A32}" type="pres">
      <dgm:prSet presAssocID="{C9CD5A8A-4AF0-40A5-962F-A11839A6C0DF}" presName="BackAccent" presStyleLbl="bgShp" presStyleIdx="0" presStyleCnt="3"/>
      <dgm:spPr/>
    </dgm:pt>
    <dgm:pt modelId="{17B66E5E-25A6-4217-B828-E785A6829097}" type="pres">
      <dgm:prSet presAssocID="{C9CD5A8A-4AF0-40A5-962F-A11839A6C0DF}" presName="Accent" presStyleLbl="alignNode1" presStyleIdx="0" presStyleCnt="3"/>
      <dgm:spPr/>
    </dgm:pt>
    <dgm:pt modelId="{15BFD8DD-4078-47F5-AA06-E779F17BC714}" type="pres">
      <dgm:prSet presAssocID="{C9CD5A8A-4AF0-40A5-962F-A11839A6C0DF}" presName="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529501AA-A945-4776-AAFA-CFF42A9E1056}" type="pres">
      <dgm:prSet presAssocID="{C9CD5A8A-4AF0-40A5-962F-A11839A6C0DF}" presName="Parent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0EF1C62A-C003-4CB8-AA5D-A7FD0969F9C5}" type="pres">
      <dgm:prSet presAssocID="{8D27F470-3223-482D-A2AD-81197083362C}" presName="sibTrans" presStyleCnt="0"/>
      <dgm:spPr/>
    </dgm:pt>
    <dgm:pt modelId="{C2A36FFD-1760-474E-BE48-A91DAD200C57}" type="pres">
      <dgm:prSet presAssocID="{2A814BC9-A10E-48AA-9A78-3BD5205436BD}" presName="composite" presStyleCnt="0"/>
      <dgm:spPr/>
    </dgm:pt>
    <dgm:pt modelId="{74AC7DB1-D16B-4FE8-8A1D-4B742288BBCE}" type="pres">
      <dgm:prSet presAssocID="{2A814BC9-A10E-48AA-9A78-3BD5205436BD}" presName="BackAccent" presStyleLbl="bgShp" presStyleIdx="1" presStyleCnt="3"/>
      <dgm:spPr/>
    </dgm:pt>
    <dgm:pt modelId="{F4B912B8-272C-4A78-94A0-1D0CB76FF373}" type="pres">
      <dgm:prSet presAssocID="{2A814BC9-A10E-48AA-9A78-3BD5205436BD}" presName="Accent" presStyleLbl="alignNode1" presStyleIdx="1" presStyleCnt="3"/>
      <dgm:spPr/>
    </dgm:pt>
    <dgm:pt modelId="{7EC22FE5-0C09-4C0E-87B4-32467CD92D30}" type="pres">
      <dgm:prSet presAssocID="{2A814BC9-A10E-48AA-9A78-3BD5205436BD}" presName="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35CDF602-400D-4046-B863-154F170ACB4C}" type="pres">
      <dgm:prSet presAssocID="{2A814BC9-A10E-48AA-9A78-3BD5205436BD}" presName="Parent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7FEDEE0A-E677-40EF-BD2C-9EBBC735D7A8}" type="pres">
      <dgm:prSet presAssocID="{87A489AD-1D95-4961-9924-CA73369A40E4}" presName="sibTrans" presStyleCnt="0"/>
      <dgm:spPr/>
    </dgm:pt>
    <dgm:pt modelId="{8CE86ED7-50FD-4F94-AD3F-03917B8C32A3}" type="pres">
      <dgm:prSet presAssocID="{23826071-697B-481B-97E3-C928E65B8771}" presName="composite" presStyleCnt="0"/>
      <dgm:spPr/>
    </dgm:pt>
    <dgm:pt modelId="{7039ED9E-9FD5-4EF0-89C8-F3126EC74445}" type="pres">
      <dgm:prSet presAssocID="{23826071-697B-481B-97E3-C928E65B8771}" presName="BackAccent" presStyleLbl="bgShp" presStyleIdx="2" presStyleCnt="3"/>
      <dgm:spPr/>
    </dgm:pt>
    <dgm:pt modelId="{B55EADFE-A98E-4F32-A2CA-1DCB81DDF4CE}" type="pres">
      <dgm:prSet presAssocID="{23826071-697B-481B-97E3-C928E65B8771}" presName="Accent" presStyleLbl="alignNode1" presStyleIdx="2" presStyleCnt="3"/>
      <dgm:spPr/>
    </dgm:pt>
    <dgm:pt modelId="{607A719A-A998-4138-8A59-0CFFF1BD7E06}" type="pres">
      <dgm:prSet presAssocID="{23826071-697B-481B-97E3-C928E65B8771}" presName="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FB7E825B-73F9-4EEA-AE9B-A7F254971B7A}" type="pres">
      <dgm:prSet presAssocID="{23826071-697B-481B-97E3-C928E65B8771}" presName="Parent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E702BC06-FA3F-4094-A00A-9C13951F72A5}" type="presOf" srcId="{8ECD4321-095E-45F0-93B1-E41D752C8141}" destId="{607A719A-A998-4138-8A59-0CFFF1BD7E06}" srcOrd="0" destOrd="0" presId="urn:microsoft.com/office/officeart/2008/layout/IncreasingCircleProcess"/>
    <dgm:cxn modelId="{9E343310-5B8F-49AA-9B23-F12426457260}" srcId="{2A814BC9-A10E-48AA-9A78-3BD5205436BD}" destId="{D5DC679B-A2C5-471A-B285-3B32CAB851BA}" srcOrd="3" destOrd="0" parTransId="{08CF1493-BF0B-4E24-AB2A-AFA2F83C772D}" sibTransId="{1F1775E1-A1B0-45CD-988D-09781C2CE8BF}"/>
    <dgm:cxn modelId="{9E6B192C-C0D1-4039-8E62-161D84F10780}" type="presOf" srcId="{94BC5ED3-D098-4477-B441-1EB3698F8BB8}" destId="{4AFAAB89-4249-44FB-AA3F-744CD044163E}" srcOrd="0" destOrd="0" presId="urn:microsoft.com/office/officeart/2008/layout/IncreasingCircleProcess"/>
    <dgm:cxn modelId="{6805593A-D108-4E7D-BB85-29BE033F2B4E}" srcId="{2A814BC9-A10E-48AA-9A78-3BD5205436BD}" destId="{D2B2E407-7974-416E-938B-23AFE2740EA4}" srcOrd="1" destOrd="0" parTransId="{7381942B-6F88-418A-A4D6-F08740BDD215}" sibTransId="{A546074A-0A22-4D0C-AB14-D1F108FBCAA4}"/>
    <dgm:cxn modelId="{64D4B161-FB1B-452F-8504-100115AE28E8}" type="presOf" srcId="{92430F5E-3CAF-46A3-9E4C-3FAFC6F59BF0}" destId="{15BFD8DD-4078-47F5-AA06-E779F17BC714}" srcOrd="0" destOrd="1" presId="urn:microsoft.com/office/officeart/2008/layout/IncreasingCircleProcess"/>
    <dgm:cxn modelId="{D2252062-20F7-4227-B9E1-F768055648D2}" type="presOf" srcId="{2A814BC9-A10E-48AA-9A78-3BD5205436BD}" destId="{35CDF602-400D-4046-B863-154F170ACB4C}" srcOrd="0" destOrd="0" presId="urn:microsoft.com/office/officeart/2008/layout/IncreasingCircleProcess"/>
    <dgm:cxn modelId="{F610E642-EE9B-43E4-9C4E-11F1B15D79B4}" srcId="{2A814BC9-A10E-48AA-9A78-3BD5205436BD}" destId="{D106C3B7-4788-4D37-8D82-BA25BC57C92E}" srcOrd="0" destOrd="0" parTransId="{19095F2C-9504-4AA7-8470-09AC5190CB3F}" sibTransId="{93D1BB60-BF6E-4557-AEE0-AD8E1A9F0FAE}"/>
    <dgm:cxn modelId="{01590D43-9BCA-48AF-B401-88ED8618B0B3}" srcId="{94BC5ED3-D098-4477-B441-1EB3698F8BB8}" destId="{C9CD5A8A-4AF0-40A5-962F-A11839A6C0DF}" srcOrd="0" destOrd="0" parTransId="{6A862D80-0B6D-4908-AF83-B064D5D0F77E}" sibTransId="{8D27F470-3223-482D-A2AD-81197083362C}"/>
    <dgm:cxn modelId="{EF78E743-850D-42B3-B8A4-F387B8A82D74}" srcId="{2A814BC9-A10E-48AA-9A78-3BD5205436BD}" destId="{115D69B9-EA5D-40E4-84DD-3611B08F9997}" srcOrd="2" destOrd="0" parTransId="{0FF8CCD7-ABE2-4DDA-9E1F-3C9E77C12BED}" sibTransId="{50869D65-9085-4131-B4EC-9E986F175E7A}"/>
    <dgm:cxn modelId="{B3490F4C-5793-47B3-8BA8-55E2ECC1D802}" type="presOf" srcId="{D5DC679B-A2C5-471A-B285-3B32CAB851BA}" destId="{7EC22FE5-0C09-4C0E-87B4-32467CD92D30}" srcOrd="0" destOrd="3" presId="urn:microsoft.com/office/officeart/2008/layout/IncreasingCircleProcess"/>
    <dgm:cxn modelId="{FC8913AE-6E4F-46A5-ABA0-3836F511CD6E}" srcId="{94BC5ED3-D098-4477-B441-1EB3698F8BB8}" destId="{2A814BC9-A10E-48AA-9A78-3BD5205436BD}" srcOrd="1" destOrd="0" parTransId="{AC1C1F21-65E6-4F16-A70E-0BF126C03B94}" sibTransId="{87A489AD-1D95-4961-9924-CA73369A40E4}"/>
    <dgm:cxn modelId="{65D517AE-E735-4AD0-92C1-AD8469B670CE}" type="presOf" srcId="{C9CD5A8A-4AF0-40A5-962F-A11839A6C0DF}" destId="{529501AA-A945-4776-AAFA-CFF42A9E1056}" srcOrd="0" destOrd="0" presId="urn:microsoft.com/office/officeart/2008/layout/IncreasingCircleProcess"/>
    <dgm:cxn modelId="{EB8CD9B1-EF45-4292-ADA6-0534101CE255}" type="presOf" srcId="{65A5985A-6A51-4CA8-AD63-6E68234FD879}" destId="{15BFD8DD-4078-47F5-AA06-E779F17BC714}" srcOrd="0" destOrd="0" presId="urn:microsoft.com/office/officeart/2008/layout/IncreasingCircleProcess"/>
    <dgm:cxn modelId="{52C306B3-CAE4-47E2-934F-293E4D25C2EE}" type="presOf" srcId="{23826071-697B-481B-97E3-C928E65B8771}" destId="{FB7E825B-73F9-4EEA-AE9B-A7F254971B7A}" srcOrd="0" destOrd="0" presId="urn:microsoft.com/office/officeart/2008/layout/IncreasingCircleProcess"/>
    <dgm:cxn modelId="{7CB76FCF-3F58-44FE-AEA1-40F2A5579310}" srcId="{C9CD5A8A-4AF0-40A5-962F-A11839A6C0DF}" destId="{92430F5E-3CAF-46A3-9E4C-3FAFC6F59BF0}" srcOrd="1" destOrd="0" parTransId="{855BE402-4735-498F-9510-4101D83C8C0F}" sibTransId="{F08EE771-72B6-4726-9047-7571874ACABD}"/>
    <dgm:cxn modelId="{EA7D89D2-0B09-42A2-A1E0-CBB5EBB2F916}" type="presOf" srcId="{D2B2E407-7974-416E-938B-23AFE2740EA4}" destId="{7EC22FE5-0C09-4C0E-87B4-32467CD92D30}" srcOrd="0" destOrd="1" presId="urn:microsoft.com/office/officeart/2008/layout/IncreasingCircleProcess"/>
    <dgm:cxn modelId="{D95C7ADE-3940-4C44-8850-F72ED529E4BB}" type="presOf" srcId="{3627C4C3-EFCB-4AA0-9DFB-24843A11C0C7}" destId="{607A719A-A998-4138-8A59-0CFFF1BD7E06}" srcOrd="0" destOrd="1" presId="urn:microsoft.com/office/officeart/2008/layout/IncreasingCircleProcess"/>
    <dgm:cxn modelId="{9C441BE3-1299-4B7D-B2C6-9B686083B777}" srcId="{C9CD5A8A-4AF0-40A5-962F-A11839A6C0DF}" destId="{65A5985A-6A51-4CA8-AD63-6E68234FD879}" srcOrd="0" destOrd="0" parTransId="{B32285EC-DAF2-4F9C-AB4E-32BD570914E9}" sibTransId="{783141C0-FBDD-4C6A-9DC2-0F947FA55569}"/>
    <dgm:cxn modelId="{11B540E7-3B96-42A0-9A43-8AB758C51915}" srcId="{94BC5ED3-D098-4477-B441-1EB3698F8BB8}" destId="{23826071-697B-481B-97E3-C928E65B8771}" srcOrd="2" destOrd="0" parTransId="{F0BED25B-5422-4A39-B4E4-41500BA31615}" sibTransId="{F37C938E-5844-4951-8256-C5582906EF59}"/>
    <dgm:cxn modelId="{C3AC2DED-44CF-4AF9-8942-1B5A980389A8}" srcId="{23826071-697B-481B-97E3-C928E65B8771}" destId="{3627C4C3-EFCB-4AA0-9DFB-24843A11C0C7}" srcOrd="1" destOrd="0" parTransId="{36AC35BF-C4E2-4719-826C-FA08183FD7B1}" sibTransId="{3B3C6F3A-6710-44F0-B965-9D6F38C86768}"/>
    <dgm:cxn modelId="{8F09A8EE-11E1-4882-B666-208AB91B8EC2}" type="presOf" srcId="{D106C3B7-4788-4D37-8D82-BA25BC57C92E}" destId="{7EC22FE5-0C09-4C0E-87B4-32467CD92D30}" srcOrd="0" destOrd="0" presId="urn:microsoft.com/office/officeart/2008/layout/IncreasingCircleProcess"/>
    <dgm:cxn modelId="{E72D40F1-6E43-4934-B8EF-BE5EE5A595D5}" srcId="{23826071-697B-481B-97E3-C928E65B8771}" destId="{8ECD4321-095E-45F0-93B1-E41D752C8141}" srcOrd="0" destOrd="0" parTransId="{F9077ED5-548E-47A0-81D3-8CD256491DF3}" sibTransId="{1A29E0DD-9DF8-4701-926B-0841FA451075}"/>
    <dgm:cxn modelId="{02CB79FA-7F58-48C0-89C6-CCE7C34968B2}" type="presOf" srcId="{115D69B9-EA5D-40E4-84DD-3611B08F9997}" destId="{7EC22FE5-0C09-4C0E-87B4-32467CD92D30}" srcOrd="0" destOrd="2" presId="urn:microsoft.com/office/officeart/2008/layout/IncreasingCircleProcess"/>
    <dgm:cxn modelId="{1949AF92-34A8-4853-B8E3-7B25EA7F8AA5}" type="presParOf" srcId="{4AFAAB89-4249-44FB-AA3F-744CD044163E}" destId="{76EA5CAA-40F8-4E86-84EF-299AFD31A854}" srcOrd="0" destOrd="0" presId="urn:microsoft.com/office/officeart/2008/layout/IncreasingCircleProcess"/>
    <dgm:cxn modelId="{F36893E0-3A12-4C75-868C-D1FE34EF4612}" type="presParOf" srcId="{76EA5CAA-40F8-4E86-84EF-299AFD31A854}" destId="{5DD68341-41D8-4226-84C9-DD3D2E1B7A32}" srcOrd="0" destOrd="0" presId="urn:microsoft.com/office/officeart/2008/layout/IncreasingCircleProcess"/>
    <dgm:cxn modelId="{6ABD5627-58E5-4B2D-9609-E617DA71ED4F}" type="presParOf" srcId="{76EA5CAA-40F8-4E86-84EF-299AFD31A854}" destId="{17B66E5E-25A6-4217-B828-E785A6829097}" srcOrd="1" destOrd="0" presId="urn:microsoft.com/office/officeart/2008/layout/IncreasingCircleProcess"/>
    <dgm:cxn modelId="{4D4F905E-3C91-459D-83A7-38309C856AF0}" type="presParOf" srcId="{76EA5CAA-40F8-4E86-84EF-299AFD31A854}" destId="{15BFD8DD-4078-47F5-AA06-E779F17BC714}" srcOrd="2" destOrd="0" presId="urn:microsoft.com/office/officeart/2008/layout/IncreasingCircleProcess"/>
    <dgm:cxn modelId="{99ECBA43-5CF6-4A56-922F-CFB5CE23ABF8}" type="presParOf" srcId="{76EA5CAA-40F8-4E86-84EF-299AFD31A854}" destId="{529501AA-A945-4776-AAFA-CFF42A9E1056}" srcOrd="3" destOrd="0" presId="urn:microsoft.com/office/officeart/2008/layout/IncreasingCircleProcess"/>
    <dgm:cxn modelId="{A93CEBB3-1DE8-4D30-96F6-1463AB39BB68}" type="presParOf" srcId="{4AFAAB89-4249-44FB-AA3F-744CD044163E}" destId="{0EF1C62A-C003-4CB8-AA5D-A7FD0969F9C5}" srcOrd="1" destOrd="0" presId="urn:microsoft.com/office/officeart/2008/layout/IncreasingCircleProcess"/>
    <dgm:cxn modelId="{9F540A5B-752D-431D-9407-0D6CAE259DF1}" type="presParOf" srcId="{4AFAAB89-4249-44FB-AA3F-744CD044163E}" destId="{C2A36FFD-1760-474E-BE48-A91DAD200C57}" srcOrd="2" destOrd="0" presId="urn:microsoft.com/office/officeart/2008/layout/IncreasingCircleProcess"/>
    <dgm:cxn modelId="{C8E8208A-34FB-414F-B5D2-165A25DD1569}" type="presParOf" srcId="{C2A36FFD-1760-474E-BE48-A91DAD200C57}" destId="{74AC7DB1-D16B-4FE8-8A1D-4B742288BBCE}" srcOrd="0" destOrd="0" presId="urn:microsoft.com/office/officeart/2008/layout/IncreasingCircleProcess"/>
    <dgm:cxn modelId="{ED82BD85-637E-4F55-BB06-D2639F77A556}" type="presParOf" srcId="{C2A36FFD-1760-474E-BE48-A91DAD200C57}" destId="{F4B912B8-272C-4A78-94A0-1D0CB76FF373}" srcOrd="1" destOrd="0" presId="urn:microsoft.com/office/officeart/2008/layout/IncreasingCircleProcess"/>
    <dgm:cxn modelId="{BA39A768-31C7-469C-BA4D-FD2872BBF6EE}" type="presParOf" srcId="{C2A36FFD-1760-474E-BE48-A91DAD200C57}" destId="{7EC22FE5-0C09-4C0E-87B4-32467CD92D30}" srcOrd="2" destOrd="0" presId="urn:microsoft.com/office/officeart/2008/layout/IncreasingCircleProcess"/>
    <dgm:cxn modelId="{F4F76D57-37A7-43F6-806C-976FDEE4EF2B}" type="presParOf" srcId="{C2A36FFD-1760-474E-BE48-A91DAD200C57}" destId="{35CDF602-400D-4046-B863-154F170ACB4C}" srcOrd="3" destOrd="0" presId="urn:microsoft.com/office/officeart/2008/layout/IncreasingCircleProcess"/>
    <dgm:cxn modelId="{60D53188-9748-4586-A058-3E9F09C66CA3}" type="presParOf" srcId="{4AFAAB89-4249-44FB-AA3F-744CD044163E}" destId="{7FEDEE0A-E677-40EF-BD2C-9EBBC735D7A8}" srcOrd="3" destOrd="0" presId="urn:microsoft.com/office/officeart/2008/layout/IncreasingCircleProcess"/>
    <dgm:cxn modelId="{84C45A34-29BB-4755-9AE4-80753B7DB292}" type="presParOf" srcId="{4AFAAB89-4249-44FB-AA3F-744CD044163E}" destId="{8CE86ED7-50FD-4F94-AD3F-03917B8C32A3}" srcOrd="4" destOrd="0" presId="urn:microsoft.com/office/officeart/2008/layout/IncreasingCircleProcess"/>
    <dgm:cxn modelId="{0A445F63-2A4F-44E6-BB07-C54EF7092C65}" type="presParOf" srcId="{8CE86ED7-50FD-4F94-AD3F-03917B8C32A3}" destId="{7039ED9E-9FD5-4EF0-89C8-F3126EC74445}" srcOrd="0" destOrd="0" presId="urn:microsoft.com/office/officeart/2008/layout/IncreasingCircleProcess"/>
    <dgm:cxn modelId="{0AFFDD28-E9B8-4052-9F7A-4C91EDBAFB8D}" type="presParOf" srcId="{8CE86ED7-50FD-4F94-AD3F-03917B8C32A3}" destId="{B55EADFE-A98E-4F32-A2CA-1DCB81DDF4CE}" srcOrd="1" destOrd="0" presId="urn:microsoft.com/office/officeart/2008/layout/IncreasingCircleProcess"/>
    <dgm:cxn modelId="{83102328-3DD6-48BC-BE9B-10FADFC14146}" type="presParOf" srcId="{8CE86ED7-50FD-4F94-AD3F-03917B8C32A3}" destId="{607A719A-A998-4138-8A59-0CFFF1BD7E06}" srcOrd="2" destOrd="0" presId="urn:microsoft.com/office/officeart/2008/layout/IncreasingCircleProcess"/>
    <dgm:cxn modelId="{850CADFA-7D38-4A7D-8D9D-83764017CAED}" type="presParOf" srcId="{8CE86ED7-50FD-4F94-AD3F-03917B8C32A3}" destId="{FB7E825B-73F9-4EEA-AE9B-A7F254971B7A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A017E3-E651-4EDA-AA2F-158A777CFD2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7053B1-20BB-41A5-A7B3-0A8DBDEEDA4D}">
      <dgm:prSet phldrT="[Text]"/>
      <dgm:spPr/>
      <dgm:t>
        <a:bodyPr/>
        <a:lstStyle/>
        <a:p>
          <a:r>
            <a:rPr lang="en-US"/>
            <a:t>User’s</a:t>
          </a:r>
        </a:p>
      </dgm:t>
    </dgm:pt>
    <dgm:pt modelId="{7A3395EE-D31D-42E0-B1AE-304A4A98B7EB}" type="parTrans" cxnId="{DDFE8795-0B38-48A0-AC73-5D3D78EBFC69}">
      <dgm:prSet/>
      <dgm:spPr/>
      <dgm:t>
        <a:bodyPr/>
        <a:lstStyle/>
        <a:p>
          <a:endParaRPr lang="en-US"/>
        </a:p>
      </dgm:t>
    </dgm:pt>
    <dgm:pt modelId="{DD94F430-CE67-4DE3-87C0-9576F7B303C0}" type="sibTrans" cxnId="{DDFE8795-0B38-48A0-AC73-5D3D78EBFC69}">
      <dgm:prSet/>
      <dgm:spPr/>
      <dgm:t>
        <a:bodyPr/>
        <a:lstStyle/>
        <a:p>
          <a:endParaRPr lang="en-US"/>
        </a:p>
      </dgm:t>
    </dgm:pt>
    <dgm:pt modelId="{F038BEA9-0990-4CA4-84B5-B91E0451D321}">
      <dgm:prSet phldrT="[Text]"/>
      <dgm:spPr/>
      <dgm:t>
        <a:bodyPr/>
        <a:lstStyle/>
        <a:p>
          <a:r>
            <a:rPr lang="en-US"/>
            <a:t>Request for Help</a:t>
          </a:r>
        </a:p>
      </dgm:t>
    </dgm:pt>
    <dgm:pt modelId="{A5792DC7-327B-4D8C-B7D3-851B95E2ABE2}" type="parTrans" cxnId="{8C14B3D4-C6EE-424B-938F-2EEB9F92C16C}">
      <dgm:prSet/>
      <dgm:spPr/>
      <dgm:t>
        <a:bodyPr/>
        <a:lstStyle/>
        <a:p>
          <a:endParaRPr lang="en-US"/>
        </a:p>
      </dgm:t>
    </dgm:pt>
    <dgm:pt modelId="{679A0792-C39F-4EBF-AE6D-D0A474E7114E}" type="sibTrans" cxnId="{8C14B3D4-C6EE-424B-938F-2EEB9F92C16C}">
      <dgm:prSet/>
      <dgm:spPr/>
      <dgm:t>
        <a:bodyPr/>
        <a:lstStyle/>
        <a:p>
          <a:endParaRPr lang="en-US"/>
        </a:p>
      </dgm:t>
    </dgm:pt>
    <dgm:pt modelId="{F0836412-C5C0-4D8F-963F-B802C37C518F}">
      <dgm:prSet phldrT="[Text]"/>
      <dgm:spPr/>
      <dgm:t>
        <a:bodyPr/>
        <a:lstStyle/>
        <a:p>
          <a:r>
            <a:rPr lang="en-US"/>
            <a:t>Chat</a:t>
          </a:r>
        </a:p>
      </dgm:t>
    </dgm:pt>
    <dgm:pt modelId="{2191CFD7-80B1-46A9-9523-FF5505416DB7}" type="parTrans" cxnId="{A85B5B61-A28C-469A-BA14-94883E6FA818}">
      <dgm:prSet/>
      <dgm:spPr/>
      <dgm:t>
        <a:bodyPr/>
        <a:lstStyle/>
        <a:p>
          <a:endParaRPr lang="en-US"/>
        </a:p>
      </dgm:t>
    </dgm:pt>
    <dgm:pt modelId="{711A37DA-843B-4FA6-902D-BB2A10D5EA03}" type="sibTrans" cxnId="{A85B5B61-A28C-469A-BA14-94883E6FA818}">
      <dgm:prSet/>
      <dgm:spPr/>
      <dgm:t>
        <a:bodyPr/>
        <a:lstStyle/>
        <a:p>
          <a:endParaRPr lang="en-US"/>
        </a:p>
      </dgm:t>
    </dgm:pt>
    <dgm:pt modelId="{D0DA1565-28BE-45B1-93E2-B033D9FFE222}">
      <dgm:prSet phldrT="[Text]"/>
      <dgm:spPr/>
      <dgm:t>
        <a:bodyPr/>
        <a:lstStyle/>
        <a:p>
          <a:r>
            <a:rPr lang="en-US"/>
            <a:t>Call</a:t>
          </a:r>
        </a:p>
      </dgm:t>
    </dgm:pt>
    <dgm:pt modelId="{34DAC088-2465-4233-8EAF-336A51232176}" type="parTrans" cxnId="{98467DD5-ECCD-4B1D-A570-C1E44B356886}">
      <dgm:prSet/>
      <dgm:spPr/>
      <dgm:t>
        <a:bodyPr/>
        <a:lstStyle/>
        <a:p>
          <a:endParaRPr lang="en-US"/>
        </a:p>
      </dgm:t>
    </dgm:pt>
    <dgm:pt modelId="{F44D160B-B7A2-48EA-B2D2-5593F08E1CD9}" type="sibTrans" cxnId="{98467DD5-ECCD-4B1D-A570-C1E44B356886}">
      <dgm:prSet/>
      <dgm:spPr/>
      <dgm:t>
        <a:bodyPr/>
        <a:lstStyle/>
        <a:p>
          <a:endParaRPr lang="en-US"/>
        </a:p>
      </dgm:t>
    </dgm:pt>
    <dgm:pt modelId="{BF08A358-9C8C-40F3-81C5-C1E0D06126A6}">
      <dgm:prSet phldrT="[Text]"/>
      <dgm:spPr/>
      <dgm:t>
        <a:bodyPr/>
        <a:lstStyle/>
        <a:p>
          <a:r>
            <a:rPr lang="en-US"/>
            <a:t>Video call</a:t>
          </a:r>
        </a:p>
      </dgm:t>
    </dgm:pt>
    <dgm:pt modelId="{4C89E938-1D95-4D06-AF43-D71ED4C4E6DC}" type="parTrans" cxnId="{9D70503A-9BF7-435F-AC86-B065812E30F3}">
      <dgm:prSet/>
      <dgm:spPr/>
      <dgm:t>
        <a:bodyPr/>
        <a:lstStyle/>
        <a:p>
          <a:endParaRPr lang="en-US"/>
        </a:p>
      </dgm:t>
    </dgm:pt>
    <dgm:pt modelId="{2F73CCBC-BCC4-4CAC-9F0C-3DB14C058E07}" type="sibTrans" cxnId="{9D70503A-9BF7-435F-AC86-B065812E30F3}">
      <dgm:prSet/>
      <dgm:spPr/>
      <dgm:t>
        <a:bodyPr/>
        <a:lstStyle/>
        <a:p>
          <a:endParaRPr lang="en-US"/>
        </a:p>
      </dgm:t>
    </dgm:pt>
    <dgm:pt modelId="{56833347-AA24-430D-AE64-9B86871C8B1A}">
      <dgm:prSet phldrT="[Text]"/>
      <dgm:spPr/>
      <dgm:t>
        <a:bodyPr/>
        <a:lstStyle/>
        <a:p>
          <a:r>
            <a:rPr lang="en-US"/>
            <a:t>Expert’s</a:t>
          </a:r>
        </a:p>
      </dgm:t>
    </dgm:pt>
    <dgm:pt modelId="{A7DC4A3A-84BC-4190-A33C-521457A99333}" type="parTrans" cxnId="{0E4C379D-AEFA-423E-B7E2-B4ED1FF37AB5}">
      <dgm:prSet/>
      <dgm:spPr/>
      <dgm:t>
        <a:bodyPr/>
        <a:lstStyle/>
        <a:p>
          <a:endParaRPr lang="en-US"/>
        </a:p>
      </dgm:t>
    </dgm:pt>
    <dgm:pt modelId="{386AD062-A61F-4877-9B27-53B722835650}" type="sibTrans" cxnId="{0E4C379D-AEFA-423E-B7E2-B4ED1FF37AB5}">
      <dgm:prSet/>
      <dgm:spPr/>
      <dgm:t>
        <a:bodyPr/>
        <a:lstStyle/>
        <a:p>
          <a:endParaRPr lang="en-US"/>
        </a:p>
      </dgm:t>
    </dgm:pt>
    <dgm:pt modelId="{1867C7E6-7525-4E39-A64B-BAC838600882}">
      <dgm:prSet phldrT="[Text]"/>
      <dgm:spPr/>
      <dgm:t>
        <a:bodyPr/>
        <a:lstStyle/>
        <a:p>
          <a:r>
            <a:rPr lang="en-US"/>
            <a:t>Decline request</a:t>
          </a:r>
        </a:p>
      </dgm:t>
    </dgm:pt>
    <dgm:pt modelId="{9A314195-E372-4670-BEE2-5A2B395E5AFC}" type="parTrans" cxnId="{937D86FA-0B52-4024-B72C-1FDACA3AE13F}">
      <dgm:prSet/>
      <dgm:spPr/>
      <dgm:t>
        <a:bodyPr/>
        <a:lstStyle/>
        <a:p>
          <a:endParaRPr lang="en-US"/>
        </a:p>
      </dgm:t>
    </dgm:pt>
    <dgm:pt modelId="{4966A674-7585-440F-81FE-BC850F0A28A0}" type="sibTrans" cxnId="{937D86FA-0B52-4024-B72C-1FDACA3AE13F}">
      <dgm:prSet/>
      <dgm:spPr/>
      <dgm:t>
        <a:bodyPr/>
        <a:lstStyle/>
        <a:p>
          <a:endParaRPr lang="en-US"/>
        </a:p>
      </dgm:t>
    </dgm:pt>
    <dgm:pt modelId="{B635D990-0EDD-4CC2-A6E7-85AD71F93015}">
      <dgm:prSet phldrT="[Text]"/>
      <dgm:spPr/>
      <dgm:t>
        <a:bodyPr/>
        <a:lstStyle/>
        <a:p>
          <a:r>
            <a:rPr lang="en-US"/>
            <a:t>System’s </a:t>
          </a:r>
        </a:p>
      </dgm:t>
    </dgm:pt>
    <dgm:pt modelId="{B09F206B-2D55-4E24-A3DC-97B0231C5F2E}" type="parTrans" cxnId="{7F0A8FC9-0779-45A1-AE51-AD4EC7488AF7}">
      <dgm:prSet/>
      <dgm:spPr/>
      <dgm:t>
        <a:bodyPr/>
        <a:lstStyle/>
        <a:p>
          <a:endParaRPr lang="en-US"/>
        </a:p>
      </dgm:t>
    </dgm:pt>
    <dgm:pt modelId="{8A62D831-8958-48FE-9C13-70C9E8E100EA}" type="sibTrans" cxnId="{7F0A8FC9-0779-45A1-AE51-AD4EC7488AF7}">
      <dgm:prSet/>
      <dgm:spPr/>
      <dgm:t>
        <a:bodyPr/>
        <a:lstStyle/>
        <a:p>
          <a:endParaRPr lang="en-US"/>
        </a:p>
      </dgm:t>
    </dgm:pt>
    <dgm:pt modelId="{8C010E78-BAEC-4085-A935-64A0FEABD8AD}">
      <dgm:prSet phldrT="[Text]"/>
      <dgm:spPr/>
      <dgm:t>
        <a:bodyPr/>
        <a:lstStyle/>
        <a:p>
          <a:r>
            <a:rPr lang="en-US"/>
            <a:t>Auto assign request</a:t>
          </a:r>
        </a:p>
      </dgm:t>
    </dgm:pt>
    <dgm:pt modelId="{AF6E31CB-AEE9-4BCD-81D3-7ACCCBE67D3E}" type="parTrans" cxnId="{1096E04C-5E1F-4A36-BC2B-47631269FBB0}">
      <dgm:prSet/>
      <dgm:spPr/>
      <dgm:t>
        <a:bodyPr/>
        <a:lstStyle/>
        <a:p>
          <a:endParaRPr lang="en-US"/>
        </a:p>
      </dgm:t>
    </dgm:pt>
    <dgm:pt modelId="{B8D4C86C-F1FC-480F-AA3E-EE2DD964E0BA}" type="sibTrans" cxnId="{1096E04C-5E1F-4A36-BC2B-47631269FBB0}">
      <dgm:prSet/>
      <dgm:spPr/>
      <dgm:t>
        <a:bodyPr/>
        <a:lstStyle/>
        <a:p>
          <a:endParaRPr lang="en-US"/>
        </a:p>
      </dgm:t>
    </dgm:pt>
    <dgm:pt modelId="{48043700-3110-45EF-BC49-B3F67BEDDBFD}">
      <dgm:prSet phldrT="[Text]"/>
      <dgm:spPr/>
      <dgm:t>
        <a:bodyPr/>
        <a:lstStyle/>
        <a:p>
          <a:r>
            <a:rPr lang="en-US"/>
            <a:t>Accept request</a:t>
          </a:r>
        </a:p>
      </dgm:t>
    </dgm:pt>
    <dgm:pt modelId="{B3D9019B-9A37-4E0D-99C0-D2B5E910A334}" type="parTrans" cxnId="{6C2876F7-F783-4AEB-8C3E-5935084D4F76}">
      <dgm:prSet/>
      <dgm:spPr/>
      <dgm:t>
        <a:bodyPr/>
        <a:lstStyle/>
        <a:p>
          <a:endParaRPr lang="en-US"/>
        </a:p>
      </dgm:t>
    </dgm:pt>
    <dgm:pt modelId="{1814AA93-630A-4608-8407-EB9044702766}" type="sibTrans" cxnId="{6C2876F7-F783-4AEB-8C3E-5935084D4F76}">
      <dgm:prSet/>
      <dgm:spPr/>
      <dgm:t>
        <a:bodyPr/>
        <a:lstStyle/>
        <a:p>
          <a:endParaRPr lang="en-US"/>
        </a:p>
      </dgm:t>
    </dgm:pt>
    <dgm:pt modelId="{28CF678F-D910-43E0-8A62-69618BA52E5D}">
      <dgm:prSet phldrT="[Text]"/>
      <dgm:spPr/>
      <dgm:t>
        <a:bodyPr/>
        <a:lstStyle/>
        <a:p>
          <a:r>
            <a:rPr lang="en-US"/>
            <a:t>Share screen</a:t>
          </a:r>
        </a:p>
      </dgm:t>
    </dgm:pt>
    <dgm:pt modelId="{24E2E5B5-4219-4EB0-991D-553BFDE55189}" type="parTrans" cxnId="{9333663E-C5C4-4DD7-A91A-05DF213D4C1E}">
      <dgm:prSet/>
      <dgm:spPr/>
      <dgm:t>
        <a:bodyPr/>
        <a:lstStyle/>
        <a:p>
          <a:endParaRPr lang="en-US"/>
        </a:p>
      </dgm:t>
    </dgm:pt>
    <dgm:pt modelId="{59AA240D-39F8-4D84-A09B-028FE067A9F3}" type="sibTrans" cxnId="{9333663E-C5C4-4DD7-A91A-05DF213D4C1E}">
      <dgm:prSet/>
      <dgm:spPr/>
      <dgm:t>
        <a:bodyPr/>
        <a:lstStyle/>
        <a:p>
          <a:endParaRPr lang="en-US"/>
        </a:p>
      </dgm:t>
    </dgm:pt>
    <dgm:pt modelId="{67161D8C-77F3-4BC2-86A0-11306BB945EF}" type="pres">
      <dgm:prSet presAssocID="{05A017E3-E651-4EDA-AA2F-158A777CFD2F}" presName="linear" presStyleCnt="0">
        <dgm:presLayoutVars>
          <dgm:dir/>
          <dgm:animLvl val="lvl"/>
          <dgm:resizeHandles val="exact"/>
        </dgm:presLayoutVars>
      </dgm:prSet>
      <dgm:spPr/>
    </dgm:pt>
    <dgm:pt modelId="{59AC2C76-FAC3-45B7-9C03-B0BC17C7CD08}" type="pres">
      <dgm:prSet presAssocID="{097053B1-20BB-41A5-A7B3-0A8DBDEEDA4D}" presName="parentLin" presStyleCnt="0"/>
      <dgm:spPr/>
    </dgm:pt>
    <dgm:pt modelId="{B8001128-DFBD-436D-BAB9-DFFF01D93A6D}" type="pres">
      <dgm:prSet presAssocID="{097053B1-20BB-41A5-A7B3-0A8DBDEEDA4D}" presName="parentLeftMargin" presStyleLbl="node1" presStyleIdx="0" presStyleCnt="3"/>
      <dgm:spPr/>
    </dgm:pt>
    <dgm:pt modelId="{39E1C92E-34E6-4180-A70A-82B9C62C1C6F}" type="pres">
      <dgm:prSet presAssocID="{097053B1-20BB-41A5-A7B3-0A8DBDEEDA4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BE64958-B95F-48F9-AF73-0A5982721ACE}" type="pres">
      <dgm:prSet presAssocID="{097053B1-20BB-41A5-A7B3-0A8DBDEEDA4D}" presName="negativeSpace" presStyleCnt="0"/>
      <dgm:spPr/>
    </dgm:pt>
    <dgm:pt modelId="{E726BF7D-9F35-4B37-A46F-CF4EE018663C}" type="pres">
      <dgm:prSet presAssocID="{097053B1-20BB-41A5-A7B3-0A8DBDEEDA4D}" presName="childText" presStyleLbl="conFgAcc1" presStyleIdx="0" presStyleCnt="3">
        <dgm:presLayoutVars>
          <dgm:bulletEnabled val="1"/>
        </dgm:presLayoutVars>
      </dgm:prSet>
      <dgm:spPr/>
    </dgm:pt>
    <dgm:pt modelId="{6A798F30-FF15-450F-89C8-05B11BA137DC}" type="pres">
      <dgm:prSet presAssocID="{DD94F430-CE67-4DE3-87C0-9576F7B303C0}" presName="spaceBetweenRectangles" presStyleCnt="0"/>
      <dgm:spPr/>
    </dgm:pt>
    <dgm:pt modelId="{B37ABE80-9E7B-4824-B566-489FDCAB1AF3}" type="pres">
      <dgm:prSet presAssocID="{56833347-AA24-430D-AE64-9B86871C8B1A}" presName="parentLin" presStyleCnt="0"/>
      <dgm:spPr/>
    </dgm:pt>
    <dgm:pt modelId="{1749C3C2-D974-408E-B427-38A25F5ADF9F}" type="pres">
      <dgm:prSet presAssocID="{56833347-AA24-430D-AE64-9B86871C8B1A}" presName="parentLeftMargin" presStyleLbl="node1" presStyleIdx="0" presStyleCnt="3"/>
      <dgm:spPr/>
    </dgm:pt>
    <dgm:pt modelId="{1A931A39-ED1C-4E89-B2A2-54C7A7F730B8}" type="pres">
      <dgm:prSet presAssocID="{56833347-AA24-430D-AE64-9B86871C8B1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1AB4573-21AD-4EF7-B56E-3DC2DF3FDD2F}" type="pres">
      <dgm:prSet presAssocID="{56833347-AA24-430D-AE64-9B86871C8B1A}" presName="negativeSpace" presStyleCnt="0"/>
      <dgm:spPr/>
    </dgm:pt>
    <dgm:pt modelId="{02209BD8-62D2-4CD6-9EDD-FFBC6FB0A75D}" type="pres">
      <dgm:prSet presAssocID="{56833347-AA24-430D-AE64-9B86871C8B1A}" presName="childText" presStyleLbl="conFgAcc1" presStyleIdx="1" presStyleCnt="3">
        <dgm:presLayoutVars>
          <dgm:bulletEnabled val="1"/>
        </dgm:presLayoutVars>
      </dgm:prSet>
      <dgm:spPr/>
    </dgm:pt>
    <dgm:pt modelId="{A17233A4-F4D4-46CE-9D58-9BA6B01EEFD2}" type="pres">
      <dgm:prSet presAssocID="{386AD062-A61F-4877-9B27-53B722835650}" presName="spaceBetweenRectangles" presStyleCnt="0"/>
      <dgm:spPr/>
    </dgm:pt>
    <dgm:pt modelId="{43519E41-9BED-43F6-A73D-5AAF904A2DB3}" type="pres">
      <dgm:prSet presAssocID="{B635D990-0EDD-4CC2-A6E7-85AD71F93015}" presName="parentLin" presStyleCnt="0"/>
      <dgm:spPr/>
    </dgm:pt>
    <dgm:pt modelId="{E2C73FF8-0E02-40D9-8C85-CC3A4B4F5392}" type="pres">
      <dgm:prSet presAssocID="{B635D990-0EDD-4CC2-A6E7-85AD71F93015}" presName="parentLeftMargin" presStyleLbl="node1" presStyleIdx="1" presStyleCnt="3"/>
      <dgm:spPr/>
    </dgm:pt>
    <dgm:pt modelId="{A241E766-06D7-4EE6-942C-B409C789D27D}" type="pres">
      <dgm:prSet presAssocID="{B635D990-0EDD-4CC2-A6E7-85AD71F9301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A318EC3-80E5-4914-A776-8D2F506E951B}" type="pres">
      <dgm:prSet presAssocID="{B635D990-0EDD-4CC2-A6E7-85AD71F93015}" presName="negativeSpace" presStyleCnt="0"/>
      <dgm:spPr/>
    </dgm:pt>
    <dgm:pt modelId="{A813D669-D46B-4DFC-92E3-1635ED785CD1}" type="pres">
      <dgm:prSet presAssocID="{B635D990-0EDD-4CC2-A6E7-85AD71F9301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5C78801-5515-4FF0-9D44-AB98E667219E}" type="presOf" srcId="{BF08A358-9C8C-40F3-81C5-C1E0D06126A6}" destId="{E726BF7D-9F35-4B37-A46F-CF4EE018663C}" srcOrd="0" destOrd="3" presId="urn:microsoft.com/office/officeart/2005/8/layout/list1"/>
    <dgm:cxn modelId="{64FB422C-7703-44B7-9BA3-0D06AAC51C45}" type="presOf" srcId="{28CF678F-D910-43E0-8A62-69618BA52E5D}" destId="{E726BF7D-9F35-4B37-A46F-CF4EE018663C}" srcOrd="0" destOrd="4" presId="urn:microsoft.com/office/officeart/2005/8/layout/list1"/>
    <dgm:cxn modelId="{68EF6934-EB34-4B56-86F2-C62AD9530CEE}" type="presOf" srcId="{B635D990-0EDD-4CC2-A6E7-85AD71F93015}" destId="{A241E766-06D7-4EE6-942C-B409C789D27D}" srcOrd="1" destOrd="0" presId="urn:microsoft.com/office/officeart/2005/8/layout/list1"/>
    <dgm:cxn modelId="{9D70503A-9BF7-435F-AC86-B065812E30F3}" srcId="{097053B1-20BB-41A5-A7B3-0A8DBDEEDA4D}" destId="{BF08A358-9C8C-40F3-81C5-C1E0D06126A6}" srcOrd="3" destOrd="0" parTransId="{4C89E938-1D95-4D06-AF43-D71ED4C4E6DC}" sibTransId="{2F73CCBC-BCC4-4CAC-9F0C-3DB14C058E07}"/>
    <dgm:cxn modelId="{D2D90C3E-2B97-444B-960C-2ED52EA4F8AF}" type="presOf" srcId="{05A017E3-E651-4EDA-AA2F-158A777CFD2F}" destId="{67161D8C-77F3-4BC2-86A0-11306BB945EF}" srcOrd="0" destOrd="0" presId="urn:microsoft.com/office/officeart/2005/8/layout/list1"/>
    <dgm:cxn modelId="{9333663E-C5C4-4DD7-A91A-05DF213D4C1E}" srcId="{097053B1-20BB-41A5-A7B3-0A8DBDEEDA4D}" destId="{28CF678F-D910-43E0-8A62-69618BA52E5D}" srcOrd="4" destOrd="0" parTransId="{24E2E5B5-4219-4EB0-991D-553BFDE55189}" sibTransId="{59AA240D-39F8-4D84-A09B-028FE067A9F3}"/>
    <dgm:cxn modelId="{1AA57E5F-ADE9-4E7B-9A4F-76899D4E84D4}" type="presOf" srcId="{097053B1-20BB-41A5-A7B3-0A8DBDEEDA4D}" destId="{39E1C92E-34E6-4180-A70A-82B9C62C1C6F}" srcOrd="1" destOrd="0" presId="urn:microsoft.com/office/officeart/2005/8/layout/list1"/>
    <dgm:cxn modelId="{A85B5B61-A28C-469A-BA14-94883E6FA818}" srcId="{097053B1-20BB-41A5-A7B3-0A8DBDEEDA4D}" destId="{F0836412-C5C0-4D8F-963F-B802C37C518F}" srcOrd="1" destOrd="0" parTransId="{2191CFD7-80B1-46A9-9523-FF5505416DB7}" sibTransId="{711A37DA-843B-4FA6-902D-BB2A10D5EA03}"/>
    <dgm:cxn modelId="{AE884943-3EE6-4AB0-97D8-FAEF1959676A}" type="presOf" srcId="{D0DA1565-28BE-45B1-93E2-B033D9FFE222}" destId="{E726BF7D-9F35-4B37-A46F-CF4EE018663C}" srcOrd="0" destOrd="2" presId="urn:microsoft.com/office/officeart/2005/8/layout/list1"/>
    <dgm:cxn modelId="{70F9D645-834F-456C-B9CF-C5CF533421E5}" type="presOf" srcId="{48043700-3110-45EF-BC49-B3F67BEDDBFD}" destId="{02209BD8-62D2-4CD6-9EDD-FFBC6FB0A75D}" srcOrd="0" destOrd="0" presId="urn:microsoft.com/office/officeart/2005/8/layout/list1"/>
    <dgm:cxn modelId="{1096E04C-5E1F-4A36-BC2B-47631269FBB0}" srcId="{B635D990-0EDD-4CC2-A6E7-85AD71F93015}" destId="{8C010E78-BAEC-4085-A935-64A0FEABD8AD}" srcOrd="0" destOrd="0" parTransId="{AF6E31CB-AEE9-4BCD-81D3-7ACCCBE67D3E}" sibTransId="{B8D4C86C-F1FC-480F-AA3E-EE2DD964E0BA}"/>
    <dgm:cxn modelId="{4FAC0153-3816-4B23-B946-B5920A4BA33F}" type="presOf" srcId="{F0836412-C5C0-4D8F-963F-B802C37C518F}" destId="{E726BF7D-9F35-4B37-A46F-CF4EE018663C}" srcOrd="0" destOrd="1" presId="urn:microsoft.com/office/officeart/2005/8/layout/list1"/>
    <dgm:cxn modelId="{AC1B0154-6E2B-4537-BB91-D641A89AA218}" type="presOf" srcId="{B635D990-0EDD-4CC2-A6E7-85AD71F93015}" destId="{E2C73FF8-0E02-40D9-8C85-CC3A4B4F5392}" srcOrd="0" destOrd="0" presId="urn:microsoft.com/office/officeart/2005/8/layout/list1"/>
    <dgm:cxn modelId="{1A49E38C-A9EC-4F7E-870C-098381992799}" type="presOf" srcId="{1867C7E6-7525-4E39-A64B-BAC838600882}" destId="{02209BD8-62D2-4CD6-9EDD-FFBC6FB0A75D}" srcOrd="0" destOrd="1" presId="urn:microsoft.com/office/officeart/2005/8/layout/list1"/>
    <dgm:cxn modelId="{DDFE8795-0B38-48A0-AC73-5D3D78EBFC69}" srcId="{05A017E3-E651-4EDA-AA2F-158A777CFD2F}" destId="{097053B1-20BB-41A5-A7B3-0A8DBDEEDA4D}" srcOrd="0" destOrd="0" parTransId="{7A3395EE-D31D-42E0-B1AE-304A4A98B7EB}" sibTransId="{DD94F430-CE67-4DE3-87C0-9576F7B303C0}"/>
    <dgm:cxn modelId="{A64BAA96-BF24-4519-B8DE-4AFCBD9CAB0C}" type="presOf" srcId="{56833347-AA24-430D-AE64-9B86871C8B1A}" destId="{1A931A39-ED1C-4E89-B2A2-54C7A7F730B8}" srcOrd="1" destOrd="0" presId="urn:microsoft.com/office/officeart/2005/8/layout/list1"/>
    <dgm:cxn modelId="{EEEC289B-64FC-4B34-B738-231B83D23F43}" type="presOf" srcId="{F038BEA9-0990-4CA4-84B5-B91E0451D321}" destId="{E726BF7D-9F35-4B37-A46F-CF4EE018663C}" srcOrd="0" destOrd="0" presId="urn:microsoft.com/office/officeart/2005/8/layout/list1"/>
    <dgm:cxn modelId="{0E4C379D-AEFA-423E-B7E2-B4ED1FF37AB5}" srcId="{05A017E3-E651-4EDA-AA2F-158A777CFD2F}" destId="{56833347-AA24-430D-AE64-9B86871C8B1A}" srcOrd="1" destOrd="0" parTransId="{A7DC4A3A-84BC-4190-A33C-521457A99333}" sibTransId="{386AD062-A61F-4877-9B27-53B722835650}"/>
    <dgm:cxn modelId="{F881AD9D-6B52-4A11-89AB-223F785129FE}" type="presOf" srcId="{56833347-AA24-430D-AE64-9B86871C8B1A}" destId="{1749C3C2-D974-408E-B427-38A25F5ADF9F}" srcOrd="0" destOrd="0" presId="urn:microsoft.com/office/officeart/2005/8/layout/list1"/>
    <dgm:cxn modelId="{7F0A8FC9-0779-45A1-AE51-AD4EC7488AF7}" srcId="{05A017E3-E651-4EDA-AA2F-158A777CFD2F}" destId="{B635D990-0EDD-4CC2-A6E7-85AD71F93015}" srcOrd="2" destOrd="0" parTransId="{B09F206B-2D55-4E24-A3DC-97B0231C5F2E}" sibTransId="{8A62D831-8958-48FE-9C13-70C9E8E100EA}"/>
    <dgm:cxn modelId="{DE1D0BCB-8DAF-44EC-8797-18F53ABC1705}" type="presOf" srcId="{8C010E78-BAEC-4085-A935-64A0FEABD8AD}" destId="{A813D669-D46B-4DFC-92E3-1635ED785CD1}" srcOrd="0" destOrd="0" presId="urn:microsoft.com/office/officeart/2005/8/layout/list1"/>
    <dgm:cxn modelId="{971F09CD-5D56-447E-AB5A-BB654EE2B4DD}" type="presOf" srcId="{097053B1-20BB-41A5-A7B3-0A8DBDEEDA4D}" destId="{B8001128-DFBD-436D-BAB9-DFFF01D93A6D}" srcOrd="0" destOrd="0" presId="urn:microsoft.com/office/officeart/2005/8/layout/list1"/>
    <dgm:cxn modelId="{8C14B3D4-C6EE-424B-938F-2EEB9F92C16C}" srcId="{097053B1-20BB-41A5-A7B3-0A8DBDEEDA4D}" destId="{F038BEA9-0990-4CA4-84B5-B91E0451D321}" srcOrd="0" destOrd="0" parTransId="{A5792DC7-327B-4D8C-B7D3-851B95E2ABE2}" sibTransId="{679A0792-C39F-4EBF-AE6D-D0A474E7114E}"/>
    <dgm:cxn modelId="{98467DD5-ECCD-4B1D-A570-C1E44B356886}" srcId="{097053B1-20BB-41A5-A7B3-0A8DBDEEDA4D}" destId="{D0DA1565-28BE-45B1-93E2-B033D9FFE222}" srcOrd="2" destOrd="0" parTransId="{34DAC088-2465-4233-8EAF-336A51232176}" sibTransId="{F44D160B-B7A2-48EA-B2D2-5593F08E1CD9}"/>
    <dgm:cxn modelId="{6C2876F7-F783-4AEB-8C3E-5935084D4F76}" srcId="{56833347-AA24-430D-AE64-9B86871C8B1A}" destId="{48043700-3110-45EF-BC49-B3F67BEDDBFD}" srcOrd="0" destOrd="0" parTransId="{B3D9019B-9A37-4E0D-99C0-D2B5E910A334}" sibTransId="{1814AA93-630A-4608-8407-EB9044702766}"/>
    <dgm:cxn modelId="{937D86FA-0B52-4024-B72C-1FDACA3AE13F}" srcId="{56833347-AA24-430D-AE64-9B86871C8B1A}" destId="{1867C7E6-7525-4E39-A64B-BAC838600882}" srcOrd="1" destOrd="0" parTransId="{9A314195-E372-4670-BEE2-5A2B395E5AFC}" sibTransId="{4966A674-7585-440F-81FE-BC850F0A28A0}"/>
    <dgm:cxn modelId="{AEC09386-D5EC-4754-8655-1D12688C3D45}" type="presParOf" srcId="{67161D8C-77F3-4BC2-86A0-11306BB945EF}" destId="{59AC2C76-FAC3-45B7-9C03-B0BC17C7CD08}" srcOrd="0" destOrd="0" presId="urn:microsoft.com/office/officeart/2005/8/layout/list1"/>
    <dgm:cxn modelId="{285F0DB8-C2F7-4498-AA09-1EF2C51A5F0E}" type="presParOf" srcId="{59AC2C76-FAC3-45B7-9C03-B0BC17C7CD08}" destId="{B8001128-DFBD-436D-BAB9-DFFF01D93A6D}" srcOrd="0" destOrd="0" presId="urn:microsoft.com/office/officeart/2005/8/layout/list1"/>
    <dgm:cxn modelId="{792C83DA-E04A-4392-900A-4CA7E6E1788F}" type="presParOf" srcId="{59AC2C76-FAC3-45B7-9C03-B0BC17C7CD08}" destId="{39E1C92E-34E6-4180-A70A-82B9C62C1C6F}" srcOrd="1" destOrd="0" presId="urn:microsoft.com/office/officeart/2005/8/layout/list1"/>
    <dgm:cxn modelId="{608AD6C6-AF0A-4061-96FB-D18A31BB191D}" type="presParOf" srcId="{67161D8C-77F3-4BC2-86A0-11306BB945EF}" destId="{2BE64958-B95F-48F9-AF73-0A5982721ACE}" srcOrd="1" destOrd="0" presId="urn:microsoft.com/office/officeart/2005/8/layout/list1"/>
    <dgm:cxn modelId="{8B563951-A148-4AAF-A37A-0EA726D7CD86}" type="presParOf" srcId="{67161D8C-77F3-4BC2-86A0-11306BB945EF}" destId="{E726BF7D-9F35-4B37-A46F-CF4EE018663C}" srcOrd="2" destOrd="0" presId="urn:microsoft.com/office/officeart/2005/8/layout/list1"/>
    <dgm:cxn modelId="{3BF9E300-3C12-4415-89AB-9A718EF79837}" type="presParOf" srcId="{67161D8C-77F3-4BC2-86A0-11306BB945EF}" destId="{6A798F30-FF15-450F-89C8-05B11BA137DC}" srcOrd="3" destOrd="0" presId="urn:microsoft.com/office/officeart/2005/8/layout/list1"/>
    <dgm:cxn modelId="{2E1F2ED8-AF1F-4850-9DB1-93C9D3724CF2}" type="presParOf" srcId="{67161D8C-77F3-4BC2-86A0-11306BB945EF}" destId="{B37ABE80-9E7B-4824-B566-489FDCAB1AF3}" srcOrd="4" destOrd="0" presId="urn:microsoft.com/office/officeart/2005/8/layout/list1"/>
    <dgm:cxn modelId="{9119F90F-FFA4-47E0-BB24-70F8BEACC13B}" type="presParOf" srcId="{B37ABE80-9E7B-4824-B566-489FDCAB1AF3}" destId="{1749C3C2-D974-408E-B427-38A25F5ADF9F}" srcOrd="0" destOrd="0" presId="urn:microsoft.com/office/officeart/2005/8/layout/list1"/>
    <dgm:cxn modelId="{E94353CA-41CD-45B0-90D8-BCBDE2B227F6}" type="presParOf" srcId="{B37ABE80-9E7B-4824-B566-489FDCAB1AF3}" destId="{1A931A39-ED1C-4E89-B2A2-54C7A7F730B8}" srcOrd="1" destOrd="0" presId="urn:microsoft.com/office/officeart/2005/8/layout/list1"/>
    <dgm:cxn modelId="{03FF50D1-1BDC-4FC5-9074-CE58FDFE6121}" type="presParOf" srcId="{67161D8C-77F3-4BC2-86A0-11306BB945EF}" destId="{51AB4573-21AD-4EF7-B56E-3DC2DF3FDD2F}" srcOrd="5" destOrd="0" presId="urn:microsoft.com/office/officeart/2005/8/layout/list1"/>
    <dgm:cxn modelId="{BC720EDF-892A-404F-A239-BFF7195589D2}" type="presParOf" srcId="{67161D8C-77F3-4BC2-86A0-11306BB945EF}" destId="{02209BD8-62D2-4CD6-9EDD-FFBC6FB0A75D}" srcOrd="6" destOrd="0" presId="urn:microsoft.com/office/officeart/2005/8/layout/list1"/>
    <dgm:cxn modelId="{16C8500E-8A97-4D3A-B497-DCE6498A2CED}" type="presParOf" srcId="{67161D8C-77F3-4BC2-86A0-11306BB945EF}" destId="{A17233A4-F4D4-46CE-9D58-9BA6B01EEFD2}" srcOrd="7" destOrd="0" presId="urn:microsoft.com/office/officeart/2005/8/layout/list1"/>
    <dgm:cxn modelId="{4FA29EE8-B2AA-469B-B5B2-5D77CE146884}" type="presParOf" srcId="{67161D8C-77F3-4BC2-86A0-11306BB945EF}" destId="{43519E41-9BED-43F6-A73D-5AAF904A2DB3}" srcOrd="8" destOrd="0" presId="urn:microsoft.com/office/officeart/2005/8/layout/list1"/>
    <dgm:cxn modelId="{18ED6ACF-5243-4C84-8077-5ECA9D61A493}" type="presParOf" srcId="{43519E41-9BED-43F6-A73D-5AAF904A2DB3}" destId="{E2C73FF8-0E02-40D9-8C85-CC3A4B4F5392}" srcOrd="0" destOrd="0" presId="urn:microsoft.com/office/officeart/2005/8/layout/list1"/>
    <dgm:cxn modelId="{B38C64C7-B8D7-4108-BBE0-08A98EEB4D7B}" type="presParOf" srcId="{43519E41-9BED-43F6-A73D-5AAF904A2DB3}" destId="{A241E766-06D7-4EE6-942C-B409C789D27D}" srcOrd="1" destOrd="0" presId="urn:microsoft.com/office/officeart/2005/8/layout/list1"/>
    <dgm:cxn modelId="{C261D6D9-D6EB-493C-8B6B-76E7DA162CB3}" type="presParOf" srcId="{67161D8C-77F3-4BC2-86A0-11306BB945EF}" destId="{5A318EC3-80E5-4914-A776-8D2F506E951B}" srcOrd="9" destOrd="0" presId="urn:microsoft.com/office/officeart/2005/8/layout/list1"/>
    <dgm:cxn modelId="{B2ED319B-B28A-4359-838B-1F43A89DE76E}" type="presParOf" srcId="{67161D8C-77F3-4BC2-86A0-11306BB945EF}" destId="{A813D669-D46B-4DFC-92E3-1635ED785CD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A017E3-E651-4EDA-AA2F-158A777CFD2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7053B1-20BB-41A5-A7B3-0A8DBDEEDA4D}">
      <dgm:prSet phldrT="[Text]"/>
      <dgm:spPr/>
      <dgm:t>
        <a:bodyPr/>
        <a:lstStyle/>
        <a:p>
          <a:r>
            <a:rPr lang="en-US"/>
            <a:t>User</a:t>
          </a:r>
        </a:p>
      </dgm:t>
    </dgm:pt>
    <dgm:pt modelId="{7A3395EE-D31D-42E0-B1AE-304A4A98B7EB}" type="parTrans" cxnId="{DDFE8795-0B38-48A0-AC73-5D3D78EBFC69}">
      <dgm:prSet/>
      <dgm:spPr/>
      <dgm:t>
        <a:bodyPr/>
        <a:lstStyle/>
        <a:p>
          <a:endParaRPr lang="en-US"/>
        </a:p>
      </dgm:t>
    </dgm:pt>
    <dgm:pt modelId="{DD94F430-CE67-4DE3-87C0-9576F7B303C0}" type="sibTrans" cxnId="{DDFE8795-0B38-48A0-AC73-5D3D78EBFC69}">
      <dgm:prSet/>
      <dgm:spPr/>
      <dgm:t>
        <a:bodyPr/>
        <a:lstStyle/>
        <a:p>
          <a:endParaRPr lang="en-US"/>
        </a:p>
      </dgm:t>
    </dgm:pt>
    <dgm:pt modelId="{F038BEA9-0990-4CA4-84B5-B91E0451D321}">
      <dgm:prSet phldrT="[Text]"/>
      <dgm:spPr/>
      <dgm:t>
        <a:bodyPr/>
        <a:lstStyle/>
        <a:p>
          <a:r>
            <a:rPr lang="en-US"/>
            <a:t>A man who has IT problems that need to resolve</a:t>
          </a:r>
        </a:p>
      </dgm:t>
    </dgm:pt>
    <dgm:pt modelId="{A5792DC7-327B-4D8C-B7D3-851B95E2ABE2}" type="parTrans" cxnId="{8C14B3D4-C6EE-424B-938F-2EEB9F92C16C}">
      <dgm:prSet/>
      <dgm:spPr/>
      <dgm:t>
        <a:bodyPr/>
        <a:lstStyle/>
        <a:p>
          <a:endParaRPr lang="en-US"/>
        </a:p>
      </dgm:t>
    </dgm:pt>
    <dgm:pt modelId="{679A0792-C39F-4EBF-AE6D-D0A474E7114E}" type="sibTrans" cxnId="{8C14B3D4-C6EE-424B-938F-2EEB9F92C16C}">
      <dgm:prSet/>
      <dgm:spPr/>
      <dgm:t>
        <a:bodyPr/>
        <a:lstStyle/>
        <a:p>
          <a:endParaRPr lang="en-US"/>
        </a:p>
      </dgm:t>
    </dgm:pt>
    <dgm:pt modelId="{56833347-AA24-430D-AE64-9B86871C8B1A}">
      <dgm:prSet phldrT="[Text]"/>
      <dgm:spPr/>
      <dgm:t>
        <a:bodyPr/>
        <a:lstStyle/>
        <a:p>
          <a:r>
            <a:rPr lang="en-US"/>
            <a:t>Expert</a:t>
          </a:r>
        </a:p>
      </dgm:t>
    </dgm:pt>
    <dgm:pt modelId="{A7DC4A3A-84BC-4190-A33C-521457A99333}" type="parTrans" cxnId="{0E4C379D-AEFA-423E-B7E2-B4ED1FF37AB5}">
      <dgm:prSet/>
      <dgm:spPr/>
      <dgm:t>
        <a:bodyPr/>
        <a:lstStyle/>
        <a:p>
          <a:endParaRPr lang="en-US"/>
        </a:p>
      </dgm:t>
    </dgm:pt>
    <dgm:pt modelId="{386AD062-A61F-4877-9B27-53B722835650}" type="sibTrans" cxnId="{0E4C379D-AEFA-423E-B7E2-B4ED1FF37AB5}">
      <dgm:prSet/>
      <dgm:spPr/>
      <dgm:t>
        <a:bodyPr/>
        <a:lstStyle/>
        <a:p>
          <a:endParaRPr lang="en-US"/>
        </a:p>
      </dgm:t>
    </dgm:pt>
    <dgm:pt modelId="{48043700-3110-45EF-BC49-B3F67BEDDBFD}">
      <dgm:prSet phldrT="[Text]"/>
      <dgm:spPr/>
      <dgm:t>
        <a:bodyPr/>
        <a:lstStyle/>
        <a:p>
          <a:r>
            <a:rPr lang="en-US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A man who has expertise could resolve user</a:t>
          </a:r>
          <a:br>
            <a:rPr lang="en-US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</a:br>
          <a:r>
            <a:rPr lang="en-US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problems.</a:t>
          </a:r>
          <a:endParaRPr lang="en-US">
            <a:solidFill>
              <a:schemeClr val="bg1"/>
            </a:solidFill>
          </a:endParaRPr>
        </a:p>
      </dgm:t>
    </dgm:pt>
    <dgm:pt modelId="{B3D9019B-9A37-4E0D-99C0-D2B5E910A334}" type="parTrans" cxnId="{6C2876F7-F783-4AEB-8C3E-5935084D4F76}">
      <dgm:prSet/>
      <dgm:spPr/>
      <dgm:t>
        <a:bodyPr/>
        <a:lstStyle/>
        <a:p>
          <a:endParaRPr lang="en-US"/>
        </a:p>
      </dgm:t>
    </dgm:pt>
    <dgm:pt modelId="{1814AA93-630A-4608-8407-EB9044702766}" type="sibTrans" cxnId="{6C2876F7-F783-4AEB-8C3E-5935084D4F76}">
      <dgm:prSet/>
      <dgm:spPr/>
      <dgm:t>
        <a:bodyPr/>
        <a:lstStyle/>
        <a:p>
          <a:endParaRPr lang="en-US"/>
        </a:p>
      </dgm:t>
    </dgm:pt>
    <dgm:pt modelId="{67161D8C-77F3-4BC2-86A0-11306BB945EF}" type="pres">
      <dgm:prSet presAssocID="{05A017E3-E651-4EDA-AA2F-158A777CFD2F}" presName="linear" presStyleCnt="0">
        <dgm:presLayoutVars>
          <dgm:dir/>
          <dgm:animLvl val="lvl"/>
          <dgm:resizeHandles val="exact"/>
        </dgm:presLayoutVars>
      </dgm:prSet>
      <dgm:spPr/>
    </dgm:pt>
    <dgm:pt modelId="{59AC2C76-FAC3-45B7-9C03-B0BC17C7CD08}" type="pres">
      <dgm:prSet presAssocID="{097053B1-20BB-41A5-A7B3-0A8DBDEEDA4D}" presName="parentLin" presStyleCnt="0"/>
      <dgm:spPr/>
    </dgm:pt>
    <dgm:pt modelId="{B8001128-DFBD-436D-BAB9-DFFF01D93A6D}" type="pres">
      <dgm:prSet presAssocID="{097053B1-20BB-41A5-A7B3-0A8DBDEEDA4D}" presName="parentLeftMargin" presStyleLbl="node1" presStyleIdx="0" presStyleCnt="2"/>
      <dgm:spPr/>
    </dgm:pt>
    <dgm:pt modelId="{39E1C92E-34E6-4180-A70A-82B9C62C1C6F}" type="pres">
      <dgm:prSet presAssocID="{097053B1-20BB-41A5-A7B3-0A8DBDEEDA4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BE64958-B95F-48F9-AF73-0A5982721ACE}" type="pres">
      <dgm:prSet presAssocID="{097053B1-20BB-41A5-A7B3-0A8DBDEEDA4D}" presName="negativeSpace" presStyleCnt="0"/>
      <dgm:spPr/>
    </dgm:pt>
    <dgm:pt modelId="{E726BF7D-9F35-4B37-A46F-CF4EE018663C}" type="pres">
      <dgm:prSet presAssocID="{097053B1-20BB-41A5-A7B3-0A8DBDEEDA4D}" presName="childText" presStyleLbl="conFgAcc1" presStyleIdx="0" presStyleCnt="2">
        <dgm:presLayoutVars>
          <dgm:bulletEnabled val="1"/>
        </dgm:presLayoutVars>
      </dgm:prSet>
      <dgm:spPr/>
    </dgm:pt>
    <dgm:pt modelId="{6A798F30-FF15-450F-89C8-05B11BA137DC}" type="pres">
      <dgm:prSet presAssocID="{DD94F430-CE67-4DE3-87C0-9576F7B303C0}" presName="spaceBetweenRectangles" presStyleCnt="0"/>
      <dgm:spPr/>
    </dgm:pt>
    <dgm:pt modelId="{B37ABE80-9E7B-4824-B566-489FDCAB1AF3}" type="pres">
      <dgm:prSet presAssocID="{56833347-AA24-430D-AE64-9B86871C8B1A}" presName="parentLin" presStyleCnt="0"/>
      <dgm:spPr/>
    </dgm:pt>
    <dgm:pt modelId="{1749C3C2-D974-408E-B427-38A25F5ADF9F}" type="pres">
      <dgm:prSet presAssocID="{56833347-AA24-430D-AE64-9B86871C8B1A}" presName="parentLeftMargin" presStyleLbl="node1" presStyleIdx="0" presStyleCnt="2"/>
      <dgm:spPr/>
    </dgm:pt>
    <dgm:pt modelId="{1A931A39-ED1C-4E89-B2A2-54C7A7F730B8}" type="pres">
      <dgm:prSet presAssocID="{56833347-AA24-430D-AE64-9B86871C8B1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1AB4573-21AD-4EF7-B56E-3DC2DF3FDD2F}" type="pres">
      <dgm:prSet presAssocID="{56833347-AA24-430D-AE64-9B86871C8B1A}" presName="negativeSpace" presStyleCnt="0"/>
      <dgm:spPr/>
    </dgm:pt>
    <dgm:pt modelId="{02209BD8-62D2-4CD6-9EDD-FFBC6FB0A75D}" type="pres">
      <dgm:prSet presAssocID="{56833347-AA24-430D-AE64-9B86871C8B1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2D90C3E-2B97-444B-960C-2ED52EA4F8AF}" type="presOf" srcId="{05A017E3-E651-4EDA-AA2F-158A777CFD2F}" destId="{67161D8C-77F3-4BC2-86A0-11306BB945EF}" srcOrd="0" destOrd="0" presId="urn:microsoft.com/office/officeart/2005/8/layout/list1"/>
    <dgm:cxn modelId="{1AA57E5F-ADE9-4E7B-9A4F-76899D4E84D4}" type="presOf" srcId="{097053B1-20BB-41A5-A7B3-0A8DBDEEDA4D}" destId="{39E1C92E-34E6-4180-A70A-82B9C62C1C6F}" srcOrd="1" destOrd="0" presId="urn:microsoft.com/office/officeart/2005/8/layout/list1"/>
    <dgm:cxn modelId="{70F9D645-834F-456C-B9CF-C5CF533421E5}" type="presOf" srcId="{48043700-3110-45EF-BC49-B3F67BEDDBFD}" destId="{02209BD8-62D2-4CD6-9EDD-FFBC6FB0A75D}" srcOrd="0" destOrd="0" presId="urn:microsoft.com/office/officeart/2005/8/layout/list1"/>
    <dgm:cxn modelId="{DDFE8795-0B38-48A0-AC73-5D3D78EBFC69}" srcId="{05A017E3-E651-4EDA-AA2F-158A777CFD2F}" destId="{097053B1-20BB-41A5-A7B3-0A8DBDEEDA4D}" srcOrd="0" destOrd="0" parTransId="{7A3395EE-D31D-42E0-B1AE-304A4A98B7EB}" sibTransId="{DD94F430-CE67-4DE3-87C0-9576F7B303C0}"/>
    <dgm:cxn modelId="{A64BAA96-BF24-4519-B8DE-4AFCBD9CAB0C}" type="presOf" srcId="{56833347-AA24-430D-AE64-9B86871C8B1A}" destId="{1A931A39-ED1C-4E89-B2A2-54C7A7F730B8}" srcOrd="1" destOrd="0" presId="urn:microsoft.com/office/officeart/2005/8/layout/list1"/>
    <dgm:cxn modelId="{EEEC289B-64FC-4B34-B738-231B83D23F43}" type="presOf" srcId="{F038BEA9-0990-4CA4-84B5-B91E0451D321}" destId="{E726BF7D-9F35-4B37-A46F-CF4EE018663C}" srcOrd="0" destOrd="0" presId="urn:microsoft.com/office/officeart/2005/8/layout/list1"/>
    <dgm:cxn modelId="{0E4C379D-AEFA-423E-B7E2-B4ED1FF37AB5}" srcId="{05A017E3-E651-4EDA-AA2F-158A777CFD2F}" destId="{56833347-AA24-430D-AE64-9B86871C8B1A}" srcOrd="1" destOrd="0" parTransId="{A7DC4A3A-84BC-4190-A33C-521457A99333}" sibTransId="{386AD062-A61F-4877-9B27-53B722835650}"/>
    <dgm:cxn modelId="{F881AD9D-6B52-4A11-89AB-223F785129FE}" type="presOf" srcId="{56833347-AA24-430D-AE64-9B86871C8B1A}" destId="{1749C3C2-D974-408E-B427-38A25F5ADF9F}" srcOrd="0" destOrd="0" presId="urn:microsoft.com/office/officeart/2005/8/layout/list1"/>
    <dgm:cxn modelId="{971F09CD-5D56-447E-AB5A-BB654EE2B4DD}" type="presOf" srcId="{097053B1-20BB-41A5-A7B3-0A8DBDEEDA4D}" destId="{B8001128-DFBD-436D-BAB9-DFFF01D93A6D}" srcOrd="0" destOrd="0" presId="urn:microsoft.com/office/officeart/2005/8/layout/list1"/>
    <dgm:cxn modelId="{8C14B3D4-C6EE-424B-938F-2EEB9F92C16C}" srcId="{097053B1-20BB-41A5-A7B3-0A8DBDEEDA4D}" destId="{F038BEA9-0990-4CA4-84B5-B91E0451D321}" srcOrd="0" destOrd="0" parTransId="{A5792DC7-327B-4D8C-B7D3-851B95E2ABE2}" sibTransId="{679A0792-C39F-4EBF-AE6D-D0A474E7114E}"/>
    <dgm:cxn modelId="{6C2876F7-F783-4AEB-8C3E-5935084D4F76}" srcId="{56833347-AA24-430D-AE64-9B86871C8B1A}" destId="{48043700-3110-45EF-BC49-B3F67BEDDBFD}" srcOrd="0" destOrd="0" parTransId="{B3D9019B-9A37-4E0D-99C0-D2B5E910A334}" sibTransId="{1814AA93-630A-4608-8407-EB9044702766}"/>
    <dgm:cxn modelId="{AEC09386-D5EC-4754-8655-1D12688C3D45}" type="presParOf" srcId="{67161D8C-77F3-4BC2-86A0-11306BB945EF}" destId="{59AC2C76-FAC3-45B7-9C03-B0BC17C7CD08}" srcOrd="0" destOrd="0" presId="urn:microsoft.com/office/officeart/2005/8/layout/list1"/>
    <dgm:cxn modelId="{285F0DB8-C2F7-4498-AA09-1EF2C51A5F0E}" type="presParOf" srcId="{59AC2C76-FAC3-45B7-9C03-B0BC17C7CD08}" destId="{B8001128-DFBD-436D-BAB9-DFFF01D93A6D}" srcOrd="0" destOrd="0" presId="urn:microsoft.com/office/officeart/2005/8/layout/list1"/>
    <dgm:cxn modelId="{792C83DA-E04A-4392-900A-4CA7E6E1788F}" type="presParOf" srcId="{59AC2C76-FAC3-45B7-9C03-B0BC17C7CD08}" destId="{39E1C92E-34E6-4180-A70A-82B9C62C1C6F}" srcOrd="1" destOrd="0" presId="urn:microsoft.com/office/officeart/2005/8/layout/list1"/>
    <dgm:cxn modelId="{608AD6C6-AF0A-4061-96FB-D18A31BB191D}" type="presParOf" srcId="{67161D8C-77F3-4BC2-86A0-11306BB945EF}" destId="{2BE64958-B95F-48F9-AF73-0A5982721ACE}" srcOrd="1" destOrd="0" presId="urn:microsoft.com/office/officeart/2005/8/layout/list1"/>
    <dgm:cxn modelId="{8B563951-A148-4AAF-A37A-0EA726D7CD86}" type="presParOf" srcId="{67161D8C-77F3-4BC2-86A0-11306BB945EF}" destId="{E726BF7D-9F35-4B37-A46F-CF4EE018663C}" srcOrd="2" destOrd="0" presId="urn:microsoft.com/office/officeart/2005/8/layout/list1"/>
    <dgm:cxn modelId="{3BF9E300-3C12-4415-89AB-9A718EF79837}" type="presParOf" srcId="{67161D8C-77F3-4BC2-86A0-11306BB945EF}" destId="{6A798F30-FF15-450F-89C8-05B11BA137DC}" srcOrd="3" destOrd="0" presId="urn:microsoft.com/office/officeart/2005/8/layout/list1"/>
    <dgm:cxn modelId="{2E1F2ED8-AF1F-4850-9DB1-93C9D3724CF2}" type="presParOf" srcId="{67161D8C-77F3-4BC2-86A0-11306BB945EF}" destId="{B37ABE80-9E7B-4824-B566-489FDCAB1AF3}" srcOrd="4" destOrd="0" presId="urn:microsoft.com/office/officeart/2005/8/layout/list1"/>
    <dgm:cxn modelId="{9119F90F-FFA4-47E0-BB24-70F8BEACC13B}" type="presParOf" srcId="{B37ABE80-9E7B-4824-B566-489FDCAB1AF3}" destId="{1749C3C2-D974-408E-B427-38A25F5ADF9F}" srcOrd="0" destOrd="0" presId="urn:microsoft.com/office/officeart/2005/8/layout/list1"/>
    <dgm:cxn modelId="{E94353CA-41CD-45B0-90D8-BCBDE2B227F6}" type="presParOf" srcId="{B37ABE80-9E7B-4824-B566-489FDCAB1AF3}" destId="{1A931A39-ED1C-4E89-B2A2-54C7A7F730B8}" srcOrd="1" destOrd="0" presId="urn:microsoft.com/office/officeart/2005/8/layout/list1"/>
    <dgm:cxn modelId="{03FF50D1-1BDC-4FC5-9074-CE58FDFE6121}" type="presParOf" srcId="{67161D8C-77F3-4BC2-86A0-11306BB945EF}" destId="{51AB4573-21AD-4EF7-B56E-3DC2DF3FDD2F}" srcOrd="5" destOrd="0" presId="urn:microsoft.com/office/officeart/2005/8/layout/list1"/>
    <dgm:cxn modelId="{BC720EDF-892A-404F-A239-BFF7195589D2}" type="presParOf" srcId="{67161D8C-77F3-4BC2-86A0-11306BB945EF}" destId="{02209BD8-62D2-4CD6-9EDD-FFBC6FB0A75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6E87696-2118-4559-8FD0-D0EFFCAB1540}" type="doc">
      <dgm:prSet loTypeId="urn:microsoft.com/office/officeart/2005/8/layout/matrix1" loCatId="matrix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A1C691A-E15C-4908-A8DE-F2B9A341BFF3}">
      <dgm:prSet phldrT="[Text]"/>
      <dgm:spPr/>
      <dgm:t>
        <a:bodyPr/>
        <a:lstStyle/>
        <a:p>
          <a:r>
            <a:rPr lang="en-US"/>
            <a:t>SWOT Model</a:t>
          </a:r>
        </a:p>
      </dgm:t>
    </dgm:pt>
    <dgm:pt modelId="{A08E6860-AD2D-40A6-9B64-BEE5E0DB0207}" type="parTrans" cxnId="{063D93FC-F4B5-473B-A450-C03C97015A79}">
      <dgm:prSet/>
      <dgm:spPr/>
      <dgm:t>
        <a:bodyPr/>
        <a:lstStyle/>
        <a:p>
          <a:endParaRPr lang="en-US"/>
        </a:p>
      </dgm:t>
    </dgm:pt>
    <dgm:pt modelId="{C6303748-5B9D-43EF-AABD-00A36B144068}" type="sibTrans" cxnId="{063D93FC-F4B5-473B-A450-C03C97015A79}">
      <dgm:prSet/>
      <dgm:spPr/>
      <dgm:t>
        <a:bodyPr/>
        <a:lstStyle/>
        <a:p>
          <a:endParaRPr lang="en-US"/>
        </a:p>
      </dgm:t>
    </dgm:pt>
    <dgm:pt modelId="{64981375-7E5B-4FF6-A2DB-197B23E01502}">
      <dgm:prSet phldrT="[Text]" custT="1"/>
      <dgm:spPr/>
      <dgm:t>
        <a:bodyPr/>
        <a:lstStyle/>
        <a:p>
          <a:r>
            <a:rPr lang="en-US" sz="2300" b="1"/>
            <a:t>Strengths</a:t>
          </a:r>
        </a:p>
      </dgm:t>
    </dgm:pt>
    <dgm:pt modelId="{4B20FBB4-00CC-44AD-96FD-BAB9CE823AB4}" type="parTrans" cxnId="{0E6573D7-AB2F-43C4-B2A4-FF829D1D3C99}">
      <dgm:prSet/>
      <dgm:spPr/>
      <dgm:t>
        <a:bodyPr/>
        <a:lstStyle/>
        <a:p>
          <a:endParaRPr lang="en-US"/>
        </a:p>
      </dgm:t>
    </dgm:pt>
    <dgm:pt modelId="{99D7EEAE-08EB-40FA-B45D-2BD79BB3E241}" type="sibTrans" cxnId="{0E6573D7-AB2F-43C4-B2A4-FF829D1D3C99}">
      <dgm:prSet/>
      <dgm:spPr/>
      <dgm:t>
        <a:bodyPr/>
        <a:lstStyle/>
        <a:p>
          <a:endParaRPr lang="en-US"/>
        </a:p>
      </dgm:t>
    </dgm:pt>
    <dgm:pt modelId="{313F1DB4-041A-4F71-AF47-EE6443DC1819}">
      <dgm:prSet phldrT="[Text]" custT="1"/>
      <dgm:spPr/>
      <dgm:t>
        <a:bodyPr/>
        <a:lstStyle/>
        <a:p>
          <a:r>
            <a:rPr lang="en-US" sz="2300" b="1"/>
            <a:t>Weaknesses</a:t>
          </a:r>
        </a:p>
      </dgm:t>
    </dgm:pt>
    <dgm:pt modelId="{24DCF118-9A9F-4221-93CF-476DE9C2F8E8}" type="parTrans" cxnId="{0DFB40D8-2D1A-45CE-B0FC-61172048E826}">
      <dgm:prSet/>
      <dgm:spPr/>
      <dgm:t>
        <a:bodyPr/>
        <a:lstStyle/>
        <a:p>
          <a:endParaRPr lang="en-US"/>
        </a:p>
      </dgm:t>
    </dgm:pt>
    <dgm:pt modelId="{2B1ACEFA-0F5C-4F77-988C-8F4A5C20900B}" type="sibTrans" cxnId="{0DFB40D8-2D1A-45CE-B0FC-61172048E826}">
      <dgm:prSet/>
      <dgm:spPr/>
      <dgm:t>
        <a:bodyPr/>
        <a:lstStyle/>
        <a:p>
          <a:endParaRPr lang="en-US"/>
        </a:p>
      </dgm:t>
    </dgm:pt>
    <dgm:pt modelId="{71230CE3-BCF3-4E58-A3D7-0745524E53D5}">
      <dgm:prSet phldrT="[Text]"/>
      <dgm:spPr/>
      <dgm:t>
        <a:bodyPr/>
        <a:lstStyle/>
        <a:p>
          <a:r>
            <a:rPr lang="en-US" sz="2300" b="1"/>
            <a:t>Opportunity</a:t>
          </a:r>
        </a:p>
      </dgm:t>
    </dgm:pt>
    <dgm:pt modelId="{7CD9B71A-0471-46B6-8584-01EC5040157E}" type="parTrans" cxnId="{0DB759E7-C216-42B5-AF66-504D547CE59B}">
      <dgm:prSet/>
      <dgm:spPr/>
      <dgm:t>
        <a:bodyPr/>
        <a:lstStyle/>
        <a:p>
          <a:endParaRPr lang="en-US"/>
        </a:p>
      </dgm:t>
    </dgm:pt>
    <dgm:pt modelId="{70C23502-A7AB-4796-9E66-8F57140E8D9E}" type="sibTrans" cxnId="{0DB759E7-C216-42B5-AF66-504D547CE59B}">
      <dgm:prSet/>
      <dgm:spPr/>
      <dgm:t>
        <a:bodyPr/>
        <a:lstStyle/>
        <a:p>
          <a:endParaRPr lang="en-US"/>
        </a:p>
      </dgm:t>
    </dgm:pt>
    <dgm:pt modelId="{40E042F8-54C1-470D-8CE1-E232BD48896D}">
      <dgm:prSet phldrT="[Text]" custT="1"/>
      <dgm:spPr/>
      <dgm:t>
        <a:bodyPr/>
        <a:lstStyle/>
        <a:p>
          <a:r>
            <a:rPr lang="en-US" sz="2300" b="1"/>
            <a:t>Thread</a:t>
          </a:r>
        </a:p>
      </dgm:t>
    </dgm:pt>
    <dgm:pt modelId="{6254DD6A-EDC7-4A66-B2E3-09A3F4FE9C5A}" type="parTrans" cxnId="{D6DF639A-1E09-46D3-9A26-A6775C4CE3A7}">
      <dgm:prSet/>
      <dgm:spPr/>
      <dgm:t>
        <a:bodyPr/>
        <a:lstStyle/>
        <a:p>
          <a:endParaRPr lang="en-US"/>
        </a:p>
      </dgm:t>
    </dgm:pt>
    <dgm:pt modelId="{B60AAF02-C8E1-4EE5-98AB-67D9E42206F1}" type="sibTrans" cxnId="{D6DF639A-1E09-46D3-9A26-A6775C4CE3A7}">
      <dgm:prSet/>
      <dgm:spPr/>
      <dgm:t>
        <a:bodyPr/>
        <a:lstStyle/>
        <a:p>
          <a:endParaRPr lang="en-US"/>
        </a:p>
      </dgm:t>
    </dgm:pt>
    <dgm:pt modelId="{EFE863C4-1DE1-4817-97F6-9235F980B240}">
      <dgm:prSet phldrT="[Text]" custT="1"/>
      <dgm:spPr/>
      <dgm:t>
        <a:bodyPr/>
        <a:lstStyle/>
        <a:p>
          <a:r>
            <a:rPr lang="en-US" sz="1600"/>
            <a:t>Easy to use application</a:t>
          </a:r>
        </a:p>
      </dgm:t>
    </dgm:pt>
    <dgm:pt modelId="{CBF4DB2A-CB96-4BB5-A0F1-3D50AB7552F5}" type="parTrans" cxnId="{CC67B07A-33BF-4DE1-9E63-D953EEC90CE3}">
      <dgm:prSet/>
      <dgm:spPr/>
      <dgm:t>
        <a:bodyPr/>
        <a:lstStyle/>
        <a:p>
          <a:endParaRPr lang="en-US"/>
        </a:p>
      </dgm:t>
    </dgm:pt>
    <dgm:pt modelId="{8CF7E697-BD86-4FA4-AD5E-6384334CC65D}" type="sibTrans" cxnId="{CC67B07A-33BF-4DE1-9E63-D953EEC90CE3}">
      <dgm:prSet/>
      <dgm:spPr/>
      <dgm:t>
        <a:bodyPr/>
        <a:lstStyle/>
        <a:p>
          <a:endParaRPr lang="en-US"/>
        </a:p>
      </dgm:t>
    </dgm:pt>
    <dgm:pt modelId="{B9006F3A-E7E4-4D3B-AD42-FF49183E0486}">
      <dgm:prSet phldrT="[Text]" custT="1"/>
      <dgm:spPr/>
      <dgm:t>
        <a:bodyPr/>
        <a:lstStyle/>
        <a:p>
          <a:r>
            <a:rPr lang="en-US" sz="1600"/>
            <a:t>Friendly interface</a:t>
          </a:r>
        </a:p>
      </dgm:t>
    </dgm:pt>
    <dgm:pt modelId="{4262D238-14F4-44CF-BBAC-4AF129429052}" type="parTrans" cxnId="{3A2AC99E-19F3-456D-B4DD-FCE954314C3C}">
      <dgm:prSet/>
      <dgm:spPr/>
      <dgm:t>
        <a:bodyPr/>
        <a:lstStyle/>
        <a:p>
          <a:endParaRPr lang="en-US"/>
        </a:p>
      </dgm:t>
    </dgm:pt>
    <dgm:pt modelId="{FEBFA7AC-F6BE-4E1C-8217-EAFC6AADF87A}" type="sibTrans" cxnId="{3A2AC99E-19F3-456D-B4DD-FCE954314C3C}">
      <dgm:prSet/>
      <dgm:spPr/>
      <dgm:t>
        <a:bodyPr/>
        <a:lstStyle/>
        <a:p>
          <a:endParaRPr lang="en-US"/>
        </a:p>
      </dgm:t>
    </dgm:pt>
    <dgm:pt modelId="{87790622-2D91-4050-A7AC-C27BD98955D7}">
      <dgm:prSet phldrT="[Text]" custT="1"/>
      <dgm:spPr/>
      <dgm:t>
        <a:bodyPr/>
        <a:lstStyle/>
        <a:p>
          <a:r>
            <a:rPr lang="en-US" sz="1600"/>
            <a:t>Lack of experience in AI study</a:t>
          </a:r>
        </a:p>
      </dgm:t>
    </dgm:pt>
    <dgm:pt modelId="{B3F19755-0D76-4288-A1FC-F48D55E1A12E}" type="parTrans" cxnId="{2B5BF34E-63B6-4A20-AC05-1E8FC5DF1255}">
      <dgm:prSet/>
      <dgm:spPr/>
      <dgm:t>
        <a:bodyPr/>
        <a:lstStyle/>
        <a:p>
          <a:endParaRPr lang="en-US"/>
        </a:p>
      </dgm:t>
    </dgm:pt>
    <dgm:pt modelId="{F6913A72-764D-4CC0-BAB4-0CFC21FE8EFC}" type="sibTrans" cxnId="{2B5BF34E-63B6-4A20-AC05-1E8FC5DF1255}">
      <dgm:prSet/>
      <dgm:spPr/>
      <dgm:t>
        <a:bodyPr/>
        <a:lstStyle/>
        <a:p>
          <a:endParaRPr lang="en-US"/>
        </a:p>
      </dgm:t>
    </dgm:pt>
    <dgm:pt modelId="{3FC97461-0C0D-485E-B3CC-C32D41F83BE4}">
      <dgm:prSet phldrT="[Text]" custT="1"/>
      <dgm:spPr/>
      <dgm:t>
        <a:bodyPr/>
        <a:lstStyle/>
        <a:p>
          <a:r>
            <a:rPr lang="en-US" sz="1600" dirty="0"/>
            <a:t>Matching request algorithms need improvement</a:t>
          </a:r>
        </a:p>
      </dgm:t>
    </dgm:pt>
    <dgm:pt modelId="{5EFBCD7F-37FD-4F70-9A15-3739A5355DAB}" type="parTrans" cxnId="{484BC31F-4FFF-4C68-9E97-7E3EA88482FF}">
      <dgm:prSet/>
      <dgm:spPr/>
      <dgm:t>
        <a:bodyPr/>
        <a:lstStyle/>
        <a:p>
          <a:endParaRPr lang="en-US"/>
        </a:p>
      </dgm:t>
    </dgm:pt>
    <dgm:pt modelId="{EFF74A60-E718-4E2B-B5C8-DBDF76F453FB}" type="sibTrans" cxnId="{484BC31F-4FFF-4C68-9E97-7E3EA88482FF}">
      <dgm:prSet/>
      <dgm:spPr/>
      <dgm:t>
        <a:bodyPr/>
        <a:lstStyle/>
        <a:p>
          <a:endParaRPr lang="en-US"/>
        </a:p>
      </dgm:t>
    </dgm:pt>
    <dgm:pt modelId="{E165FC25-AF15-4728-AE23-F3C5A87B8309}">
      <dgm:prSet phldrT="[Text]" custT="1"/>
      <dgm:spPr/>
      <dgm:t>
        <a:bodyPr/>
        <a:lstStyle/>
        <a:p>
          <a:r>
            <a:rPr lang="en-US" sz="1600"/>
            <a:t>Innovation idea in Vietnam</a:t>
          </a:r>
        </a:p>
      </dgm:t>
    </dgm:pt>
    <dgm:pt modelId="{CECA395F-5BE5-484E-8227-4F7D19FEE2C2}" type="parTrans" cxnId="{05046C0E-B98F-4AC9-AE9F-7C5A9C354EC2}">
      <dgm:prSet/>
      <dgm:spPr/>
      <dgm:t>
        <a:bodyPr/>
        <a:lstStyle/>
        <a:p>
          <a:endParaRPr lang="en-US"/>
        </a:p>
      </dgm:t>
    </dgm:pt>
    <dgm:pt modelId="{E72299F8-8AD8-4BDD-848B-864CA604F631}" type="sibTrans" cxnId="{05046C0E-B98F-4AC9-AE9F-7C5A9C354EC2}">
      <dgm:prSet/>
      <dgm:spPr/>
      <dgm:t>
        <a:bodyPr/>
        <a:lstStyle/>
        <a:p>
          <a:endParaRPr lang="en-US"/>
        </a:p>
      </dgm:t>
    </dgm:pt>
    <dgm:pt modelId="{B3F4DEF2-5550-406B-8650-2E5B85354E53}">
      <dgm:prSet phldrT="[Text]" custT="1"/>
      <dgm:spPr/>
      <dgm:t>
        <a:bodyPr/>
        <a:lstStyle/>
        <a:p>
          <a:r>
            <a:rPr lang="en-US" sz="1600"/>
            <a:t>Technology grows and appears every day</a:t>
          </a:r>
        </a:p>
      </dgm:t>
    </dgm:pt>
    <dgm:pt modelId="{8A304D81-C56B-48F3-A9CC-3C797FB668A5}" type="parTrans" cxnId="{0DDAFEA1-8086-4ADB-91E0-4B44F47BCC93}">
      <dgm:prSet/>
      <dgm:spPr/>
      <dgm:t>
        <a:bodyPr/>
        <a:lstStyle/>
        <a:p>
          <a:endParaRPr lang="en-US"/>
        </a:p>
      </dgm:t>
    </dgm:pt>
    <dgm:pt modelId="{989195C9-FDD2-45DC-BB8B-B8E2C15D922D}" type="sibTrans" cxnId="{0DDAFEA1-8086-4ADB-91E0-4B44F47BCC93}">
      <dgm:prSet/>
      <dgm:spPr/>
      <dgm:t>
        <a:bodyPr/>
        <a:lstStyle/>
        <a:p>
          <a:endParaRPr lang="en-US"/>
        </a:p>
      </dgm:t>
    </dgm:pt>
    <dgm:pt modelId="{6E576C46-0F4D-446B-A769-0B80743AA798}">
      <dgm:prSet phldrT="[Text]" custT="1"/>
      <dgm:spPr/>
      <dgm:t>
        <a:bodyPr/>
        <a:lstStyle/>
        <a:p>
          <a:r>
            <a:rPr lang="en-US" sz="1600"/>
            <a:t>Innovation idea in Vietnam</a:t>
          </a:r>
        </a:p>
      </dgm:t>
    </dgm:pt>
    <dgm:pt modelId="{BC87EC63-E86F-4123-890D-4D02DCD6E5BC}" type="sibTrans" cxnId="{6D86DF0D-6AC9-4BB7-9FCE-46D52C733A09}">
      <dgm:prSet/>
      <dgm:spPr/>
      <dgm:t>
        <a:bodyPr/>
        <a:lstStyle/>
        <a:p>
          <a:endParaRPr lang="en-US"/>
        </a:p>
      </dgm:t>
    </dgm:pt>
    <dgm:pt modelId="{52341001-BC42-4EEE-AA28-B780B4B2695E}" type="parTrans" cxnId="{6D86DF0D-6AC9-4BB7-9FCE-46D52C733A09}">
      <dgm:prSet/>
      <dgm:spPr/>
      <dgm:t>
        <a:bodyPr/>
        <a:lstStyle/>
        <a:p>
          <a:endParaRPr lang="en-US"/>
        </a:p>
      </dgm:t>
    </dgm:pt>
    <dgm:pt modelId="{E243CE1E-95DB-48ED-A3B8-C88210CC7467}">
      <dgm:prSet phldrT="[Text]" custT="1"/>
      <dgm:spPr/>
      <dgm:t>
        <a:bodyPr/>
        <a:lstStyle/>
        <a:p>
          <a:r>
            <a:rPr lang="en-US" sz="1600"/>
            <a:t>Users’ demand change</a:t>
          </a:r>
        </a:p>
      </dgm:t>
    </dgm:pt>
    <dgm:pt modelId="{5B7F2DD6-3460-4E76-BEF4-31FF03F1B376}" type="parTrans" cxnId="{081143F1-B54B-433C-81AF-7EB6B6D4B813}">
      <dgm:prSet/>
      <dgm:spPr/>
      <dgm:t>
        <a:bodyPr/>
        <a:lstStyle/>
        <a:p>
          <a:endParaRPr lang="en-US"/>
        </a:p>
      </dgm:t>
    </dgm:pt>
    <dgm:pt modelId="{50873115-E0CA-447A-B22C-CD106DA78B3D}" type="sibTrans" cxnId="{081143F1-B54B-433C-81AF-7EB6B6D4B813}">
      <dgm:prSet/>
      <dgm:spPr/>
      <dgm:t>
        <a:bodyPr/>
        <a:lstStyle/>
        <a:p>
          <a:endParaRPr lang="en-US"/>
        </a:p>
      </dgm:t>
    </dgm:pt>
    <dgm:pt modelId="{3872A966-1C2C-40E8-95DB-F41C091F2A17}">
      <dgm:prSet phldrT="[Text]" custT="1"/>
      <dgm:spPr/>
      <dgm:t>
        <a:bodyPr/>
        <a:lstStyle/>
        <a:p>
          <a:r>
            <a:rPr lang="en-US" sz="1600"/>
            <a:t>Unauthorized copying of software risk</a:t>
          </a:r>
        </a:p>
      </dgm:t>
    </dgm:pt>
    <dgm:pt modelId="{9A3C0C49-C39D-4B33-AA3A-D71B0E96D7D6}" type="parTrans" cxnId="{F8C8A659-F601-4E89-B253-CC18C9D2A1BF}">
      <dgm:prSet/>
      <dgm:spPr/>
      <dgm:t>
        <a:bodyPr/>
        <a:lstStyle/>
        <a:p>
          <a:endParaRPr lang="en-US"/>
        </a:p>
      </dgm:t>
    </dgm:pt>
    <dgm:pt modelId="{B7468387-67DA-48EF-95FF-92DBAC3856FE}" type="sibTrans" cxnId="{F8C8A659-F601-4E89-B253-CC18C9D2A1BF}">
      <dgm:prSet/>
      <dgm:spPr/>
      <dgm:t>
        <a:bodyPr/>
        <a:lstStyle/>
        <a:p>
          <a:endParaRPr lang="en-US"/>
        </a:p>
      </dgm:t>
    </dgm:pt>
    <dgm:pt modelId="{99ACB9B0-52E0-4B31-A8AE-E627F5686FE7}">
      <dgm:prSet phldrT="[Text]" custT="1"/>
      <dgm:spPr/>
      <dgm:t>
        <a:bodyPr/>
        <a:lstStyle/>
        <a:p>
          <a:r>
            <a:rPr lang="en-US" sz="1600"/>
            <a:t>Saving time</a:t>
          </a:r>
        </a:p>
      </dgm:t>
    </dgm:pt>
    <dgm:pt modelId="{58E2A4B9-2450-4A8C-B64E-BE18759CB88E}" type="parTrans" cxnId="{44B1C243-BC2D-4B27-A8EC-0D0BB9BF75FA}">
      <dgm:prSet/>
      <dgm:spPr/>
      <dgm:t>
        <a:bodyPr/>
        <a:lstStyle/>
        <a:p>
          <a:endParaRPr lang="en-US"/>
        </a:p>
      </dgm:t>
    </dgm:pt>
    <dgm:pt modelId="{133D50F2-0814-485D-815E-F192115A4D7A}" type="sibTrans" cxnId="{44B1C243-BC2D-4B27-A8EC-0D0BB9BF75FA}">
      <dgm:prSet/>
      <dgm:spPr/>
      <dgm:t>
        <a:bodyPr/>
        <a:lstStyle/>
        <a:p>
          <a:endParaRPr lang="en-US"/>
        </a:p>
      </dgm:t>
    </dgm:pt>
    <dgm:pt modelId="{2C7438D0-D3E6-4389-8F71-8C00A4F834C2}" type="pres">
      <dgm:prSet presAssocID="{86E87696-2118-4559-8FD0-D0EFFCAB1540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CF2A1F4-8133-4791-88A5-F2F43DE2FF23}" type="pres">
      <dgm:prSet presAssocID="{86E87696-2118-4559-8FD0-D0EFFCAB1540}" presName="matrix" presStyleCnt="0"/>
      <dgm:spPr/>
    </dgm:pt>
    <dgm:pt modelId="{79E3B2FC-9E2C-4AA3-88E2-32EA6C1F9700}" type="pres">
      <dgm:prSet presAssocID="{86E87696-2118-4559-8FD0-D0EFFCAB1540}" presName="tile1" presStyleLbl="node1" presStyleIdx="0" presStyleCnt="4"/>
      <dgm:spPr/>
    </dgm:pt>
    <dgm:pt modelId="{BC8811E3-B2ED-43C4-A5E1-F73B8ACB62A8}" type="pres">
      <dgm:prSet presAssocID="{86E87696-2118-4559-8FD0-D0EFFCAB1540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74A15EF-363A-4C8A-989F-3E1BF740F73C}" type="pres">
      <dgm:prSet presAssocID="{86E87696-2118-4559-8FD0-D0EFFCAB1540}" presName="tile2" presStyleLbl="node1" presStyleIdx="1" presStyleCnt="4"/>
      <dgm:spPr/>
    </dgm:pt>
    <dgm:pt modelId="{C4127569-0A21-45DD-B555-01673A306DA8}" type="pres">
      <dgm:prSet presAssocID="{86E87696-2118-4559-8FD0-D0EFFCAB1540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F025818-1291-4F4D-8C77-8A3876C39071}" type="pres">
      <dgm:prSet presAssocID="{86E87696-2118-4559-8FD0-D0EFFCAB1540}" presName="tile3" presStyleLbl="node1" presStyleIdx="2" presStyleCnt="4"/>
      <dgm:spPr/>
    </dgm:pt>
    <dgm:pt modelId="{A0A90CAA-C7FE-4858-9DFA-92421069B348}" type="pres">
      <dgm:prSet presAssocID="{86E87696-2118-4559-8FD0-D0EFFCAB1540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50F68C8-B3A7-4C26-87C4-E68E17188C14}" type="pres">
      <dgm:prSet presAssocID="{86E87696-2118-4559-8FD0-D0EFFCAB1540}" presName="tile4" presStyleLbl="node1" presStyleIdx="3" presStyleCnt="4"/>
      <dgm:spPr/>
    </dgm:pt>
    <dgm:pt modelId="{AD5A2ADF-934D-4039-B484-59A46F393D46}" type="pres">
      <dgm:prSet presAssocID="{86E87696-2118-4559-8FD0-D0EFFCAB1540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3469E0-34FF-4A58-B12E-922F96087F37}" type="pres">
      <dgm:prSet presAssocID="{86E87696-2118-4559-8FD0-D0EFFCAB1540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5C847D0A-837A-4BAE-B701-C651FA315735}" type="presOf" srcId="{B9006F3A-E7E4-4D3B-AD42-FF49183E0486}" destId="{79E3B2FC-9E2C-4AA3-88E2-32EA6C1F9700}" srcOrd="0" destOrd="4" presId="urn:microsoft.com/office/officeart/2005/8/layout/matrix1"/>
    <dgm:cxn modelId="{E2AEAF0A-4197-4E00-9EFF-0DFA15520B9A}" type="presOf" srcId="{64981375-7E5B-4FF6-A2DB-197B23E01502}" destId="{79E3B2FC-9E2C-4AA3-88E2-32EA6C1F9700}" srcOrd="0" destOrd="0" presId="urn:microsoft.com/office/officeart/2005/8/layout/matrix1"/>
    <dgm:cxn modelId="{6D86DF0D-6AC9-4BB7-9FCE-46D52C733A09}" srcId="{64981375-7E5B-4FF6-A2DB-197B23E01502}" destId="{6E576C46-0F4D-446B-A769-0B80743AA798}" srcOrd="0" destOrd="0" parTransId="{52341001-BC42-4EEE-AA28-B780B4B2695E}" sibTransId="{BC87EC63-E86F-4123-890D-4D02DCD6E5BC}"/>
    <dgm:cxn modelId="{05046C0E-B98F-4AC9-AE9F-7C5A9C354EC2}" srcId="{71230CE3-BCF3-4E58-A3D7-0745524E53D5}" destId="{E165FC25-AF15-4728-AE23-F3C5A87B8309}" srcOrd="0" destOrd="0" parTransId="{CECA395F-5BE5-484E-8227-4F7D19FEE2C2}" sibTransId="{E72299F8-8AD8-4BDD-848B-864CA604F631}"/>
    <dgm:cxn modelId="{6D553D19-C92F-425D-95F9-B2190828695B}" type="presOf" srcId="{40E042F8-54C1-470D-8CE1-E232BD48896D}" destId="{C50F68C8-B3A7-4C26-87C4-E68E17188C14}" srcOrd="0" destOrd="0" presId="urn:microsoft.com/office/officeart/2005/8/layout/matrix1"/>
    <dgm:cxn modelId="{A666C31B-0EBE-49C8-A673-C4A59B05B006}" type="presOf" srcId="{87790622-2D91-4050-A7AC-C27BD98955D7}" destId="{874A15EF-363A-4C8A-989F-3E1BF740F73C}" srcOrd="0" destOrd="1" presId="urn:microsoft.com/office/officeart/2005/8/layout/matrix1"/>
    <dgm:cxn modelId="{484BC31F-4FFF-4C68-9E97-7E3EA88482FF}" srcId="{313F1DB4-041A-4F71-AF47-EE6443DC1819}" destId="{3FC97461-0C0D-485E-B3CC-C32D41F83BE4}" srcOrd="1" destOrd="0" parTransId="{5EFBCD7F-37FD-4F70-9A15-3739A5355DAB}" sibTransId="{EFF74A60-E718-4E2B-B5C8-DBDF76F453FB}"/>
    <dgm:cxn modelId="{337DB222-DFDB-449B-B2AC-60BCC7260018}" type="presOf" srcId="{3FC97461-0C0D-485E-B3CC-C32D41F83BE4}" destId="{C4127569-0A21-45DD-B555-01673A306DA8}" srcOrd="1" destOrd="2" presId="urn:microsoft.com/office/officeart/2005/8/layout/matrix1"/>
    <dgm:cxn modelId="{A536982E-2BD0-4FC5-ABB0-7381957B7444}" type="presOf" srcId="{B9006F3A-E7E4-4D3B-AD42-FF49183E0486}" destId="{BC8811E3-B2ED-43C4-A5E1-F73B8ACB62A8}" srcOrd="1" destOrd="4" presId="urn:microsoft.com/office/officeart/2005/8/layout/matrix1"/>
    <dgm:cxn modelId="{37884531-9959-41E2-838A-45767EA5746F}" type="presOf" srcId="{E243CE1E-95DB-48ED-A3B8-C88210CC7467}" destId="{AD5A2ADF-934D-4039-B484-59A46F393D46}" srcOrd="1" destOrd="1" presId="urn:microsoft.com/office/officeart/2005/8/layout/matrix1"/>
    <dgm:cxn modelId="{14448833-6281-461B-8BE1-DF0887F0F6CF}" type="presOf" srcId="{DA1C691A-E15C-4908-A8DE-F2B9A341BFF3}" destId="{E63469E0-34FF-4A58-B12E-922F96087F37}" srcOrd="0" destOrd="0" presId="urn:microsoft.com/office/officeart/2005/8/layout/matrix1"/>
    <dgm:cxn modelId="{9DA78E5D-E788-4B89-8519-E32FBD2C6E7D}" type="presOf" srcId="{313F1DB4-041A-4F71-AF47-EE6443DC1819}" destId="{874A15EF-363A-4C8A-989F-3E1BF740F73C}" srcOrd="0" destOrd="0" presId="urn:microsoft.com/office/officeart/2005/8/layout/matrix1"/>
    <dgm:cxn modelId="{5C596260-9798-48DF-A039-49D032EC356E}" type="presOf" srcId="{3FC97461-0C0D-485E-B3CC-C32D41F83BE4}" destId="{874A15EF-363A-4C8A-989F-3E1BF740F73C}" srcOrd="0" destOrd="2" presId="urn:microsoft.com/office/officeart/2005/8/layout/matrix1"/>
    <dgm:cxn modelId="{44B1C243-BC2D-4B27-A8EC-0D0BB9BF75FA}" srcId="{64981375-7E5B-4FF6-A2DB-197B23E01502}" destId="{99ACB9B0-52E0-4B31-A8AE-E627F5686FE7}" srcOrd="1" destOrd="0" parTransId="{58E2A4B9-2450-4A8C-B64E-BE18759CB88E}" sibTransId="{133D50F2-0814-485D-815E-F192115A4D7A}"/>
    <dgm:cxn modelId="{C3473367-B5DD-474D-9478-25110B5073BF}" type="presOf" srcId="{3872A966-1C2C-40E8-95DB-F41C091F2A17}" destId="{AD5A2ADF-934D-4039-B484-59A46F393D46}" srcOrd="1" destOrd="2" presId="urn:microsoft.com/office/officeart/2005/8/layout/matrix1"/>
    <dgm:cxn modelId="{2B5BF34E-63B6-4A20-AC05-1E8FC5DF1255}" srcId="{313F1DB4-041A-4F71-AF47-EE6443DC1819}" destId="{87790622-2D91-4050-A7AC-C27BD98955D7}" srcOrd="0" destOrd="0" parTransId="{B3F19755-0D76-4288-A1FC-F48D55E1A12E}" sibTransId="{F6913A72-764D-4CC0-BAB4-0CFC21FE8EFC}"/>
    <dgm:cxn modelId="{48999F70-49AB-4763-BD31-E9F4BCBFC553}" type="presOf" srcId="{99ACB9B0-52E0-4B31-A8AE-E627F5686FE7}" destId="{BC8811E3-B2ED-43C4-A5E1-F73B8ACB62A8}" srcOrd="1" destOrd="2" presId="urn:microsoft.com/office/officeart/2005/8/layout/matrix1"/>
    <dgm:cxn modelId="{3AA42C75-3EE2-480A-B48C-DE371B775D5C}" type="presOf" srcId="{313F1DB4-041A-4F71-AF47-EE6443DC1819}" destId="{C4127569-0A21-45DD-B555-01673A306DA8}" srcOrd="1" destOrd="0" presId="urn:microsoft.com/office/officeart/2005/8/layout/matrix1"/>
    <dgm:cxn modelId="{AF28CC76-E012-430A-B108-BA64F8E140A0}" type="presOf" srcId="{6E576C46-0F4D-446B-A769-0B80743AA798}" destId="{79E3B2FC-9E2C-4AA3-88E2-32EA6C1F9700}" srcOrd="0" destOrd="1" presId="urn:microsoft.com/office/officeart/2005/8/layout/matrix1"/>
    <dgm:cxn modelId="{F8C8A659-F601-4E89-B253-CC18C9D2A1BF}" srcId="{40E042F8-54C1-470D-8CE1-E232BD48896D}" destId="{3872A966-1C2C-40E8-95DB-F41C091F2A17}" srcOrd="1" destOrd="0" parTransId="{9A3C0C49-C39D-4B33-AA3A-D71B0E96D7D6}" sibTransId="{B7468387-67DA-48EF-95FF-92DBAC3856FE}"/>
    <dgm:cxn modelId="{CC67B07A-33BF-4DE1-9E63-D953EEC90CE3}" srcId="{64981375-7E5B-4FF6-A2DB-197B23E01502}" destId="{EFE863C4-1DE1-4817-97F6-9235F980B240}" srcOrd="2" destOrd="0" parTransId="{CBF4DB2A-CB96-4BB5-A0F1-3D50AB7552F5}" sibTransId="{8CF7E697-BD86-4FA4-AD5E-6384334CC65D}"/>
    <dgm:cxn modelId="{4DD6357E-E030-4876-B6DC-230DDB465CCA}" type="presOf" srcId="{EFE863C4-1DE1-4817-97F6-9235F980B240}" destId="{79E3B2FC-9E2C-4AA3-88E2-32EA6C1F9700}" srcOrd="0" destOrd="3" presId="urn:microsoft.com/office/officeart/2005/8/layout/matrix1"/>
    <dgm:cxn modelId="{AD83F989-FFC2-4A1A-B07D-773F42955BFF}" type="presOf" srcId="{64981375-7E5B-4FF6-A2DB-197B23E01502}" destId="{BC8811E3-B2ED-43C4-A5E1-F73B8ACB62A8}" srcOrd="1" destOrd="0" presId="urn:microsoft.com/office/officeart/2005/8/layout/matrix1"/>
    <dgm:cxn modelId="{CF439C8A-0333-4CBD-BDC7-B22953BE6A48}" type="presOf" srcId="{E243CE1E-95DB-48ED-A3B8-C88210CC7467}" destId="{C50F68C8-B3A7-4C26-87C4-E68E17188C14}" srcOrd="0" destOrd="1" presId="urn:microsoft.com/office/officeart/2005/8/layout/matrix1"/>
    <dgm:cxn modelId="{D166CA92-98CF-4CCC-B3DB-91A324664267}" type="presOf" srcId="{71230CE3-BCF3-4E58-A3D7-0745524E53D5}" destId="{A0A90CAA-C7FE-4858-9DFA-92421069B348}" srcOrd="1" destOrd="0" presId="urn:microsoft.com/office/officeart/2005/8/layout/matrix1"/>
    <dgm:cxn modelId="{D6DF639A-1E09-46D3-9A26-A6775C4CE3A7}" srcId="{DA1C691A-E15C-4908-A8DE-F2B9A341BFF3}" destId="{40E042F8-54C1-470D-8CE1-E232BD48896D}" srcOrd="3" destOrd="0" parTransId="{6254DD6A-EDC7-4A66-B2E3-09A3F4FE9C5A}" sibTransId="{B60AAF02-C8E1-4EE5-98AB-67D9E42206F1}"/>
    <dgm:cxn modelId="{4EF4569D-7F5F-48DF-AC89-1C045F554794}" type="presOf" srcId="{E165FC25-AF15-4728-AE23-F3C5A87B8309}" destId="{A0A90CAA-C7FE-4858-9DFA-92421069B348}" srcOrd="1" destOrd="1" presId="urn:microsoft.com/office/officeart/2005/8/layout/matrix1"/>
    <dgm:cxn modelId="{3A2AC99E-19F3-456D-B4DD-FCE954314C3C}" srcId="{64981375-7E5B-4FF6-A2DB-197B23E01502}" destId="{B9006F3A-E7E4-4D3B-AD42-FF49183E0486}" srcOrd="3" destOrd="0" parTransId="{4262D238-14F4-44CF-BBAC-4AF129429052}" sibTransId="{FEBFA7AC-F6BE-4E1C-8217-EAFC6AADF87A}"/>
    <dgm:cxn modelId="{0DDAFEA1-8086-4ADB-91E0-4B44F47BCC93}" srcId="{71230CE3-BCF3-4E58-A3D7-0745524E53D5}" destId="{B3F4DEF2-5550-406B-8650-2E5B85354E53}" srcOrd="1" destOrd="0" parTransId="{8A304D81-C56B-48F3-A9CC-3C797FB668A5}" sibTransId="{989195C9-FDD2-45DC-BB8B-B8E2C15D922D}"/>
    <dgm:cxn modelId="{20D210A3-B806-4E74-B711-FC7A4E54E293}" type="presOf" srcId="{E165FC25-AF15-4728-AE23-F3C5A87B8309}" destId="{5F025818-1291-4F4D-8C77-8A3876C39071}" srcOrd="0" destOrd="1" presId="urn:microsoft.com/office/officeart/2005/8/layout/matrix1"/>
    <dgm:cxn modelId="{244876A8-47C2-42F1-B71F-0BE2F0CA8604}" type="presOf" srcId="{EFE863C4-1DE1-4817-97F6-9235F980B240}" destId="{BC8811E3-B2ED-43C4-A5E1-F73B8ACB62A8}" srcOrd="1" destOrd="3" presId="urn:microsoft.com/office/officeart/2005/8/layout/matrix1"/>
    <dgm:cxn modelId="{75519FB2-A3A9-43F6-B902-06EEDBC0A1B7}" type="presOf" srcId="{B3F4DEF2-5550-406B-8650-2E5B85354E53}" destId="{A0A90CAA-C7FE-4858-9DFA-92421069B348}" srcOrd="1" destOrd="2" presId="urn:microsoft.com/office/officeart/2005/8/layout/matrix1"/>
    <dgm:cxn modelId="{79D2A3C0-E563-4D28-A0EB-8A22C693F4DB}" type="presOf" srcId="{86E87696-2118-4559-8FD0-D0EFFCAB1540}" destId="{2C7438D0-D3E6-4389-8F71-8C00A4F834C2}" srcOrd="0" destOrd="0" presId="urn:microsoft.com/office/officeart/2005/8/layout/matrix1"/>
    <dgm:cxn modelId="{496334C9-FA3B-4FEF-9020-8B97FF21E51C}" type="presOf" srcId="{87790622-2D91-4050-A7AC-C27BD98955D7}" destId="{C4127569-0A21-45DD-B555-01673A306DA8}" srcOrd="1" destOrd="1" presId="urn:microsoft.com/office/officeart/2005/8/layout/matrix1"/>
    <dgm:cxn modelId="{A395C4CC-9885-4228-8AB1-6D4400B1EEEA}" type="presOf" srcId="{71230CE3-BCF3-4E58-A3D7-0745524E53D5}" destId="{5F025818-1291-4F4D-8C77-8A3876C39071}" srcOrd="0" destOrd="0" presId="urn:microsoft.com/office/officeart/2005/8/layout/matrix1"/>
    <dgm:cxn modelId="{0E6573D7-AB2F-43C4-B2A4-FF829D1D3C99}" srcId="{DA1C691A-E15C-4908-A8DE-F2B9A341BFF3}" destId="{64981375-7E5B-4FF6-A2DB-197B23E01502}" srcOrd="0" destOrd="0" parTransId="{4B20FBB4-00CC-44AD-96FD-BAB9CE823AB4}" sibTransId="{99D7EEAE-08EB-40FA-B45D-2BD79BB3E241}"/>
    <dgm:cxn modelId="{0DFB40D8-2D1A-45CE-B0FC-61172048E826}" srcId="{DA1C691A-E15C-4908-A8DE-F2B9A341BFF3}" destId="{313F1DB4-041A-4F71-AF47-EE6443DC1819}" srcOrd="1" destOrd="0" parTransId="{24DCF118-9A9F-4221-93CF-476DE9C2F8E8}" sibTransId="{2B1ACEFA-0F5C-4F77-988C-8F4A5C20900B}"/>
    <dgm:cxn modelId="{2EA857DA-074C-49CC-BC27-9E57E2A66B23}" type="presOf" srcId="{B3F4DEF2-5550-406B-8650-2E5B85354E53}" destId="{5F025818-1291-4F4D-8C77-8A3876C39071}" srcOrd="0" destOrd="2" presId="urn:microsoft.com/office/officeart/2005/8/layout/matrix1"/>
    <dgm:cxn modelId="{2194C7DB-4631-4AE5-8DAD-7E71EF73F85D}" type="presOf" srcId="{3872A966-1C2C-40E8-95DB-F41C091F2A17}" destId="{C50F68C8-B3A7-4C26-87C4-E68E17188C14}" srcOrd="0" destOrd="2" presId="urn:microsoft.com/office/officeart/2005/8/layout/matrix1"/>
    <dgm:cxn modelId="{1B1410DE-A860-4B5A-85E9-C2D2E2649EA6}" type="presOf" srcId="{6E576C46-0F4D-446B-A769-0B80743AA798}" destId="{BC8811E3-B2ED-43C4-A5E1-F73B8ACB62A8}" srcOrd="1" destOrd="1" presId="urn:microsoft.com/office/officeart/2005/8/layout/matrix1"/>
    <dgm:cxn modelId="{2A73F7E2-3381-47FE-8846-D49D3C39C4C3}" type="presOf" srcId="{99ACB9B0-52E0-4B31-A8AE-E627F5686FE7}" destId="{79E3B2FC-9E2C-4AA3-88E2-32EA6C1F9700}" srcOrd="0" destOrd="2" presId="urn:microsoft.com/office/officeart/2005/8/layout/matrix1"/>
    <dgm:cxn modelId="{0DB759E7-C216-42B5-AF66-504D547CE59B}" srcId="{DA1C691A-E15C-4908-A8DE-F2B9A341BFF3}" destId="{71230CE3-BCF3-4E58-A3D7-0745524E53D5}" srcOrd="2" destOrd="0" parTransId="{7CD9B71A-0471-46B6-8584-01EC5040157E}" sibTransId="{70C23502-A7AB-4796-9E66-8F57140E8D9E}"/>
    <dgm:cxn modelId="{081143F1-B54B-433C-81AF-7EB6B6D4B813}" srcId="{40E042F8-54C1-470D-8CE1-E232BD48896D}" destId="{E243CE1E-95DB-48ED-A3B8-C88210CC7467}" srcOrd="0" destOrd="0" parTransId="{5B7F2DD6-3460-4E76-BEF4-31FF03F1B376}" sibTransId="{50873115-E0CA-447A-B22C-CD106DA78B3D}"/>
    <dgm:cxn modelId="{063D93FC-F4B5-473B-A450-C03C97015A79}" srcId="{86E87696-2118-4559-8FD0-D0EFFCAB1540}" destId="{DA1C691A-E15C-4908-A8DE-F2B9A341BFF3}" srcOrd="0" destOrd="0" parTransId="{A08E6860-AD2D-40A6-9B64-BEE5E0DB0207}" sibTransId="{C6303748-5B9D-43EF-AABD-00A36B144068}"/>
    <dgm:cxn modelId="{2972F4FC-146B-4940-B8D9-68BBADB100C8}" type="presOf" srcId="{40E042F8-54C1-470D-8CE1-E232BD48896D}" destId="{AD5A2ADF-934D-4039-B484-59A46F393D46}" srcOrd="1" destOrd="0" presId="urn:microsoft.com/office/officeart/2005/8/layout/matrix1"/>
    <dgm:cxn modelId="{CA5761B1-83B5-4B90-9A67-98C9759F804D}" type="presParOf" srcId="{2C7438D0-D3E6-4389-8F71-8C00A4F834C2}" destId="{5CF2A1F4-8133-4791-88A5-F2F43DE2FF23}" srcOrd="0" destOrd="0" presId="urn:microsoft.com/office/officeart/2005/8/layout/matrix1"/>
    <dgm:cxn modelId="{E7161938-4DB7-439D-98A1-1D1F73B8A2F5}" type="presParOf" srcId="{5CF2A1F4-8133-4791-88A5-F2F43DE2FF23}" destId="{79E3B2FC-9E2C-4AA3-88E2-32EA6C1F9700}" srcOrd="0" destOrd="0" presId="urn:microsoft.com/office/officeart/2005/8/layout/matrix1"/>
    <dgm:cxn modelId="{06481E6A-0383-4F96-99B1-626AD22C7CD0}" type="presParOf" srcId="{5CF2A1F4-8133-4791-88A5-F2F43DE2FF23}" destId="{BC8811E3-B2ED-43C4-A5E1-F73B8ACB62A8}" srcOrd="1" destOrd="0" presId="urn:microsoft.com/office/officeart/2005/8/layout/matrix1"/>
    <dgm:cxn modelId="{5061EE37-5F4F-48BE-A217-77DCF68E4E40}" type="presParOf" srcId="{5CF2A1F4-8133-4791-88A5-F2F43DE2FF23}" destId="{874A15EF-363A-4C8A-989F-3E1BF740F73C}" srcOrd="2" destOrd="0" presId="urn:microsoft.com/office/officeart/2005/8/layout/matrix1"/>
    <dgm:cxn modelId="{4D7C6829-5355-4739-A918-8FD701FB33BA}" type="presParOf" srcId="{5CF2A1F4-8133-4791-88A5-F2F43DE2FF23}" destId="{C4127569-0A21-45DD-B555-01673A306DA8}" srcOrd="3" destOrd="0" presId="urn:microsoft.com/office/officeart/2005/8/layout/matrix1"/>
    <dgm:cxn modelId="{40182914-01F6-498B-9740-E1BBACB6D5C2}" type="presParOf" srcId="{5CF2A1F4-8133-4791-88A5-F2F43DE2FF23}" destId="{5F025818-1291-4F4D-8C77-8A3876C39071}" srcOrd="4" destOrd="0" presId="urn:microsoft.com/office/officeart/2005/8/layout/matrix1"/>
    <dgm:cxn modelId="{6C378748-B497-45AD-9082-C6992233CC08}" type="presParOf" srcId="{5CF2A1F4-8133-4791-88A5-F2F43DE2FF23}" destId="{A0A90CAA-C7FE-4858-9DFA-92421069B348}" srcOrd="5" destOrd="0" presId="urn:microsoft.com/office/officeart/2005/8/layout/matrix1"/>
    <dgm:cxn modelId="{526853A9-7A55-4A8D-BF5B-35E4C20C609A}" type="presParOf" srcId="{5CF2A1F4-8133-4791-88A5-F2F43DE2FF23}" destId="{C50F68C8-B3A7-4C26-87C4-E68E17188C14}" srcOrd="6" destOrd="0" presId="urn:microsoft.com/office/officeart/2005/8/layout/matrix1"/>
    <dgm:cxn modelId="{B307EFC2-5FF1-497E-BF3D-736A536E94CC}" type="presParOf" srcId="{5CF2A1F4-8133-4791-88A5-F2F43DE2FF23}" destId="{AD5A2ADF-934D-4039-B484-59A46F393D46}" srcOrd="7" destOrd="0" presId="urn:microsoft.com/office/officeart/2005/8/layout/matrix1"/>
    <dgm:cxn modelId="{863685BC-CCA5-43BC-861D-4BEAB3E66094}" type="presParOf" srcId="{2C7438D0-D3E6-4389-8F71-8C00A4F834C2}" destId="{E63469E0-34FF-4A58-B12E-922F96087F37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B1A638-3C5A-4957-A17D-AAC971DCAA3E}">
      <dsp:nvSpPr>
        <dsp:cNvPr id="0" name=""/>
        <dsp:cNvSpPr/>
      </dsp:nvSpPr>
      <dsp:spPr>
        <a:xfrm>
          <a:off x="0" y="0"/>
          <a:ext cx="990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AB3B4-CFE2-4131-849B-A018B18C3D01}">
      <dsp:nvSpPr>
        <dsp:cNvPr id="0" name=""/>
        <dsp:cNvSpPr/>
      </dsp:nvSpPr>
      <dsp:spPr>
        <a:xfrm>
          <a:off x="0" y="0"/>
          <a:ext cx="1981200" cy="885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Supervisor</a:t>
          </a:r>
        </a:p>
      </dsp:txBody>
      <dsp:txXfrm>
        <a:off x="0" y="0"/>
        <a:ext cx="1981200" cy="885428"/>
      </dsp:txXfrm>
    </dsp:sp>
    <dsp:sp modelId="{FDBEB3B9-A125-4DE1-B4DE-FC0A62267D69}">
      <dsp:nvSpPr>
        <dsp:cNvPr id="0" name=""/>
        <dsp:cNvSpPr/>
      </dsp:nvSpPr>
      <dsp:spPr>
        <a:xfrm>
          <a:off x="2129790" y="40207"/>
          <a:ext cx="7776210" cy="804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Mr. Nguyễn Huy Hùng</a:t>
          </a:r>
        </a:p>
      </dsp:txBody>
      <dsp:txXfrm>
        <a:off x="2129790" y="40207"/>
        <a:ext cx="7776210" cy="804148"/>
      </dsp:txXfrm>
    </dsp:sp>
    <dsp:sp modelId="{9EF1EB9E-7732-4CDC-B6E5-3BBC64340B8D}">
      <dsp:nvSpPr>
        <dsp:cNvPr id="0" name=""/>
        <dsp:cNvSpPr/>
      </dsp:nvSpPr>
      <dsp:spPr>
        <a:xfrm>
          <a:off x="1981200" y="844355"/>
          <a:ext cx="79248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6515D-56A4-47F2-8074-B3F9565FC819}">
      <dsp:nvSpPr>
        <dsp:cNvPr id="0" name=""/>
        <dsp:cNvSpPr/>
      </dsp:nvSpPr>
      <dsp:spPr>
        <a:xfrm>
          <a:off x="0" y="885427"/>
          <a:ext cx="990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436CF8-9469-4207-AD88-E64D21EB1513}">
      <dsp:nvSpPr>
        <dsp:cNvPr id="0" name=""/>
        <dsp:cNvSpPr/>
      </dsp:nvSpPr>
      <dsp:spPr>
        <a:xfrm>
          <a:off x="0" y="885428"/>
          <a:ext cx="1981200" cy="885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Team leader</a:t>
          </a:r>
        </a:p>
      </dsp:txBody>
      <dsp:txXfrm>
        <a:off x="0" y="885428"/>
        <a:ext cx="1981200" cy="885428"/>
      </dsp:txXfrm>
    </dsp:sp>
    <dsp:sp modelId="{4CCB7BE6-E46D-4EE0-8A92-BA834CD8CE5B}">
      <dsp:nvSpPr>
        <dsp:cNvPr id="0" name=""/>
        <dsp:cNvSpPr/>
      </dsp:nvSpPr>
      <dsp:spPr>
        <a:xfrm>
          <a:off x="2129790" y="925635"/>
          <a:ext cx="7776210" cy="804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Nguyễn Viết Công Hậu</a:t>
          </a:r>
        </a:p>
      </dsp:txBody>
      <dsp:txXfrm>
        <a:off x="2129790" y="925635"/>
        <a:ext cx="7776210" cy="804148"/>
      </dsp:txXfrm>
    </dsp:sp>
    <dsp:sp modelId="{A40DB95E-7349-47D5-8D99-1E2427CEA032}">
      <dsp:nvSpPr>
        <dsp:cNvPr id="0" name=""/>
        <dsp:cNvSpPr/>
      </dsp:nvSpPr>
      <dsp:spPr>
        <a:xfrm>
          <a:off x="1981200" y="1729783"/>
          <a:ext cx="79248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FF33CF-909A-49C8-AE85-B35B2CB2C9E2}">
      <dsp:nvSpPr>
        <dsp:cNvPr id="0" name=""/>
        <dsp:cNvSpPr/>
      </dsp:nvSpPr>
      <dsp:spPr>
        <a:xfrm>
          <a:off x="0" y="1770855"/>
          <a:ext cx="990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12759-F237-4CB0-A4EB-3CE18D1D5CA4}">
      <dsp:nvSpPr>
        <dsp:cNvPr id="0" name=""/>
        <dsp:cNvSpPr/>
      </dsp:nvSpPr>
      <dsp:spPr>
        <a:xfrm>
          <a:off x="0" y="1770856"/>
          <a:ext cx="1981200" cy="885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Member</a:t>
          </a:r>
        </a:p>
      </dsp:txBody>
      <dsp:txXfrm>
        <a:off x="0" y="1770856"/>
        <a:ext cx="1981200" cy="885428"/>
      </dsp:txXfrm>
    </dsp:sp>
    <dsp:sp modelId="{B386AB3F-7BFE-4C14-BC58-B70E506B802C}">
      <dsp:nvSpPr>
        <dsp:cNvPr id="0" name=""/>
        <dsp:cNvSpPr/>
      </dsp:nvSpPr>
      <dsp:spPr>
        <a:xfrm>
          <a:off x="2129790" y="1811063"/>
          <a:ext cx="7776210" cy="804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Lưu</a:t>
          </a:r>
          <a:r>
            <a:rPr lang="en-US" sz="3600" kern="1200" dirty="0"/>
            <a:t> Nguyễn Ngọc Thư</a:t>
          </a:r>
        </a:p>
      </dsp:txBody>
      <dsp:txXfrm>
        <a:off x="2129790" y="1811063"/>
        <a:ext cx="7776210" cy="804148"/>
      </dsp:txXfrm>
    </dsp:sp>
    <dsp:sp modelId="{C5F9A935-5A99-4172-A165-31EA0F028A2B}">
      <dsp:nvSpPr>
        <dsp:cNvPr id="0" name=""/>
        <dsp:cNvSpPr/>
      </dsp:nvSpPr>
      <dsp:spPr>
        <a:xfrm>
          <a:off x="1981200" y="2615211"/>
          <a:ext cx="79248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11FC36-05FF-4F3F-B951-094D02F71C11}">
      <dsp:nvSpPr>
        <dsp:cNvPr id="0" name=""/>
        <dsp:cNvSpPr/>
      </dsp:nvSpPr>
      <dsp:spPr>
        <a:xfrm>
          <a:off x="0" y="2656283"/>
          <a:ext cx="990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ADA13-F559-4A9B-811C-E8B11B6FD623}">
      <dsp:nvSpPr>
        <dsp:cNvPr id="0" name=""/>
        <dsp:cNvSpPr/>
      </dsp:nvSpPr>
      <dsp:spPr>
        <a:xfrm>
          <a:off x="0" y="2656284"/>
          <a:ext cx="1981200" cy="885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Member</a:t>
          </a:r>
        </a:p>
      </dsp:txBody>
      <dsp:txXfrm>
        <a:off x="0" y="2656284"/>
        <a:ext cx="1981200" cy="885428"/>
      </dsp:txXfrm>
    </dsp:sp>
    <dsp:sp modelId="{C7868DB2-83D5-42B2-8C12-45A1599BFAB8}">
      <dsp:nvSpPr>
        <dsp:cNvPr id="0" name=""/>
        <dsp:cNvSpPr/>
      </dsp:nvSpPr>
      <dsp:spPr>
        <a:xfrm>
          <a:off x="2129790" y="2696491"/>
          <a:ext cx="7776210" cy="804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Nguyễn Ngô Đức Khải</a:t>
          </a:r>
        </a:p>
      </dsp:txBody>
      <dsp:txXfrm>
        <a:off x="2129790" y="2696491"/>
        <a:ext cx="7776210" cy="804148"/>
      </dsp:txXfrm>
    </dsp:sp>
    <dsp:sp modelId="{0F98014F-FFC2-4CBD-917A-CAF7339BC779}">
      <dsp:nvSpPr>
        <dsp:cNvPr id="0" name=""/>
        <dsp:cNvSpPr/>
      </dsp:nvSpPr>
      <dsp:spPr>
        <a:xfrm>
          <a:off x="1981200" y="3500639"/>
          <a:ext cx="79248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68341-41D8-4226-84C9-DD3D2E1B7A32}">
      <dsp:nvSpPr>
        <dsp:cNvPr id="0" name=""/>
        <dsp:cNvSpPr/>
      </dsp:nvSpPr>
      <dsp:spPr>
        <a:xfrm>
          <a:off x="4315" y="0"/>
          <a:ext cx="745178" cy="745178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66E5E-25A6-4217-B828-E785A6829097}">
      <dsp:nvSpPr>
        <dsp:cNvPr id="0" name=""/>
        <dsp:cNvSpPr/>
      </dsp:nvSpPr>
      <dsp:spPr>
        <a:xfrm>
          <a:off x="78832" y="74517"/>
          <a:ext cx="596143" cy="596143"/>
        </a:xfrm>
        <a:prstGeom prst="chord">
          <a:avLst>
            <a:gd name="adj1" fmla="val 1168272"/>
            <a:gd name="adj2" fmla="val 963172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FD8DD-4078-47F5-AA06-E779F17BC714}">
      <dsp:nvSpPr>
        <dsp:cNvPr id="0" name=""/>
        <dsp:cNvSpPr/>
      </dsp:nvSpPr>
      <dsp:spPr>
        <a:xfrm>
          <a:off x="904739" y="745178"/>
          <a:ext cx="2204487" cy="3135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kern="1200"/>
            <a:t>- Problem &amp; Scenario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kern="1200" dirty="0"/>
            <a:t>- Solution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kern="1200" dirty="0"/>
            <a:t>- Special function</a:t>
          </a:r>
        </a:p>
      </dsp:txBody>
      <dsp:txXfrm>
        <a:off x="904739" y="745178"/>
        <a:ext cx="2204487" cy="3135960"/>
      </dsp:txXfrm>
    </dsp:sp>
    <dsp:sp modelId="{529501AA-A945-4776-AAFA-CFF42A9E1056}">
      <dsp:nvSpPr>
        <dsp:cNvPr id="0" name=""/>
        <dsp:cNvSpPr/>
      </dsp:nvSpPr>
      <dsp:spPr>
        <a:xfrm>
          <a:off x="904739" y="0"/>
          <a:ext cx="2204487" cy="745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58420" rIns="58420" bIns="5842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1" kern="1200"/>
            <a:t>Introduction</a:t>
          </a:r>
        </a:p>
      </dsp:txBody>
      <dsp:txXfrm>
        <a:off x="904739" y="0"/>
        <a:ext cx="2204487" cy="745178"/>
      </dsp:txXfrm>
    </dsp:sp>
    <dsp:sp modelId="{74AC7DB1-D16B-4FE8-8A1D-4B742288BBCE}">
      <dsp:nvSpPr>
        <dsp:cNvPr id="0" name=""/>
        <dsp:cNvSpPr/>
      </dsp:nvSpPr>
      <dsp:spPr>
        <a:xfrm>
          <a:off x="3264472" y="0"/>
          <a:ext cx="745178" cy="745178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912B8-272C-4A78-94A0-1D0CB76FF373}">
      <dsp:nvSpPr>
        <dsp:cNvPr id="0" name=""/>
        <dsp:cNvSpPr/>
      </dsp:nvSpPr>
      <dsp:spPr>
        <a:xfrm>
          <a:off x="3338990" y="74517"/>
          <a:ext cx="596143" cy="596143"/>
        </a:xfrm>
        <a:prstGeom prst="chord">
          <a:avLst>
            <a:gd name="adj1" fmla="val 20431728"/>
            <a:gd name="adj2" fmla="val 1196827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22FE5-0C09-4C0E-87B4-32467CD92D30}">
      <dsp:nvSpPr>
        <dsp:cNvPr id="0" name=""/>
        <dsp:cNvSpPr/>
      </dsp:nvSpPr>
      <dsp:spPr>
        <a:xfrm>
          <a:off x="4164897" y="745178"/>
          <a:ext cx="2204487" cy="3135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System Architecture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Web Service Architecture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Front-end Application Architecture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 Algorithms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 Firebase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 WebRTC</a:t>
          </a:r>
        </a:p>
      </dsp:txBody>
      <dsp:txXfrm>
        <a:off x="4164897" y="745178"/>
        <a:ext cx="2204487" cy="3135960"/>
      </dsp:txXfrm>
    </dsp:sp>
    <dsp:sp modelId="{35CDF602-400D-4046-B863-154F170ACB4C}">
      <dsp:nvSpPr>
        <dsp:cNvPr id="0" name=""/>
        <dsp:cNvSpPr/>
      </dsp:nvSpPr>
      <dsp:spPr>
        <a:xfrm>
          <a:off x="4164897" y="0"/>
          <a:ext cx="2204487" cy="745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58420" rIns="58420" bIns="5842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1" kern="1200" dirty="0"/>
            <a:t>Solution</a:t>
          </a:r>
        </a:p>
      </dsp:txBody>
      <dsp:txXfrm>
        <a:off x="4164897" y="0"/>
        <a:ext cx="2204487" cy="745178"/>
      </dsp:txXfrm>
    </dsp:sp>
    <dsp:sp modelId="{7039ED9E-9FD5-4EF0-89C8-F3126EC74445}">
      <dsp:nvSpPr>
        <dsp:cNvPr id="0" name=""/>
        <dsp:cNvSpPr/>
      </dsp:nvSpPr>
      <dsp:spPr>
        <a:xfrm>
          <a:off x="6524630" y="0"/>
          <a:ext cx="745178" cy="745178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5EADFE-A98E-4F32-A2CA-1DCB81DDF4CE}">
      <dsp:nvSpPr>
        <dsp:cNvPr id="0" name=""/>
        <dsp:cNvSpPr/>
      </dsp:nvSpPr>
      <dsp:spPr>
        <a:xfrm>
          <a:off x="6599147" y="74517"/>
          <a:ext cx="596143" cy="596143"/>
        </a:xfrm>
        <a:prstGeom prst="chord">
          <a:avLst>
            <a:gd name="adj1" fmla="val 162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A719A-A998-4138-8A59-0CFFF1BD7E06}">
      <dsp:nvSpPr>
        <dsp:cNvPr id="0" name=""/>
        <dsp:cNvSpPr/>
      </dsp:nvSpPr>
      <dsp:spPr>
        <a:xfrm>
          <a:off x="7425054" y="745178"/>
          <a:ext cx="2204487" cy="3135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Advantages &amp; Disadvantages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 Future Plan</a:t>
          </a:r>
        </a:p>
      </dsp:txBody>
      <dsp:txXfrm>
        <a:off x="7425054" y="745178"/>
        <a:ext cx="2204487" cy="3135960"/>
      </dsp:txXfrm>
    </dsp:sp>
    <dsp:sp modelId="{FB7E825B-73F9-4EEA-AE9B-A7F254971B7A}">
      <dsp:nvSpPr>
        <dsp:cNvPr id="0" name=""/>
        <dsp:cNvSpPr/>
      </dsp:nvSpPr>
      <dsp:spPr>
        <a:xfrm>
          <a:off x="7425054" y="0"/>
          <a:ext cx="2204487" cy="745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58420" rIns="58420" bIns="5842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1" kern="1200" dirty="0"/>
            <a:t>Conclusion</a:t>
          </a:r>
        </a:p>
      </dsp:txBody>
      <dsp:txXfrm>
        <a:off x="7425054" y="0"/>
        <a:ext cx="2204487" cy="7451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6BF7D-9F35-4B37-A46F-CF4EE018663C}">
      <dsp:nvSpPr>
        <dsp:cNvPr id="0" name=""/>
        <dsp:cNvSpPr/>
      </dsp:nvSpPr>
      <dsp:spPr>
        <a:xfrm>
          <a:off x="0" y="352732"/>
          <a:ext cx="9906000" cy="2083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437388" rIns="76881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Request for Help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Chat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Call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Video call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Share screen</a:t>
          </a:r>
        </a:p>
      </dsp:txBody>
      <dsp:txXfrm>
        <a:off x="0" y="352732"/>
        <a:ext cx="9906000" cy="2083725"/>
      </dsp:txXfrm>
    </dsp:sp>
    <dsp:sp modelId="{39E1C92E-34E6-4180-A70A-82B9C62C1C6F}">
      <dsp:nvSpPr>
        <dsp:cNvPr id="0" name=""/>
        <dsp:cNvSpPr/>
      </dsp:nvSpPr>
      <dsp:spPr>
        <a:xfrm>
          <a:off x="495300" y="42772"/>
          <a:ext cx="69342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User’s</a:t>
          </a:r>
        </a:p>
      </dsp:txBody>
      <dsp:txXfrm>
        <a:off x="525562" y="73034"/>
        <a:ext cx="6873676" cy="559396"/>
      </dsp:txXfrm>
    </dsp:sp>
    <dsp:sp modelId="{02209BD8-62D2-4CD6-9EDD-FFBC6FB0A75D}">
      <dsp:nvSpPr>
        <dsp:cNvPr id="0" name=""/>
        <dsp:cNvSpPr/>
      </dsp:nvSpPr>
      <dsp:spPr>
        <a:xfrm>
          <a:off x="0" y="2859817"/>
          <a:ext cx="9906000" cy="1157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437388" rIns="76881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Accept request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Decline request</a:t>
          </a:r>
        </a:p>
      </dsp:txBody>
      <dsp:txXfrm>
        <a:off x="0" y="2859817"/>
        <a:ext cx="9906000" cy="1157625"/>
      </dsp:txXfrm>
    </dsp:sp>
    <dsp:sp modelId="{1A931A39-ED1C-4E89-B2A2-54C7A7F730B8}">
      <dsp:nvSpPr>
        <dsp:cNvPr id="0" name=""/>
        <dsp:cNvSpPr/>
      </dsp:nvSpPr>
      <dsp:spPr>
        <a:xfrm>
          <a:off x="495300" y="2549857"/>
          <a:ext cx="69342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Expert’s</a:t>
          </a:r>
        </a:p>
      </dsp:txBody>
      <dsp:txXfrm>
        <a:off x="525562" y="2580119"/>
        <a:ext cx="6873676" cy="559396"/>
      </dsp:txXfrm>
    </dsp:sp>
    <dsp:sp modelId="{A813D669-D46B-4DFC-92E3-1635ED785CD1}">
      <dsp:nvSpPr>
        <dsp:cNvPr id="0" name=""/>
        <dsp:cNvSpPr/>
      </dsp:nvSpPr>
      <dsp:spPr>
        <a:xfrm>
          <a:off x="0" y="4440802"/>
          <a:ext cx="9906000" cy="85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437388" rIns="76881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Auto assign request</a:t>
          </a:r>
        </a:p>
      </dsp:txBody>
      <dsp:txXfrm>
        <a:off x="0" y="4440802"/>
        <a:ext cx="9906000" cy="859950"/>
      </dsp:txXfrm>
    </dsp:sp>
    <dsp:sp modelId="{A241E766-06D7-4EE6-942C-B409C789D27D}">
      <dsp:nvSpPr>
        <dsp:cNvPr id="0" name=""/>
        <dsp:cNvSpPr/>
      </dsp:nvSpPr>
      <dsp:spPr>
        <a:xfrm>
          <a:off x="495300" y="4130842"/>
          <a:ext cx="69342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System’s </a:t>
          </a:r>
        </a:p>
      </dsp:txBody>
      <dsp:txXfrm>
        <a:off x="525562" y="4161104"/>
        <a:ext cx="6873676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6BF7D-9F35-4B37-A46F-CF4EE018663C}">
      <dsp:nvSpPr>
        <dsp:cNvPr id="0" name=""/>
        <dsp:cNvSpPr/>
      </dsp:nvSpPr>
      <dsp:spPr>
        <a:xfrm>
          <a:off x="0" y="646762"/>
          <a:ext cx="9906000" cy="192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749808" rIns="768816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A man who has IT problems that need to resolve</a:t>
          </a:r>
        </a:p>
      </dsp:txBody>
      <dsp:txXfrm>
        <a:off x="0" y="646762"/>
        <a:ext cx="9906000" cy="1927800"/>
      </dsp:txXfrm>
    </dsp:sp>
    <dsp:sp modelId="{39E1C92E-34E6-4180-A70A-82B9C62C1C6F}">
      <dsp:nvSpPr>
        <dsp:cNvPr id="0" name=""/>
        <dsp:cNvSpPr/>
      </dsp:nvSpPr>
      <dsp:spPr>
        <a:xfrm>
          <a:off x="495300" y="115402"/>
          <a:ext cx="6934200" cy="1062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User</a:t>
          </a:r>
        </a:p>
      </dsp:txBody>
      <dsp:txXfrm>
        <a:off x="547178" y="167280"/>
        <a:ext cx="6830444" cy="958964"/>
      </dsp:txXfrm>
    </dsp:sp>
    <dsp:sp modelId="{02209BD8-62D2-4CD6-9EDD-FFBC6FB0A75D}">
      <dsp:nvSpPr>
        <dsp:cNvPr id="0" name=""/>
        <dsp:cNvSpPr/>
      </dsp:nvSpPr>
      <dsp:spPr>
        <a:xfrm>
          <a:off x="0" y="3300322"/>
          <a:ext cx="9906000" cy="192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749808" rIns="768816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A man who has expertise could resolve user</a:t>
          </a:r>
          <a:br>
            <a:rPr lang="en-US" sz="36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</a:br>
          <a:r>
            <a:rPr lang="en-US" sz="36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problems.</a:t>
          </a:r>
          <a:endParaRPr lang="en-US" sz="3600" kern="1200">
            <a:solidFill>
              <a:schemeClr val="bg1"/>
            </a:solidFill>
          </a:endParaRPr>
        </a:p>
      </dsp:txBody>
      <dsp:txXfrm>
        <a:off x="0" y="3300322"/>
        <a:ext cx="9906000" cy="1927800"/>
      </dsp:txXfrm>
    </dsp:sp>
    <dsp:sp modelId="{1A931A39-ED1C-4E89-B2A2-54C7A7F730B8}">
      <dsp:nvSpPr>
        <dsp:cNvPr id="0" name=""/>
        <dsp:cNvSpPr/>
      </dsp:nvSpPr>
      <dsp:spPr>
        <a:xfrm>
          <a:off x="495300" y="2768962"/>
          <a:ext cx="6934200" cy="1062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Expert</a:t>
          </a:r>
        </a:p>
      </dsp:txBody>
      <dsp:txXfrm>
        <a:off x="547178" y="2820840"/>
        <a:ext cx="6830444" cy="9589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3B2FC-9E2C-4AA3-88E2-32EA6C1F9700}">
      <dsp:nvSpPr>
        <dsp:cNvPr id="0" name=""/>
        <dsp:cNvSpPr/>
      </dsp:nvSpPr>
      <dsp:spPr>
        <a:xfrm rot="16200000">
          <a:off x="1591072" y="-1591072"/>
          <a:ext cx="1770856" cy="4953000"/>
        </a:xfrm>
        <a:prstGeom prst="round1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Strengths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Innovation idea in Vietnam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Saving time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Easy to use application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Friendly interface</a:t>
          </a:r>
        </a:p>
      </dsp:txBody>
      <dsp:txXfrm rot="5400000">
        <a:off x="0" y="0"/>
        <a:ext cx="4953000" cy="1328142"/>
      </dsp:txXfrm>
    </dsp:sp>
    <dsp:sp modelId="{874A15EF-363A-4C8A-989F-3E1BF740F73C}">
      <dsp:nvSpPr>
        <dsp:cNvPr id="0" name=""/>
        <dsp:cNvSpPr/>
      </dsp:nvSpPr>
      <dsp:spPr>
        <a:xfrm>
          <a:off x="4953000" y="0"/>
          <a:ext cx="4953000" cy="1770856"/>
        </a:xfrm>
        <a:prstGeom prst="round1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Weaknesses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Lack of experience in AI study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Matching request algorithms need improvement</a:t>
          </a:r>
        </a:p>
      </dsp:txBody>
      <dsp:txXfrm>
        <a:off x="4953000" y="0"/>
        <a:ext cx="4953000" cy="1328142"/>
      </dsp:txXfrm>
    </dsp:sp>
    <dsp:sp modelId="{5F025818-1291-4F4D-8C77-8A3876C39071}">
      <dsp:nvSpPr>
        <dsp:cNvPr id="0" name=""/>
        <dsp:cNvSpPr/>
      </dsp:nvSpPr>
      <dsp:spPr>
        <a:xfrm rot="10800000">
          <a:off x="0" y="1770856"/>
          <a:ext cx="4953000" cy="1770856"/>
        </a:xfrm>
        <a:prstGeom prst="round1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Opportunity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Innovation idea in Vietnam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Technology grows and appears every day</a:t>
          </a:r>
        </a:p>
      </dsp:txBody>
      <dsp:txXfrm rot="10800000">
        <a:off x="0" y="2213569"/>
        <a:ext cx="4953000" cy="1328142"/>
      </dsp:txXfrm>
    </dsp:sp>
    <dsp:sp modelId="{C50F68C8-B3A7-4C26-87C4-E68E17188C14}">
      <dsp:nvSpPr>
        <dsp:cNvPr id="0" name=""/>
        <dsp:cNvSpPr/>
      </dsp:nvSpPr>
      <dsp:spPr>
        <a:xfrm rot="5400000">
          <a:off x="6544072" y="179783"/>
          <a:ext cx="1770856" cy="4953000"/>
        </a:xfrm>
        <a:prstGeom prst="round1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Thread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Users’ demand change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Unauthorized copying of software risk</a:t>
          </a:r>
        </a:p>
      </dsp:txBody>
      <dsp:txXfrm rot="-5400000">
        <a:off x="4953000" y="2213569"/>
        <a:ext cx="4953000" cy="1328142"/>
      </dsp:txXfrm>
    </dsp:sp>
    <dsp:sp modelId="{E63469E0-34FF-4A58-B12E-922F96087F37}">
      <dsp:nvSpPr>
        <dsp:cNvPr id="0" name=""/>
        <dsp:cNvSpPr/>
      </dsp:nvSpPr>
      <dsp:spPr>
        <a:xfrm>
          <a:off x="3467100" y="1328142"/>
          <a:ext cx="2971800" cy="885428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SWOT Model</a:t>
          </a:r>
        </a:p>
      </dsp:txBody>
      <dsp:txXfrm>
        <a:off x="3510323" y="1371365"/>
        <a:ext cx="2885354" cy="798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12/12/2017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12/12/2017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91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Có 2 tr</a:t>
            </a:r>
            <a:r>
              <a:rPr lang="vi-VN"/>
              <a:t>ư</a:t>
            </a:r>
            <a:r>
              <a:rPr lang="en-US"/>
              <a:t>ờng hợp chuyển request đến cho staff giải quyết:</a:t>
            </a:r>
          </a:p>
          <a:p>
            <a:pPr marL="228600" indent="-228600">
              <a:buAutoNum type="arabicPeriod"/>
            </a:pPr>
            <a:r>
              <a:rPr lang="en-US"/>
              <a:t>Trong chủ đề mà ng</a:t>
            </a:r>
            <a:r>
              <a:rPr lang="vi-VN"/>
              <a:t>ư</a:t>
            </a:r>
            <a:r>
              <a:rPr lang="en-US"/>
              <a:t>ời dùng yêu cầu, hoàn toàn không có chuyên gia nào đăng ký</a:t>
            </a:r>
          </a:p>
          <a:p>
            <a:pPr marL="228600" indent="-228600">
              <a:buAutoNum type="arabicPeriod"/>
            </a:pPr>
            <a:r>
              <a:rPr lang="en-US"/>
              <a:t>Trong số những chuyên gia tốt nhất đ</a:t>
            </a:r>
            <a:r>
              <a:rPr lang="vi-VN"/>
              <a:t>ư</a:t>
            </a:r>
            <a:r>
              <a:rPr lang="en-US"/>
              <a:t>ợc con bot assign, không có chuyên gia nào online hoặc các chuyên gia đó đều từ chối nhận request</a:t>
            </a:r>
          </a:p>
          <a:p>
            <a:pPr marL="0" indent="0">
              <a:buNone/>
            </a:pPr>
            <a:r>
              <a:rPr lang="en-US"/>
              <a:t>L</a:t>
            </a:r>
            <a:r>
              <a:rPr lang="vi-VN"/>
              <a:t>ư</a:t>
            </a:r>
            <a:r>
              <a:rPr lang="en-US"/>
              <a:t>u ý: th</a:t>
            </a:r>
            <a:r>
              <a:rPr lang="vi-VN"/>
              <a:t>ư</a:t>
            </a:r>
            <a:r>
              <a:rPr lang="en-US"/>
              <a:t>ờng trong những tr</a:t>
            </a:r>
            <a:r>
              <a:rPr lang="vi-VN"/>
              <a:t>ư</a:t>
            </a:r>
            <a:r>
              <a:rPr lang="en-US"/>
              <a:t>ờng hợp trên, staff sẽ decline request ấy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8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20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59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Khai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70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77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: 10 từ </a:t>
            </a:r>
            <a:r>
              <a:rPr lang="en-US" dirty="0" err="1"/>
              <a:t>trở</a:t>
            </a:r>
            <a:r>
              <a:rPr lang="en-US" dirty="0"/>
              <a:t> lên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24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Khai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8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Ph</a:t>
            </a:r>
            <a:r>
              <a:rPr lang="vi-VN"/>
              <a:t>ư</a:t>
            </a:r>
            <a:r>
              <a:rPr lang="en-US"/>
              <a:t>ơng thức kết nối WebRTC protocol P2P</a:t>
            </a:r>
          </a:p>
          <a:p>
            <a:r>
              <a:rPr lang="en-US"/>
              <a:t>Thời gian chờ: 30s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22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CB20D6-9D7A-4132-BD0E-2072439279FF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BFBC4E1-16E7-4109-84D6-6778A6DC90BB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2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9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57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0791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17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73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93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63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226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9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4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9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2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0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5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84D98F00-156D-4AF5-9565-0676CE03BE1A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05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16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5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0212" y="2667000"/>
            <a:ext cx="8791575" cy="2387600"/>
          </a:xfrm>
        </p:spPr>
        <p:txBody>
          <a:bodyPr/>
          <a:lstStyle/>
          <a:p>
            <a:r>
              <a:rPr lang="en-US" b="1" dirty="0"/>
              <a:t>Realtime Help Desk System Via Video Call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82E4-FCB0-49B9-B33A-181FF25F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6000" b="1" i="1" dirty="0"/>
              <a:t>Solution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D131E-91C0-4E0A-9D29-7B6DBF5DE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38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77FFBE09-9DFE-48D4-8FED-36D7CC3285D0}"/>
              </a:ext>
            </a:extLst>
          </p:cNvPr>
          <p:cNvGrpSpPr/>
          <p:nvPr/>
        </p:nvGrpSpPr>
        <p:grpSpPr>
          <a:xfrm>
            <a:off x="2209800" y="987517"/>
            <a:ext cx="9664742" cy="4882966"/>
            <a:chOff x="2209800" y="908234"/>
            <a:chExt cx="9664742" cy="488296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A10CA54-F20A-4392-A42A-5B462CD8EF6B}"/>
                </a:ext>
              </a:extLst>
            </p:cNvPr>
            <p:cNvSpPr/>
            <p:nvPr/>
          </p:nvSpPr>
          <p:spPr>
            <a:xfrm>
              <a:off x="2209800" y="914400"/>
              <a:ext cx="9664742" cy="4876800"/>
            </a:xfrm>
            <a:prstGeom prst="rect">
              <a:avLst/>
            </a:prstGeom>
            <a:ln w="28575">
              <a:solidFill>
                <a:srgbClr val="709635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00A7749-45E8-4F6B-804E-1F2E59345841}"/>
                </a:ext>
              </a:extLst>
            </p:cNvPr>
            <p:cNvSpPr/>
            <p:nvPr/>
          </p:nvSpPr>
          <p:spPr>
            <a:xfrm>
              <a:off x="2209800" y="908234"/>
              <a:ext cx="9664742" cy="416342"/>
            </a:xfrm>
            <a:prstGeom prst="rect">
              <a:avLst/>
            </a:prstGeom>
            <a:ln w="28575">
              <a:solidFill>
                <a:srgbClr val="7096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/>
                <a:t>SYSTEM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CBD2F0-8FAD-4F56-BAFB-A206AF559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06970"/>
            <a:ext cx="9905998" cy="1478570"/>
          </a:xfrm>
        </p:spPr>
        <p:txBody>
          <a:bodyPr>
            <a:normAutofit/>
          </a:bodyPr>
          <a:lstStyle/>
          <a:p>
            <a:r>
              <a:rPr lang="en-US" sz="4500" b="1"/>
              <a:t>System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299118-4B40-4FFE-9D04-D54D48DC5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5" y="2796478"/>
            <a:ext cx="1651085" cy="17971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A398DE-8A65-4173-9904-FEE6AD9FED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255" y="5943600"/>
            <a:ext cx="838200" cy="838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7CF3BC-5027-4C9E-816F-55A6FE3054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343" y="4651542"/>
            <a:ext cx="838200" cy="838200"/>
          </a:xfrm>
          <a:prstGeom prst="rect">
            <a:avLst/>
          </a:prstGeom>
        </p:spPr>
      </p:pic>
      <p:sp>
        <p:nvSpPr>
          <p:cNvPr id="12" name="Cylinder 11">
            <a:extLst>
              <a:ext uri="{FF2B5EF4-FFF2-40B4-BE49-F238E27FC236}">
                <a16:creationId xmlns:a16="http://schemas.microsoft.com/office/drawing/2014/main" id="{FA52E255-626D-42DD-B90A-BF3162F894F5}"/>
              </a:ext>
            </a:extLst>
          </p:cNvPr>
          <p:cNvSpPr/>
          <p:nvPr/>
        </p:nvSpPr>
        <p:spPr>
          <a:xfrm>
            <a:off x="10161735" y="1758885"/>
            <a:ext cx="838200" cy="974769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/>
              <a:t>DB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E9236BA-AE7C-4D19-BE6A-8DAE0C21ADAF}"/>
              </a:ext>
            </a:extLst>
          </p:cNvPr>
          <p:cNvSpPr/>
          <p:nvPr/>
        </p:nvSpPr>
        <p:spPr>
          <a:xfrm>
            <a:off x="9829800" y="3262012"/>
            <a:ext cx="19812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Worker 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2E34DD-3C2A-4CE3-8E8B-C0F1E5620BD9}"/>
              </a:ext>
            </a:extLst>
          </p:cNvPr>
          <p:cNvSpPr/>
          <p:nvPr/>
        </p:nvSpPr>
        <p:spPr>
          <a:xfrm>
            <a:off x="2855268" y="1602411"/>
            <a:ext cx="1143000" cy="2055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60D41ED-471C-4A82-B52D-8E53492CEC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668" y="2113171"/>
            <a:ext cx="838200" cy="8382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6193718-95A6-422D-8DDA-C755B632FFF8}"/>
              </a:ext>
            </a:extLst>
          </p:cNvPr>
          <p:cNvSpPr/>
          <p:nvPr/>
        </p:nvSpPr>
        <p:spPr>
          <a:xfrm>
            <a:off x="2332790" y="4716871"/>
            <a:ext cx="2209800" cy="94826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Signaling Server</a:t>
            </a:r>
          </a:p>
          <a:p>
            <a:pPr algn="ctr"/>
            <a:r>
              <a:rPr lang="en-US" sz="2000" b="1"/>
              <a:t>(WebRTC Node.js Socket.io)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3B7135-0B7B-4710-A7E6-5E900FF417E5}"/>
              </a:ext>
            </a:extLst>
          </p:cNvPr>
          <p:cNvSpPr/>
          <p:nvPr/>
        </p:nvSpPr>
        <p:spPr>
          <a:xfrm>
            <a:off x="4618832" y="1562099"/>
            <a:ext cx="4487026" cy="57150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React.js Front-end Server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C7D3094-08F7-47F5-B79F-C7D98D390AD9}"/>
              </a:ext>
            </a:extLst>
          </p:cNvPr>
          <p:cNvGrpSpPr/>
          <p:nvPr/>
        </p:nvGrpSpPr>
        <p:grpSpPr>
          <a:xfrm>
            <a:off x="4618832" y="2209799"/>
            <a:ext cx="4489701" cy="3352801"/>
            <a:chOff x="5600658" y="1904999"/>
            <a:chExt cx="3507289" cy="239606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9055AC7-4F06-4924-B37F-E6D318C0B78F}"/>
                </a:ext>
              </a:extLst>
            </p:cNvPr>
            <p:cNvSpPr/>
            <p:nvPr/>
          </p:nvSpPr>
          <p:spPr>
            <a:xfrm>
              <a:off x="5600658" y="1904999"/>
              <a:ext cx="3505199" cy="2396068"/>
            </a:xfrm>
            <a:prstGeom prst="rect">
              <a:avLst/>
            </a:prstGeom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2957BE8-8ED0-4B0A-8478-3D9DC7E1FD3A}"/>
                </a:ext>
              </a:extLst>
            </p:cNvPr>
            <p:cNvSpPr/>
            <p:nvPr/>
          </p:nvSpPr>
          <p:spPr>
            <a:xfrm>
              <a:off x="5602748" y="1913064"/>
              <a:ext cx="3505199" cy="383239"/>
            </a:xfrm>
            <a:prstGeom prst="rect">
              <a:avLst/>
            </a:prstGeom>
            <a:ln w="190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/>
                <a:t>Back-end/Staff Webapp Server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C17D0128-6C0F-4266-AD51-D0F17232DC8C}"/>
              </a:ext>
            </a:extLst>
          </p:cNvPr>
          <p:cNvSpPr/>
          <p:nvPr/>
        </p:nvSpPr>
        <p:spPr>
          <a:xfrm>
            <a:off x="4938103" y="2950456"/>
            <a:ext cx="1524000" cy="78777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Controller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5360C7C-2BCF-4AAF-8380-290D06C70318}"/>
              </a:ext>
            </a:extLst>
          </p:cNvPr>
          <p:cNvSpPr/>
          <p:nvPr/>
        </p:nvSpPr>
        <p:spPr>
          <a:xfrm>
            <a:off x="7620000" y="2825873"/>
            <a:ext cx="1286911" cy="70622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View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2FE77C1-98A7-4A3E-96C2-881299AED0B3}"/>
              </a:ext>
            </a:extLst>
          </p:cNvPr>
          <p:cNvSpPr/>
          <p:nvPr/>
        </p:nvSpPr>
        <p:spPr>
          <a:xfrm>
            <a:off x="4692627" y="4476499"/>
            <a:ext cx="2171700" cy="79679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Business Logic </a:t>
            </a:r>
          </a:p>
          <a:p>
            <a:pPr algn="ctr"/>
            <a:r>
              <a:rPr lang="en-US"/>
              <a:t>Service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5E531C-672C-4DBA-B7EC-3FF84EB100BE}"/>
              </a:ext>
            </a:extLst>
          </p:cNvPr>
          <p:cNvSpPr/>
          <p:nvPr/>
        </p:nvSpPr>
        <p:spPr>
          <a:xfrm>
            <a:off x="7359668" y="3854013"/>
            <a:ext cx="1676401" cy="78777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CDCEE67-2A78-4772-A8EA-A1D67B563008}"/>
              </a:ext>
            </a:extLst>
          </p:cNvPr>
          <p:cNvCxnSpPr>
            <a:cxnSpLocks/>
          </p:cNvCxnSpPr>
          <p:nvPr/>
        </p:nvCxnSpPr>
        <p:spPr>
          <a:xfrm>
            <a:off x="1960333" y="3022806"/>
            <a:ext cx="886725" cy="10599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  <a:effectLst>
            <a:glow rad="381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5CE3DA-7F06-4F53-9BE7-1A540BF1C33C}"/>
              </a:ext>
            </a:extLst>
          </p:cNvPr>
          <p:cNvCxnSpPr>
            <a:cxnSpLocks/>
          </p:cNvCxnSpPr>
          <p:nvPr/>
        </p:nvCxnSpPr>
        <p:spPr>
          <a:xfrm flipH="1" flipV="1">
            <a:off x="1960333" y="3200400"/>
            <a:ext cx="894935" cy="1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  <a:effectLst>
            <a:glow rad="381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0C2E780-2799-46C5-B2AD-C5CD3D4DB599}"/>
              </a:ext>
            </a:extLst>
          </p:cNvPr>
          <p:cNvCxnSpPr>
            <a:cxnSpLocks/>
            <a:stCxn id="7" idx="3"/>
            <a:endCxn id="17" idx="0"/>
          </p:cNvCxnSpPr>
          <p:nvPr/>
        </p:nvCxnSpPr>
        <p:spPr>
          <a:xfrm>
            <a:off x="1961980" y="3695049"/>
            <a:ext cx="1475710" cy="1021822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  <a:effectLst>
            <a:glow rad="381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F49A027-DEB0-4A97-8743-CB445D18AD2C}"/>
              </a:ext>
            </a:extLst>
          </p:cNvPr>
          <p:cNvCxnSpPr>
            <a:cxnSpLocks/>
          </p:cNvCxnSpPr>
          <p:nvPr/>
        </p:nvCxnSpPr>
        <p:spPr>
          <a:xfrm flipH="1" flipV="1">
            <a:off x="1979466" y="3974773"/>
            <a:ext cx="1025360" cy="742098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  <a:effectLst>
            <a:glow rad="381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815B6E0-D32F-4FCE-A34E-0893EB523A25}"/>
              </a:ext>
            </a:extLst>
          </p:cNvPr>
          <p:cNvCxnSpPr>
            <a:cxnSpLocks/>
          </p:cNvCxnSpPr>
          <p:nvPr/>
        </p:nvCxnSpPr>
        <p:spPr>
          <a:xfrm>
            <a:off x="3992209" y="1999153"/>
            <a:ext cx="626623" cy="0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  <a:effectLst>
            <a:glow rad="381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26E7149-0826-43DD-8CC2-7AB05015A9D4}"/>
              </a:ext>
            </a:extLst>
          </p:cNvPr>
          <p:cNvCxnSpPr>
            <a:cxnSpLocks/>
          </p:cNvCxnSpPr>
          <p:nvPr/>
        </p:nvCxnSpPr>
        <p:spPr>
          <a:xfrm flipH="1">
            <a:off x="3988105" y="1777223"/>
            <a:ext cx="619805" cy="1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  <a:effectLst>
            <a:glow rad="381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F87E455-4EAF-486E-95D6-FDD3DD3854B8}"/>
              </a:ext>
            </a:extLst>
          </p:cNvPr>
          <p:cNvCxnSpPr>
            <a:cxnSpLocks/>
          </p:cNvCxnSpPr>
          <p:nvPr/>
        </p:nvCxnSpPr>
        <p:spPr>
          <a:xfrm>
            <a:off x="3990058" y="3245079"/>
            <a:ext cx="979653" cy="11710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  <a:effectLst>
            <a:glow rad="381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A756596-8620-4226-8D87-07DD1F722DB2}"/>
              </a:ext>
            </a:extLst>
          </p:cNvPr>
          <p:cNvCxnSpPr>
            <a:cxnSpLocks/>
          </p:cNvCxnSpPr>
          <p:nvPr/>
        </p:nvCxnSpPr>
        <p:spPr>
          <a:xfrm flipH="1" flipV="1">
            <a:off x="3988105" y="3487380"/>
            <a:ext cx="972288" cy="1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  <a:effectLst>
            <a:glow rad="381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EB64BB6-F36E-4632-8273-DF87E30DB5CD}"/>
              </a:ext>
            </a:extLst>
          </p:cNvPr>
          <p:cNvCxnSpPr>
            <a:cxnSpLocks/>
          </p:cNvCxnSpPr>
          <p:nvPr/>
        </p:nvCxnSpPr>
        <p:spPr>
          <a:xfrm flipV="1">
            <a:off x="6400800" y="3033405"/>
            <a:ext cx="1242445" cy="132064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  <a:effectLst>
            <a:glow rad="381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39B4A54-6031-4B0B-BCDB-D11D14FB68F7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6462103" y="3178988"/>
            <a:ext cx="1157897" cy="125221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  <a:effectLst>
            <a:glow rad="381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6C6B145-0E67-4953-A2E6-F50DFD851B31}"/>
              </a:ext>
            </a:extLst>
          </p:cNvPr>
          <p:cNvCxnSpPr>
            <a:cxnSpLocks/>
          </p:cNvCxnSpPr>
          <p:nvPr/>
        </p:nvCxnSpPr>
        <p:spPr>
          <a:xfrm flipH="1">
            <a:off x="5580957" y="3746466"/>
            <a:ext cx="1" cy="730033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  <a:effectLst>
            <a:glow rad="381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3C49694-D9C1-4629-A6DA-4879EE12208E}"/>
              </a:ext>
            </a:extLst>
          </p:cNvPr>
          <p:cNvCxnSpPr>
            <a:cxnSpLocks/>
          </p:cNvCxnSpPr>
          <p:nvPr/>
        </p:nvCxnSpPr>
        <p:spPr>
          <a:xfrm flipV="1">
            <a:off x="5822214" y="3738226"/>
            <a:ext cx="1" cy="721793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  <a:effectLst>
            <a:glow rad="381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74A67CA-6CE6-4D0E-AD57-12A7B4679FC5}"/>
              </a:ext>
            </a:extLst>
          </p:cNvPr>
          <p:cNvCxnSpPr>
            <a:cxnSpLocks/>
          </p:cNvCxnSpPr>
          <p:nvPr/>
        </p:nvCxnSpPr>
        <p:spPr>
          <a:xfrm flipV="1">
            <a:off x="6368680" y="4107479"/>
            <a:ext cx="1037211" cy="413593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  <a:effectLst>
            <a:glow rad="381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0068041-8CD9-40C1-A51D-FB8D9BD11F20}"/>
              </a:ext>
            </a:extLst>
          </p:cNvPr>
          <p:cNvCxnSpPr>
            <a:cxnSpLocks/>
            <a:stCxn id="25" idx="2"/>
            <a:endCxn id="24" idx="7"/>
          </p:cNvCxnSpPr>
          <p:nvPr/>
        </p:nvCxnSpPr>
        <p:spPr>
          <a:xfrm flipH="1">
            <a:off x="6546289" y="4247898"/>
            <a:ext cx="813379" cy="345289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  <a:effectLst>
            <a:glow rad="381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0BD3E45-E9D1-4D71-A981-BCD62CB93A75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5778477" y="5273295"/>
            <a:ext cx="1706414" cy="822705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  <a:effectLst>
            <a:glow rad="381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9BFF804-5F78-4312-9B4A-FBFA0490F7AA}"/>
              </a:ext>
            </a:extLst>
          </p:cNvPr>
          <p:cNvCxnSpPr>
            <a:cxnSpLocks/>
          </p:cNvCxnSpPr>
          <p:nvPr/>
        </p:nvCxnSpPr>
        <p:spPr>
          <a:xfrm flipH="1" flipV="1">
            <a:off x="6243832" y="5240851"/>
            <a:ext cx="1477768" cy="728149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  <a:effectLst>
            <a:glow rad="381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EFC47F3-5016-42B7-B585-54B67B8B1A75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6864327" y="4874897"/>
            <a:ext cx="2994883" cy="55335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  <a:effectLst>
            <a:glow rad="381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093CF93-44B8-4A3F-93F9-9747189795D1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781800" y="5003349"/>
            <a:ext cx="3043543" cy="67293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  <a:effectLst>
            <a:glow rad="381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E2FA95-8391-4506-A8B9-F272DDB7AB89}"/>
              </a:ext>
            </a:extLst>
          </p:cNvPr>
          <p:cNvCxnSpPr>
            <a:cxnSpLocks/>
          </p:cNvCxnSpPr>
          <p:nvPr/>
        </p:nvCxnSpPr>
        <p:spPr>
          <a:xfrm flipV="1">
            <a:off x="10439400" y="3947812"/>
            <a:ext cx="503447" cy="852788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  <a:effectLst>
            <a:glow rad="381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365B5C2-1422-46CF-B76C-BF593B195E13}"/>
              </a:ext>
            </a:extLst>
          </p:cNvPr>
          <p:cNvCxnSpPr>
            <a:cxnSpLocks/>
          </p:cNvCxnSpPr>
          <p:nvPr/>
        </p:nvCxnSpPr>
        <p:spPr>
          <a:xfrm flipH="1">
            <a:off x="10223457" y="3953978"/>
            <a:ext cx="489056" cy="790630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  <a:effectLst>
            <a:glow rad="381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C0CB991-3763-4D0D-AE2B-6697946131DD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8486817" y="2246270"/>
            <a:ext cx="1674918" cy="1617036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  <a:effectLst>
            <a:glow rad="381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3DCA10B-4D3F-411D-BEFE-0F1290A3E5AB}"/>
              </a:ext>
            </a:extLst>
          </p:cNvPr>
          <p:cNvCxnSpPr>
            <a:cxnSpLocks/>
          </p:cNvCxnSpPr>
          <p:nvPr/>
        </p:nvCxnSpPr>
        <p:spPr>
          <a:xfrm flipH="1">
            <a:off x="8596137" y="2447597"/>
            <a:ext cx="1554677" cy="1470938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  <a:effectLst>
            <a:glow rad="381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4C97A0B-F0F8-482D-AC2C-86B38BDE218D}"/>
              </a:ext>
            </a:extLst>
          </p:cNvPr>
          <p:cNvCxnSpPr>
            <a:cxnSpLocks/>
          </p:cNvCxnSpPr>
          <p:nvPr/>
        </p:nvCxnSpPr>
        <p:spPr>
          <a:xfrm>
            <a:off x="10515600" y="2698587"/>
            <a:ext cx="1" cy="560083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  <a:effectLst>
            <a:glow rad="381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7C18ED6-45DE-4B9C-BED5-3AFE46C8392E}"/>
              </a:ext>
            </a:extLst>
          </p:cNvPr>
          <p:cNvCxnSpPr>
            <a:cxnSpLocks/>
          </p:cNvCxnSpPr>
          <p:nvPr/>
        </p:nvCxnSpPr>
        <p:spPr>
          <a:xfrm flipV="1">
            <a:off x="10704366" y="2708385"/>
            <a:ext cx="0" cy="550285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  <a:effectLst>
            <a:glow rad="381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2FAA9EE4-0DB4-4D3D-9F85-40C7CF69A309}"/>
              </a:ext>
            </a:extLst>
          </p:cNvPr>
          <p:cNvCxnSpPr>
            <a:stCxn id="7" idx="2"/>
            <a:endCxn id="9" idx="1"/>
          </p:cNvCxnSpPr>
          <p:nvPr/>
        </p:nvCxnSpPr>
        <p:spPr>
          <a:xfrm rot="16200000" flipH="1">
            <a:off x="3396306" y="2333751"/>
            <a:ext cx="1769080" cy="6288817"/>
          </a:xfrm>
          <a:prstGeom prst="bentConnector2">
            <a:avLst/>
          </a:prstGeom>
          <a:ln w="28575">
            <a:headEnd type="stealth" w="lg" len="lg"/>
            <a:tailEnd type="none" w="lg" len="lg"/>
          </a:ln>
          <a:effectLst>
            <a:glow rad="63500">
              <a:schemeClr val="tx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94522540-F454-41FC-87B3-CEBC9B26C91E}"/>
              </a:ext>
            </a:extLst>
          </p:cNvPr>
          <p:cNvCxnSpPr>
            <a:cxnSpLocks/>
          </p:cNvCxnSpPr>
          <p:nvPr/>
        </p:nvCxnSpPr>
        <p:spPr>
          <a:xfrm rot="10800000">
            <a:off x="887137" y="4584046"/>
            <a:ext cx="6538119" cy="1969154"/>
          </a:xfrm>
          <a:prstGeom prst="bentConnector3">
            <a:avLst>
              <a:gd name="adj1" fmla="val 99986"/>
            </a:avLst>
          </a:prstGeom>
          <a:ln w="28575">
            <a:headEnd type="stealth" w="lg" len="lg"/>
            <a:tailEnd type="none" w="lg" len="lg"/>
          </a:ln>
          <a:effectLst>
            <a:glow rad="63500">
              <a:schemeClr val="tx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F697598E-9C87-4AEB-9B50-EF773B151187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263455" y="3933658"/>
            <a:ext cx="3119573" cy="2429042"/>
          </a:xfrm>
          <a:prstGeom prst="bentConnector3">
            <a:avLst>
              <a:gd name="adj1" fmla="val 99741"/>
            </a:avLst>
          </a:prstGeom>
          <a:ln w="28575">
            <a:headEnd type="stealth" w="lg" len="lg"/>
            <a:tailEnd type="none" w="lg" len="lg"/>
          </a:ln>
          <a:effectLst>
            <a:glow rad="63500">
              <a:schemeClr val="tx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815D08AE-630C-4113-9B5F-23E632D7D6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97869" y="3985371"/>
            <a:ext cx="3426419" cy="2588841"/>
          </a:xfrm>
          <a:prstGeom prst="bentConnector3">
            <a:avLst>
              <a:gd name="adj1" fmla="val -139"/>
            </a:avLst>
          </a:prstGeom>
          <a:ln w="28575">
            <a:headEnd type="stealth" w="lg" len="lg"/>
            <a:tailEnd type="none" w="lg" len="lg"/>
          </a:ln>
          <a:effectLst>
            <a:glow rad="63500">
              <a:schemeClr val="tx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6B6E4C86-D74E-4C38-97C7-0613C82B8729}"/>
              </a:ext>
            </a:extLst>
          </p:cNvPr>
          <p:cNvSpPr txBox="1"/>
          <p:nvPr/>
        </p:nvSpPr>
        <p:spPr>
          <a:xfrm>
            <a:off x="381000" y="2326652"/>
            <a:ext cx="1456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Browser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A19764E-7096-451B-92E7-ED4C5144CF1F}"/>
              </a:ext>
            </a:extLst>
          </p:cNvPr>
          <p:cNvSpPr txBox="1"/>
          <p:nvPr/>
        </p:nvSpPr>
        <p:spPr>
          <a:xfrm>
            <a:off x="2692343" y="2967824"/>
            <a:ext cx="1456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Apache 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07C2102-15A1-4F4E-9B96-89CECDCF21F8}"/>
              </a:ext>
            </a:extLst>
          </p:cNvPr>
          <p:cNvSpPr txBox="1"/>
          <p:nvPr/>
        </p:nvSpPr>
        <p:spPr>
          <a:xfrm>
            <a:off x="9571213" y="5293208"/>
            <a:ext cx="1456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Redis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9A1C9B7-9C24-403B-A272-80AD343E5A13}"/>
              </a:ext>
            </a:extLst>
          </p:cNvPr>
          <p:cNvSpPr txBox="1"/>
          <p:nvPr/>
        </p:nvSpPr>
        <p:spPr>
          <a:xfrm>
            <a:off x="7966574" y="5848290"/>
            <a:ext cx="3426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Firebase Realtime Database</a:t>
            </a:r>
          </a:p>
        </p:txBody>
      </p:sp>
    </p:spTree>
    <p:extLst>
      <p:ext uri="{BB962C8B-B14F-4D97-AF65-F5344CB8AC3E}">
        <p14:creationId xmlns:p14="http://schemas.microsoft.com/office/powerpoint/2010/main" val="374749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  <p:bldP spid="18" grpId="0" animBg="1"/>
      <p:bldP spid="22" grpId="0" animBg="1"/>
      <p:bldP spid="23" grpId="0" animBg="1"/>
      <p:bldP spid="24" grpId="0" animBg="1"/>
      <p:bldP spid="25" grpId="0" animBg="1"/>
      <p:bldP spid="139" grpId="0"/>
      <p:bldP spid="141" grpId="0"/>
      <p:bldP spid="142" grpId="0"/>
      <p:bldP spid="1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F6FA484-E483-47EF-96EA-97B5FC48F336}"/>
              </a:ext>
            </a:extLst>
          </p:cNvPr>
          <p:cNvSpPr/>
          <p:nvPr/>
        </p:nvSpPr>
        <p:spPr>
          <a:xfrm>
            <a:off x="965201" y="2209800"/>
            <a:ext cx="10058400" cy="2971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712B8F-4362-42CF-A09F-0D71C4B1AF50}"/>
              </a:ext>
            </a:extLst>
          </p:cNvPr>
          <p:cNvSpPr/>
          <p:nvPr/>
        </p:nvSpPr>
        <p:spPr>
          <a:xfrm>
            <a:off x="1422401" y="3581400"/>
            <a:ext cx="9067800" cy="1298864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5AADC-52C8-4708-BCB8-301D8257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52455"/>
            <a:ext cx="9144000" cy="609600"/>
          </a:xfrm>
        </p:spPr>
        <p:txBody>
          <a:bodyPr>
            <a:noAutofit/>
          </a:bodyPr>
          <a:lstStyle/>
          <a:p>
            <a:r>
              <a:rPr lang="en-US" sz="4500" b="1"/>
              <a:t>Web Service Architecture</a:t>
            </a:r>
            <a:endParaRPr lang="en-US" sz="45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106D0C-9EC2-45B1-881B-8F4EBDC6794E}"/>
              </a:ext>
            </a:extLst>
          </p:cNvPr>
          <p:cNvSpPr/>
          <p:nvPr/>
        </p:nvSpPr>
        <p:spPr>
          <a:xfrm>
            <a:off x="6604001" y="1143000"/>
            <a:ext cx="3592286" cy="762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Front-end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7E129-B4E3-4D74-A2AD-3FC3708BAEDB}"/>
              </a:ext>
            </a:extLst>
          </p:cNvPr>
          <p:cNvSpPr/>
          <p:nvPr/>
        </p:nvSpPr>
        <p:spPr>
          <a:xfrm>
            <a:off x="6946901" y="2476500"/>
            <a:ext cx="29718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RESTful Webservice API Controller 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94357A-540E-40BB-A057-97BB4A1A0625}"/>
              </a:ext>
            </a:extLst>
          </p:cNvPr>
          <p:cNvSpPr/>
          <p:nvPr/>
        </p:nvSpPr>
        <p:spPr>
          <a:xfrm>
            <a:off x="7028544" y="3810000"/>
            <a:ext cx="2743200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Business Logic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3C1BDD-BEF4-488D-96CE-C36366670698}"/>
              </a:ext>
            </a:extLst>
          </p:cNvPr>
          <p:cNvSpPr/>
          <p:nvPr/>
        </p:nvSpPr>
        <p:spPr>
          <a:xfrm>
            <a:off x="2064658" y="3810000"/>
            <a:ext cx="1695450" cy="76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Repository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92FF8725-AD38-4BBF-B00A-E3E487A34B71}"/>
              </a:ext>
            </a:extLst>
          </p:cNvPr>
          <p:cNvSpPr/>
          <p:nvPr/>
        </p:nvSpPr>
        <p:spPr>
          <a:xfrm>
            <a:off x="2336801" y="5410200"/>
            <a:ext cx="1143000" cy="1298864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/>
              <a:t>DB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1C5465-391C-4E92-95D9-9AB1D85DF0B6}"/>
              </a:ext>
            </a:extLst>
          </p:cNvPr>
          <p:cNvSpPr txBox="1"/>
          <p:nvPr/>
        </p:nvSpPr>
        <p:spPr>
          <a:xfrm>
            <a:off x="965201" y="2209800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Web Service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D68083-5C9C-4188-92D4-37836C3C5E2F}"/>
              </a:ext>
            </a:extLst>
          </p:cNvPr>
          <p:cNvCxnSpPr/>
          <p:nvPr/>
        </p:nvCxnSpPr>
        <p:spPr>
          <a:xfrm>
            <a:off x="7747001" y="3238500"/>
            <a:ext cx="0" cy="571500"/>
          </a:xfrm>
          <a:prstGeom prst="straightConnector1">
            <a:avLst/>
          </a:prstGeom>
          <a:ln w="28575">
            <a:solidFill>
              <a:schemeClr val="bg1"/>
            </a:solidFill>
            <a:headEnd type="none"/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151E6F-4FB3-470E-B4AA-2A045B47DBA4}"/>
              </a:ext>
            </a:extLst>
          </p:cNvPr>
          <p:cNvCxnSpPr>
            <a:cxnSpLocks/>
          </p:cNvCxnSpPr>
          <p:nvPr/>
        </p:nvCxnSpPr>
        <p:spPr>
          <a:xfrm flipH="1">
            <a:off x="3760108" y="4038600"/>
            <a:ext cx="3268436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/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875A12D7-D88B-46F4-8927-C970E19DCF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744"/>
          <a:stretch/>
        </p:blipFill>
        <p:spPr>
          <a:xfrm rot="5400000">
            <a:off x="2422522" y="4867279"/>
            <a:ext cx="895358" cy="304801"/>
          </a:xfrm>
          <a:prstGeom prst="rect">
            <a:avLst/>
          </a:prstGeom>
          <a:effectLst>
            <a:glow rad="50800">
              <a:schemeClr val="tx1"/>
            </a:glow>
          </a:effec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E88CFD-D93A-4C4C-AEAB-C4D653BB994F}"/>
              </a:ext>
            </a:extLst>
          </p:cNvPr>
          <p:cNvCxnSpPr>
            <a:cxnSpLocks/>
          </p:cNvCxnSpPr>
          <p:nvPr/>
        </p:nvCxnSpPr>
        <p:spPr>
          <a:xfrm>
            <a:off x="3760108" y="4343400"/>
            <a:ext cx="3268436" cy="0"/>
          </a:xfrm>
          <a:prstGeom prst="straightConnector1">
            <a:avLst/>
          </a:prstGeom>
          <a:ln w="28575">
            <a:solidFill>
              <a:schemeClr val="bg1"/>
            </a:solidFill>
            <a:prstDash val="dash"/>
            <a:headEnd type="none"/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EA3C5E2-BDE3-4B12-B077-FFBEEB3947BC}"/>
              </a:ext>
            </a:extLst>
          </p:cNvPr>
          <p:cNvCxnSpPr>
            <a:cxnSpLocks/>
          </p:cNvCxnSpPr>
          <p:nvPr/>
        </p:nvCxnSpPr>
        <p:spPr>
          <a:xfrm flipV="1">
            <a:off x="8966201" y="3200400"/>
            <a:ext cx="0" cy="571500"/>
          </a:xfrm>
          <a:prstGeom prst="straightConnector1">
            <a:avLst/>
          </a:prstGeom>
          <a:ln w="28575">
            <a:solidFill>
              <a:schemeClr val="bg1"/>
            </a:solidFill>
            <a:prstDash val="dash"/>
            <a:headEnd type="none"/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9A10B89-7906-48F1-95B6-3A00FB7375F3}"/>
              </a:ext>
            </a:extLst>
          </p:cNvPr>
          <p:cNvCxnSpPr>
            <a:cxnSpLocks/>
            <a:stCxn id="5" idx="3"/>
            <a:endCxn id="4" idx="3"/>
          </p:cNvCxnSpPr>
          <p:nvPr/>
        </p:nvCxnSpPr>
        <p:spPr>
          <a:xfrm flipV="1">
            <a:off x="9918701" y="1524000"/>
            <a:ext cx="277586" cy="1333500"/>
          </a:xfrm>
          <a:prstGeom prst="bentConnector3">
            <a:avLst>
              <a:gd name="adj1" fmla="val 332418"/>
            </a:avLst>
          </a:prstGeom>
          <a:ln w="28575">
            <a:solidFill>
              <a:schemeClr val="bg1"/>
            </a:solidFill>
            <a:headEnd type="oval"/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E03C911-3A98-4CB5-99A8-D73C105CC253}"/>
              </a:ext>
            </a:extLst>
          </p:cNvPr>
          <p:cNvSpPr txBox="1"/>
          <p:nvPr/>
        </p:nvSpPr>
        <p:spPr>
          <a:xfrm>
            <a:off x="5175252" y="3358568"/>
            <a:ext cx="2781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glow rad="190500">
                    <a:schemeClr val="tx1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2. Call Service Method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1FC4A3-C94F-4492-AD0B-774534DDAB9B}"/>
              </a:ext>
            </a:extLst>
          </p:cNvPr>
          <p:cNvSpPr txBox="1"/>
          <p:nvPr/>
        </p:nvSpPr>
        <p:spPr>
          <a:xfrm>
            <a:off x="9004301" y="3371790"/>
            <a:ext cx="2781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glow rad="190500">
                    <a:schemeClr val="tx1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6. Return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83BF8A1-06B6-4DC1-AA78-32205FD00A52}"/>
              </a:ext>
            </a:extLst>
          </p:cNvPr>
          <p:cNvSpPr txBox="1"/>
          <p:nvPr/>
        </p:nvSpPr>
        <p:spPr>
          <a:xfrm>
            <a:off x="5175251" y="3787039"/>
            <a:ext cx="2781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glow rad="190500">
                    <a:schemeClr val="tx1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3. Call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11CDA5-D97C-41A3-BF4D-DBB8CFF4D4D0}"/>
              </a:ext>
            </a:extLst>
          </p:cNvPr>
          <p:cNvSpPr txBox="1"/>
          <p:nvPr/>
        </p:nvSpPr>
        <p:spPr>
          <a:xfrm>
            <a:off x="5020040" y="4122503"/>
            <a:ext cx="2781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glow rad="190500">
                    <a:schemeClr val="tx1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5. Return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E990BA4-BBDE-49D1-86E4-AF015A63BBF6}"/>
              </a:ext>
            </a:extLst>
          </p:cNvPr>
          <p:cNvSpPr txBox="1"/>
          <p:nvPr/>
        </p:nvSpPr>
        <p:spPr>
          <a:xfrm>
            <a:off x="2090058" y="4708971"/>
            <a:ext cx="2781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glow rad="190500">
                    <a:schemeClr val="tx1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4. Manipulate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7A583A-E06B-4939-B74B-4A1B2F89D565}"/>
              </a:ext>
            </a:extLst>
          </p:cNvPr>
          <p:cNvSpPr txBox="1"/>
          <p:nvPr/>
        </p:nvSpPr>
        <p:spPr>
          <a:xfrm>
            <a:off x="9029701" y="2114490"/>
            <a:ext cx="2781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glow rad="190500">
                    <a:schemeClr val="tx1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7. Send HTTP Response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C733344-E149-43B7-9D5C-E845186DA805}"/>
              </a:ext>
            </a:extLst>
          </p:cNvPr>
          <p:cNvCxnSpPr>
            <a:cxnSpLocks/>
            <a:stCxn id="4" idx="1"/>
            <a:endCxn id="5" idx="1"/>
          </p:cNvCxnSpPr>
          <p:nvPr/>
        </p:nvCxnSpPr>
        <p:spPr>
          <a:xfrm rot="10800000" flipH="1" flipV="1">
            <a:off x="6604001" y="1524000"/>
            <a:ext cx="342900" cy="1333500"/>
          </a:xfrm>
          <a:prstGeom prst="bentConnector3">
            <a:avLst>
              <a:gd name="adj1" fmla="val -344445"/>
            </a:avLst>
          </a:prstGeom>
          <a:ln w="28575">
            <a:solidFill>
              <a:schemeClr val="bg1"/>
            </a:solidFill>
            <a:headEnd type="oval"/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0387351-BE57-4570-A7B1-1FAEE4E573C3}"/>
              </a:ext>
            </a:extLst>
          </p:cNvPr>
          <p:cNvSpPr txBox="1"/>
          <p:nvPr/>
        </p:nvSpPr>
        <p:spPr>
          <a:xfrm>
            <a:off x="4728937" y="2133600"/>
            <a:ext cx="2781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glow rad="190500">
                    <a:schemeClr val="tx1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1. Send HTTP Request</a:t>
            </a:r>
          </a:p>
        </p:txBody>
      </p:sp>
    </p:spTree>
    <p:extLst>
      <p:ext uri="{BB962C8B-B14F-4D97-AF65-F5344CB8AC3E}">
        <p14:creationId xmlns:p14="http://schemas.microsoft.com/office/powerpoint/2010/main" val="31733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4" grpId="0" animBg="1"/>
      <p:bldP spid="5" grpId="0" animBg="1"/>
      <p:bldP spid="6" grpId="0" animBg="1"/>
      <p:bldP spid="7" grpId="0" animBg="1"/>
      <p:bldP spid="8" grpId="0" animBg="1"/>
      <p:bldP spid="11" grpId="0"/>
      <p:bldP spid="46" grpId="0"/>
      <p:bldP spid="47" grpId="0"/>
      <p:bldP spid="48" grpId="0"/>
      <p:bldP spid="49" grpId="0"/>
      <p:bldP spid="50" grpId="0"/>
      <p:bldP spid="51" grpId="0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8EF75AD-2D13-4C90-B573-F09AC18DF5E0}"/>
              </a:ext>
            </a:extLst>
          </p:cNvPr>
          <p:cNvSpPr/>
          <p:nvPr/>
        </p:nvSpPr>
        <p:spPr>
          <a:xfrm>
            <a:off x="685800" y="1066800"/>
            <a:ext cx="10668000" cy="44196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42A866-1845-42CD-BBE1-FD6E88973D7C}"/>
              </a:ext>
            </a:extLst>
          </p:cNvPr>
          <p:cNvSpPr/>
          <p:nvPr/>
        </p:nvSpPr>
        <p:spPr>
          <a:xfrm>
            <a:off x="2743200" y="2209800"/>
            <a:ext cx="8077200" cy="3048000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3A869E-B19C-4B32-9FF6-55C717FEC391}"/>
              </a:ext>
            </a:extLst>
          </p:cNvPr>
          <p:cNvSpPr/>
          <p:nvPr/>
        </p:nvSpPr>
        <p:spPr>
          <a:xfrm>
            <a:off x="3048000" y="3419475"/>
            <a:ext cx="4038600" cy="1600200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4176F-DE28-4345-97B8-EC47D7B6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09" y="304800"/>
            <a:ext cx="11125200" cy="762000"/>
          </a:xfrm>
        </p:spPr>
        <p:txBody>
          <a:bodyPr>
            <a:noAutofit/>
          </a:bodyPr>
          <a:lstStyle/>
          <a:p>
            <a:r>
              <a:rPr lang="en-US" sz="4500" b="1" dirty="0"/>
              <a:t>Front-end Application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F99A70-5C4F-4BB4-9751-4E394A0853FD}"/>
              </a:ext>
            </a:extLst>
          </p:cNvPr>
          <p:cNvSpPr/>
          <p:nvPr/>
        </p:nvSpPr>
        <p:spPr>
          <a:xfrm>
            <a:off x="3886200" y="1295400"/>
            <a:ext cx="2743200" cy="685800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React.js 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1AE23C-DBC1-4871-8C29-91633F83C45C}"/>
              </a:ext>
            </a:extLst>
          </p:cNvPr>
          <p:cNvSpPr/>
          <p:nvPr/>
        </p:nvSpPr>
        <p:spPr>
          <a:xfrm>
            <a:off x="1095375" y="2609850"/>
            <a:ext cx="1371600" cy="6858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FCE2C-005F-4017-95EB-F061BE5C05DD}"/>
              </a:ext>
            </a:extLst>
          </p:cNvPr>
          <p:cNvSpPr/>
          <p:nvPr/>
        </p:nvSpPr>
        <p:spPr>
          <a:xfrm>
            <a:off x="8520112" y="3876675"/>
            <a:ext cx="1924050" cy="6858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Reducer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FB335D-A919-4423-B98A-F36F94CBF707}"/>
              </a:ext>
            </a:extLst>
          </p:cNvPr>
          <p:cNvSpPr/>
          <p:nvPr/>
        </p:nvSpPr>
        <p:spPr>
          <a:xfrm>
            <a:off x="3733800" y="4105275"/>
            <a:ext cx="27432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Middleware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256B03-562F-4101-AB5A-1171AA14A2D7}"/>
              </a:ext>
            </a:extLst>
          </p:cNvPr>
          <p:cNvSpPr/>
          <p:nvPr/>
        </p:nvSpPr>
        <p:spPr>
          <a:xfrm>
            <a:off x="3876675" y="5800725"/>
            <a:ext cx="2743200" cy="9239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Web Service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E16B13AD-177E-4091-A959-C5212A6166EB}"/>
              </a:ext>
            </a:extLst>
          </p:cNvPr>
          <p:cNvSpPr/>
          <p:nvPr/>
        </p:nvSpPr>
        <p:spPr>
          <a:xfrm>
            <a:off x="8934449" y="2286000"/>
            <a:ext cx="1095375" cy="1143000"/>
          </a:xfrm>
          <a:prstGeom prst="can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420572-A399-484C-A4F8-A3B3F4DD0D5C}"/>
              </a:ext>
            </a:extLst>
          </p:cNvPr>
          <p:cNvSpPr txBox="1"/>
          <p:nvPr/>
        </p:nvSpPr>
        <p:spPr>
          <a:xfrm>
            <a:off x="4267200" y="3523446"/>
            <a:ext cx="243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>
                <a:solidFill>
                  <a:schemeClr val="bg1"/>
                </a:solidFill>
              </a:rPr>
              <a:t>Dispatcher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1C46156-1E04-4843-8461-3922955244AD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H="1" flipV="1">
            <a:off x="3733799" y="4448174"/>
            <a:ext cx="142875" cy="1814513"/>
          </a:xfrm>
          <a:prstGeom prst="bentConnector3">
            <a:avLst>
              <a:gd name="adj1" fmla="val -993333"/>
            </a:avLst>
          </a:prstGeom>
          <a:ln w="28575">
            <a:solidFill>
              <a:schemeClr val="bg1"/>
            </a:solidFill>
            <a:headEnd type="oval"/>
            <a:tailEnd type="triangle" w="lg" len="lg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905E9EA-9DAF-40B2-B5D9-1CD08B724F18}"/>
              </a:ext>
            </a:extLst>
          </p:cNvPr>
          <p:cNvCxnSpPr>
            <a:cxnSpLocks/>
            <a:stCxn id="10" idx="3"/>
            <a:endCxn id="9" idx="3"/>
          </p:cNvCxnSpPr>
          <p:nvPr/>
        </p:nvCxnSpPr>
        <p:spPr>
          <a:xfrm flipH="1" flipV="1">
            <a:off x="6477000" y="4448175"/>
            <a:ext cx="142875" cy="1814513"/>
          </a:xfrm>
          <a:prstGeom prst="bentConnector3">
            <a:avLst>
              <a:gd name="adj1" fmla="val -820000"/>
            </a:avLst>
          </a:prstGeom>
          <a:ln w="28575">
            <a:solidFill>
              <a:schemeClr val="bg1"/>
            </a:solidFill>
            <a:headEnd type="oval"/>
            <a:tailEnd type="triangle" w="lg" len="lg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A085BD-0914-4934-A58E-B0E41C65BE42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>
            <a:off x="7086600" y="4219575"/>
            <a:ext cx="1433512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/>
            <a:tailEnd type="triangle" w="lg" len="lg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9A2403-1086-465C-A0B5-971C5A3CB87E}"/>
              </a:ext>
            </a:extLst>
          </p:cNvPr>
          <p:cNvCxnSpPr>
            <a:cxnSpLocks/>
            <a:stCxn id="8" idx="0"/>
            <a:endCxn id="11" idx="3"/>
          </p:cNvCxnSpPr>
          <p:nvPr/>
        </p:nvCxnSpPr>
        <p:spPr>
          <a:xfrm flipV="1">
            <a:off x="9482137" y="3429000"/>
            <a:ext cx="0" cy="447675"/>
          </a:xfrm>
          <a:prstGeom prst="straightConnector1">
            <a:avLst/>
          </a:prstGeom>
          <a:ln w="28575">
            <a:solidFill>
              <a:schemeClr val="bg1"/>
            </a:solidFill>
            <a:headEnd type="none"/>
            <a:tailEnd type="triangle" w="lg" len="lg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762DB06-0FE7-4C1D-8CA7-D7B2CBD8F38C}"/>
              </a:ext>
            </a:extLst>
          </p:cNvPr>
          <p:cNvCxnSpPr>
            <a:cxnSpLocks/>
            <a:stCxn id="11" idx="1"/>
            <a:endCxn id="6" idx="3"/>
          </p:cNvCxnSpPr>
          <p:nvPr/>
        </p:nvCxnSpPr>
        <p:spPr>
          <a:xfrm rot="16200000" flipV="1">
            <a:off x="7731919" y="535781"/>
            <a:ext cx="647700" cy="2852737"/>
          </a:xfrm>
          <a:prstGeom prst="bentConnector2">
            <a:avLst/>
          </a:prstGeom>
          <a:ln w="28575">
            <a:solidFill>
              <a:schemeClr val="bg1"/>
            </a:solidFill>
            <a:prstDash val="dash"/>
            <a:headEnd type="none"/>
            <a:tailEnd type="triangle" w="lg" len="lg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49D328D0-8879-40A6-803C-90870F7667B1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rot="10800000" flipV="1">
            <a:off x="1781176" y="1638300"/>
            <a:ext cx="2105025" cy="971550"/>
          </a:xfrm>
          <a:prstGeom prst="bentConnector2">
            <a:avLst/>
          </a:prstGeom>
          <a:ln w="28575">
            <a:solidFill>
              <a:schemeClr val="bg1"/>
            </a:solidFill>
            <a:headEnd type="none"/>
            <a:tailEnd type="triangle" w="lg" len="lg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C0C0265-8CF2-4338-A1CF-21633036685D}"/>
              </a:ext>
            </a:extLst>
          </p:cNvPr>
          <p:cNvCxnSpPr>
            <a:cxnSpLocks/>
            <a:stCxn id="7" idx="2"/>
            <a:endCxn id="14" idx="1"/>
          </p:cNvCxnSpPr>
          <p:nvPr/>
        </p:nvCxnSpPr>
        <p:spPr>
          <a:xfrm rot="16200000" flipH="1">
            <a:off x="1952625" y="3124199"/>
            <a:ext cx="923925" cy="1266825"/>
          </a:xfrm>
          <a:prstGeom prst="bentConnector2">
            <a:avLst/>
          </a:prstGeom>
          <a:ln w="28575">
            <a:solidFill>
              <a:schemeClr val="bg1"/>
            </a:solidFill>
            <a:headEnd type="none"/>
            <a:tailEnd type="triangle" w="lg" len="lg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AF25A92-5F0F-4045-AE1B-FB6A97842097}"/>
              </a:ext>
            </a:extLst>
          </p:cNvPr>
          <p:cNvSpPr txBox="1"/>
          <p:nvPr/>
        </p:nvSpPr>
        <p:spPr>
          <a:xfrm>
            <a:off x="2850016" y="2399437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Redux Store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300DA6-C3C7-4F47-837D-E1DD61880857}"/>
              </a:ext>
            </a:extLst>
          </p:cNvPr>
          <p:cNvSpPr txBox="1"/>
          <p:nvPr/>
        </p:nvSpPr>
        <p:spPr>
          <a:xfrm>
            <a:off x="1806009" y="1627881"/>
            <a:ext cx="2781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glow rad="190500">
                    <a:schemeClr val="tx1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1. Create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85270D5-03AB-48FE-A3A5-FCC905CDC7D3}"/>
              </a:ext>
            </a:extLst>
          </p:cNvPr>
          <p:cNvSpPr txBox="1"/>
          <p:nvPr/>
        </p:nvSpPr>
        <p:spPr>
          <a:xfrm>
            <a:off x="938215" y="3343216"/>
            <a:ext cx="1014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glow rad="190500">
                    <a:schemeClr val="tx1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2. Call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F734B24-0E14-4575-A1C7-2A8D43FCC33D}"/>
              </a:ext>
            </a:extLst>
          </p:cNvPr>
          <p:cNvSpPr txBox="1"/>
          <p:nvPr/>
        </p:nvSpPr>
        <p:spPr>
          <a:xfrm>
            <a:off x="609600" y="5572066"/>
            <a:ext cx="1704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glow rad="190500">
                    <a:schemeClr val="tx1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2.1 Sent HTTP Request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9B60B9-BFFA-4045-927E-8BAA023F827D}"/>
              </a:ext>
            </a:extLst>
          </p:cNvPr>
          <p:cNvSpPr txBox="1"/>
          <p:nvPr/>
        </p:nvSpPr>
        <p:spPr>
          <a:xfrm>
            <a:off x="7867650" y="5551556"/>
            <a:ext cx="1885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glow rad="190500">
                    <a:schemeClr val="tx1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2.2 Send HTTP Response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8BB68C-9978-43E7-BCC2-5D7304DB7499}"/>
              </a:ext>
            </a:extLst>
          </p:cNvPr>
          <p:cNvSpPr txBox="1"/>
          <p:nvPr/>
        </p:nvSpPr>
        <p:spPr>
          <a:xfrm>
            <a:off x="7112794" y="3790861"/>
            <a:ext cx="18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glow rad="190500">
                    <a:schemeClr val="tx1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3. Dispatch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2F76ACA-3AEE-48EE-A40D-193895F53FFD}"/>
              </a:ext>
            </a:extLst>
          </p:cNvPr>
          <p:cNvSpPr txBox="1"/>
          <p:nvPr/>
        </p:nvSpPr>
        <p:spPr>
          <a:xfrm>
            <a:off x="9508331" y="3400351"/>
            <a:ext cx="18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glow rad="190500">
                    <a:schemeClr val="tx1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4. Update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1082B95-788D-4A9D-A6A0-4AA127DC5DA4}"/>
              </a:ext>
            </a:extLst>
          </p:cNvPr>
          <p:cNvSpPr txBox="1"/>
          <p:nvPr/>
        </p:nvSpPr>
        <p:spPr>
          <a:xfrm>
            <a:off x="6861571" y="1181071"/>
            <a:ext cx="3093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glow rad="190500">
                    <a:schemeClr val="tx1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5. Notify State Changed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D6B3F0-5584-4705-8FC1-6E0C0C87F05A}"/>
              </a:ext>
            </a:extLst>
          </p:cNvPr>
          <p:cNvSpPr txBox="1"/>
          <p:nvPr/>
        </p:nvSpPr>
        <p:spPr>
          <a:xfrm>
            <a:off x="723899" y="1063884"/>
            <a:ext cx="3101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Front-end Application</a:t>
            </a:r>
          </a:p>
        </p:txBody>
      </p:sp>
    </p:spTree>
    <p:extLst>
      <p:ext uri="{BB962C8B-B14F-4D97-AF65-F5344CB8AC3E}">
        <p14:creationId xmlns:p14="http://schemas.microsoft.com/office/powerpoint/2010/main" val="122377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1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5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6A817-885D-4670-8956-F483EF6D7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3400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US" sz="4500" b="1" dirty="0"/>
              <a:t>ALGORITHM:</a:t>
            </a:r>
            <a:br>
              <a:rPr lang="en-US" sz="4500" b="1" dirty="0"/>
            </a:br>
            <a:r>
              <a:rPr lang="en-US" sz="4500" b="1" dirty="0"/>
              <a:t>APPLY COLLABORATIVE FILTERING TO ASSIGN SUITABLE EXPERTS TO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EE3A4-91B2-4414-ABFC-D186B7F7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43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8249E-083E-4D88-8D70-437C46EF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1317"/>
            <a:ext cx="9905998" cy="905482"/>
          </a:xfrm>
        </p:spPr>
        <p:txBody>
          <a:bodyPr/>
          <a:lstStyle/>
          <a:p>
            <a:r>
              <a:rPr lang="en-US" b="1" dirty="0"/>
              <a:t>Problem of matching experts to requests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63096-FAE8-4C3E-8E92-6CA3F4C68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456775"/>
            <a:ext cx="1452658" cy="2886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98C60C-E444-4DE4-A852-F06D93C8E6A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035" y="3016540"/>
            <a:ext cx="1847850" cy="1766545"/>
          </a:xfrm>
          <a:prstGeom prst="rect">
            <a:avLst/>
          </a:prstGeom>
          <a:effectLst>
            <a:glow rad="76200">
              <a:schemeClr val="tx1">
                <a:alpha val="85000"/>
              </a:schemeClr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8611D5-9FF2-41BA-AAF0-F4F99066F8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321089"/>
            <a:ext cx="1143000" cy="1476910"/>
          </a:xfrm>
          <a:prstGeom prst="rect">
            <a:avLst/>
          </a:prstGeom>
          <a:effectLst>
            <a:glow rad="76200">
              <a:schemeClr val="tx1">
                <a:alpha val="85000"/>
              </a:schemeClr>
            </a:glo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2A743E-7D25-49C3-BA3F-2BB58E42A9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4606681"/>
            <a:ext cx="1143000" cy="1476910"/>
          </a:xfrm>
          <a:prstGeom prst="rect">
            <a:avLst/>
          </a:prstGeom>
          <a:effectLst>
            <a:glow rad="76200">
              <a:schemeClr val="tx1">
                <a:alpha val="85000"/>
              </a:schemeClr>
            </a:glow>
          </a:effectLst>
        </p:spPr>
      </p:pic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0F77CEFB-D7E0-4DF5-8B9E-F73AA1B86456}"/>
              </a:ext>
            </a:extLst>
          </p:cNvPr>
          <p:cNvSpPr/>
          <p:nvPr/>
        </p:nvSpPr>
        <p:spPr>
          <a:xfrm>
            <a:off x="4421235" y="1568740"/>
            <a:ext cx="2438400" cy="1066800"/>
          </a:xfrm>
          <a:prstGeom prst="cloudCallou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Auto Assign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1EF8C5-233E-47D9-A15A-40E45F332B21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594071" y="3899813"/>
            <a:ext cx="213196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  <a:effectLst>
            <a:glow rad="635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6C05DB-40F2-440D-A680-CC12698841A7}"/>
              </a:ext>
            </a:extLst>
          </p:cNvPr>
          <p:cNvSpPr txBox="1"/>
          <p:nvPr/>
        </p:nvSpPr>
        <p:spPr>
          <a:xfrm>
            <a:off x="2374179" y="3399808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effectLst>
                  <a:glow rad="114300">
                    <a:schemeClr val="tx1"/>
                  </a:glow>
                </a:effectLst>
              </a:rPr>
              <a:t>Request for Help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303FC25-2754-445D-9F6C-83DBCB71BDFB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573885" y="3899813"/>
            <a:ext cx="2798715" cy="1445323"/>
          </a:xfrm>
          <a:prstGeom prst="bentConnector3">
            <a:avLst/>
          </a:prstGeom>
          <a:ln w="28575">
            <a:solidFill>
              <a:schemeClr val="bg1"/>
            </a:solidFill>
            <a:tailEnd type="triangle"/>
          </a:ln>
          <a:effectLst>
            <a:glow rad="635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7BA6D52-FBD9-409C-A13B-D61BFB67E38E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6573885" y="2059544"/>
            <a:ext cx="2798715" cy="1840269"/>
          </a:xfrm>
          <a:prstGeom prst="bentConnector3">
            <a:avLst/>
          </a:prstGeom>
          <a:ln w="28575">
            <a:solidFill>
              <a:schemeClr val="bg1"/>
            </a:solidFill>
            <a:tailEnd type="triangle"/>
          </a:ln>
          <a:effectLst>
            <a:glow rad="635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60974C7-E1B6-4FC4-B5F8-1E9BB415C86A}"/>
              </a:ext>
            </a:extLst>
          </p:cNvPr>
          <p:cNvSpPr txBox="1"/>
          <p:nvPr/>
        </p:nvSpPr>
        <p:spPr>
          <a:xfrm>
            <a:off x="7639050" y="1143000"/>
            <a:ext cx="1733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3"/>
                </a:solidFill>
                <a:effectLst>
                  <a:glow rad="114300">
                    <a:schemeClr val="tx1"/>
                  </a:glow>
                </a:effectLst>
              </a:rPr>
              <a:t>Assign priority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634143-16F0-46BF-88B0-4F9188838ED5}"/>
              </a:ext>
            </a:extLst>
          </p:cNvPr>
          <p:cNvSpPr txBox="1"/>
          <p:nvPr/>
        </p:nvSpPr>
        <p:spPr>
          <a:xfrm>
            <a:off x="7639050" y="5430683"/>
            <a:ext cx="1733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effectLst>
                  <a:glow rad="114300">
                    <a:schemeClr val="tx1"/>
                  </a:glow>
                </a:effectLst>
              </a:rPr>
              <a:t>Assign priority 2</a:t>
            </a: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B980B78F-002E-431D-8053-E89BEA55DCA4}"/>
              </a:ext>
            </a:extLst>
          </p:cNvPr>
          <p:cNvSpPr/>
          <p:nvPr/>
        </p:nvSpPr>
        <p:spPr>
          <a:xfrm rot="5400000">
            <a:off x="9401175" y="3219901"/>
            <a:ext cx="1009650" cy="1094840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</a:rPr>
              <a:t>Weighted score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28989F-CA7F-492F-B7C4-9DEA99AF7409}"/>
              </a:ext>
            </a:extLst>
          </p:cNvPr>
          <p:cNvSpPr txBox="1"/>
          <p:nvPr/>
        </p:nvSpPr>
        <p:spPr>
          <a:xfrm>
            <a:off x="4908832" y="4873761"/>
            <a:ext cx="1733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>
                  <a:glow rad="114300">
                    <a:schemeClr val="tx1"/>
                  </a:glow>
                </a:effectLst>
              </a:rPr>
              <a:t>Worker Service</a:t>
            </a:r>
          </a:p>
        </p:txBody>
      </p:sp>
    </p:spTree>
    <p:extLst>
      <p:ext uri="{BB962C8B-B14F-4D97-AF65-F5344CB8AC3E}">
        <p14:creationId xmlns:p14="http://schemas.microsoft.com/office/powerpoint/2010/main" val="201388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/>
      <p:bldP spid="24" grpId="0"/>
      <p:bldP spid="25" grpId="0"/>
      <p:bldP spid="26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E075-51B6-44A1-A1EA-495CA0521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68869-DB3C-4BB0-92FD-3685FCCB3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Apply Collaborative Filtering :</a:t>
            </a:r>
          </a:p>
          <a:p>
            <a:pPr marL="0" indent="0">
              <a:buNone/>
            </a:pPr>
            <a:r>
              <a:rPr lang="en-US" dirty="0"/>
              <a:t>Step 1: Build a dataset that is the feedback score users give to experts each supporting time.</a:t>
            </a:r>
          </a:p>
          <a:p>
            <a:pPr marL="0" indent="0">
              <a:buNone/>
            </a:pPr>
            <a:r>
              <a:rPr lang="en-US" dirty="0"/>
              <a:t>Step 2: Find similar users to the user asks the request by look for users that has similar in feedback scores with the user.</a:t>
            </a:r>
          </a:p>
        </p:txBody>
      </p:sp>
    </p:spTree>
    <p:extLst>
      <p:ext uri="{BB962C8B-B14F-4D97-AF65-F5344CB8AC3E}">
        <p14:creationId xmlns:p14="http://schemas.microsoft.com/office/powerpoint/2010/main" val="264451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66C3164-AA9F-47E3-913A-4F002BC00F6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4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E0417E-6808-4EE8-BE82-A54C74082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35749"/>
            <a:ext cx="12233828" cy="21715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9D5DB5B-6388-4E21-9670-3B2DA12D8024}"/>
              </a:ext>
            </a:extLst>
          </p:cNvPr>
          <p:cNvSpPr/>
          <p:nvPr/>
        </p:nvSpPr>
        <p:spPr>
          <a:xfrm>
            <a:off x="2062115" y="3341062"/>
            <a:ext cx="84153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Where: </a:t>
            </a:r>
          </a:p>
          <a:p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dirty="0" err="1">
                <a:solidFill>
                  <a:schemeClr val="bg1"/>
                </a:solidFill>
              </a:rPr>
              <a:t>Ixy</a:t>
            </a:r>
            <a:r>
              <a:rPr lang="en-US" dirty="0">
                <a:solidFill>
                  <a:schemeClr val="bg1"/>
                </a:solidFill>
              </a:rPr>
              <a:t> is the set of common experts that the 2 (two) users have given scores. </a:t>
            </a:r>
          </a:p>
          <a:p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dirty="0" err="1">
                <a:solidFill>
                  <a:schemeClr val="bg1"/>
                </a:solidFill>
              </a:rPr>
              <a:t>r</a:t>
            </a:r>
            <a:r>
              <a:rPr lang="en-US" baseline="-25000" dirty="0" err="1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bg1"/>
                </a:solidFill>
              </a:rPr>
              <a:t> the set of common experts’ score given by user 1.</a:t>
            </a:r>
          </a:p>
          <a:p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dirty="0" err="1">
                <a:solidFill>
                  <a:schemeClr val="bg1"/>
                </a:solidFill>
              </a:rPr>
              <a:t>r</a:t>
            </a:r>
            <a:r>
              <a:rPr lang="en-US" baseline="-25000" dirty="0" err="1">
                <a:solidFill>
                  <a:schemeClr val="bg1"/>
                </a:solidFill>
              </a:rPr>
              <a:t>y</a:t>
            </a:r>
            <a:r>
              <a:rPr lang="en-US" dirty="0">
                <a:solidFill>
                  <a:schemeClr val="bg1"/>
                </a:solidFill>
              </a:rPr>
              <a:t> the set of common experts’ score given by user 2.</a:t>
            </a:r>
          </a:p>
          <a:p>
            <a:r>
              <a:rPr lang="en-US" dirty="0">
                <a:solidFill>
                  <a:schemeClr val="bg1"/>
                </a:solidFill>
              </a:rPr>
              <a:t>- n the numbers of common experts that 2 (two) users have given scores.</a:t>
            </a:r>
          </a:p>
        </p:txBody>
      </p:sp>
    </p:spTree>
    <p:extLst>
      <p:ext uri="{BB962C8B-B14F-4D97-AF65-F5344CB8AC3E}">
        <p14:creationId xmlns:p14="http://schemas.microsoft.com/office/powerpoint/2010/main" val="1663844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E075-51B6-44A1-A1EA-495CA052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68869-DB3C-4BB0-92FD-3685FCCB3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3: Suggest experts for the user’s request by his or her other similar users. These experts are the experts that the user has not given scores yet.</a:t>
            </a:r>
          </a:p>
        </p:txBody>
      </p:sp>
    </p:spTree>
    <p:extLst>
      <p:ext uri="{BB962C8B-B14F-4D97-AF65-F5344CB8AC3E}">
        <p14:creationId xmlns:p14="http://schemas.microsoft.com/office/powerpoint/2010/main" val="2607836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E075-51B6-44A1-A1EA-495CA052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DEMO: AUTO-ASSIGN EXPERT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68869-DB3C-4BB0-92FD-3685FCCB3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02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E7AAA3-8C80-417B-95BF-33DC89400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871057"/>
              </p:ext>
            </p:extLst>
          </p:nvPr>
        </p:nvGraphicFramePr>
        <p:xfrm>
          <a:off x="1141413" y="1905000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3672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75FE-1CC8-4F09-BCDB-CF889216A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8600"/>
            <a:ext cx="9905998" cy="829282"/>
          </a:xfrm>
        </p:spPr>
        <p:txBody>
          <a:bodyPr/>
          <a:lstStyle/>
          <a:p>
            <a:r>
              <a:rPr lang="en-US" b="1"/>
              <a:t>Flowchart: Conversation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0D3CA390-845A-41FE-AE20-4BEA148F558A}"/>
              </a:ext>
            </a:extLst>
          </p:cNvPr>
          <p:cNvSpPr/>
          <p:nvPr/>
        </p:nvSpPr>
        <p:spPr>
          <a:xfrm>
            <a:off x="1675545" y="1304318"/>
            <a:ext cx="1468054" cy="609600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Start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BA2996-6F38-42E2-9717-597A1E11B912}"/>
              </a:ext>
            </a:extLst>
          </p:cNvPr>
          <p:cNvSpPr/>
          <p:nvPr/>
        </p:nvSpPr>
        <p:spPr>
          <a:xfrm>
            <a:off x="4444742" y="1304318"/>
            <a:ext cx="3063507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User and expert participate a conversation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A023EA-1EC0-46CD-8684-3176E6B4D913}"/>
              </a:ext>
            </a:extLst>
          </p:cNvPr>
          <p:cNvSpPr/>
          <p:nvPr/>
        </p:nvSpPr>
        <p:spPr>
          <a:xfrm>
            <a:off x="8686800" y="1304318"/>
            <a:ext cx="2667000" cy="6006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User and expert selects interaction method</a:t>
            </a: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2C66F5A7-B514-4311-8073-7E897D5A51B8}"/>
              </a:ext>
            </a:extLst>
          </p:cNvPr>
          <p:cNvSpPr/>
          <p:nvPr/>
        </p:nvSpPr>
        <p:spPr>
          <a:xfrm>
            <a:off x="577929" y="5582864"/>
            <a:ext cx="1468054" cy="609600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End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A28261-A552-4F64-952B-2BFB21467FB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143599" y="1609118"/>
            <a:ext cx="1301143" cy="0"/>
          </a:xfrm>
          <a:prstGeom prst="straightConnector1">
            <a:avLst/>
          </a:prstGeom>
          <a:ln w="38100">
            <a:tailEnd type="triangle"/>
          </a:ln>
          <a:effectLst>
            <a:glow rad="76200">
              <a:schemeClr val="tx1"/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C21BC40-D3F5-47B3-9D60-FB37BFD2C0E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7508249" y="1604659"/>
            <a:ext cx="1178551" cy="4459"/>
          </a:xfrm>
          <a:prstGeom prst="straightConnector1">
            <a:avLst/>
          </a:prstGeom>
          <a:ln w="38100">
            <a:tailEnd type="triangle"/>
          </a:ln>
          <a:effectLst>
            <a:glow rad="76200">
              <a:schemeClr val="tx1"/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BE92BB3D-999E-4AAD-83F7-194FB5FDE62C}"/>
              </a:ext>
            </a:extLst>
          </p:cNvPr>
          <p:cNvSpPr/>
          <p:nvPr/>
        </p:nvSpPr>
        <p:spPr>
          <a:xfrm>
            <a:off x="8810625" y="3691727"/>
            <a:ext cx="2514599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Start method</a:t>
            </a:r>
          </a:p>
        </p:txBody>
      </p:sp>
      <p:sp>
        <p:nvSpPr>
          <p:cNvPr id="66" name="Diamond 65">
            <a:extLst>
              <a:ext uri="{FF2B5EF4-FFF2-40B4-BE49-F238E27FC236}">
                <a16:creationId xmlns:a16="http://schemas.microsoft.com/office/drawing/2014/main" id="{230D91D9-628E-45A6-B863-5E69224289CA}"/>
              </a:ext>
            </a:extLst>
          </p:cNvPr>
          <p:cNvSpPr/>
          <p:nvPr/>
        </p:nvSpPr>
        <p:spPr>
          <a:xfrm>
            <a:off x="5577659" y="3154570"/>
            <a:ext cx="2910667" cy="1667865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User want </a:t>
            </a:r>
          </a:p>
          <a:p>
            <a:pPr algn="ctr"/>
            <a:r>
              <a:rPr lang="en-US" sz="2000"/>
              <a:t>to close conversation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9D5D375-DC04-41F9-BA96-C7CC540FC7ED}"/>
              </a:ext>
            </a:extLst>
          </p:cNvPr>
          <p:cNvSpPr/>
          <p:nvPr/>
        </p:nvSpPr>
        <p:spPr>
          <a:xfrm>
            <a:off x="8810625" y="5291927"/>
            <a:ext cx="2514599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End method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50E4FEF-ECF8-48CB-99DB-4032FA0D7A23}"/>
              </a:ext>
            </a:extLst>
          </p:cNvPr>
          <p:cNvCxnSpPr>
            <a:cxnSpLocks/>
          </p:cNvCxnSpPr>
          <p:nvPr/>
        </p:nvCxnSpPr>
        <p:spPr>
          <a:xfrm>
            <a:off x="10134600" y="4301327"/>
            <a:ext cx="0" cy="990600"/>
          </a:xfrm>
          <a:prstGeom prst="straightConnector1">
            <a:avLst/>
          </a:prstGeom>
          <a:ln w="38100">
            <a:tailEnd type="triangle"/>
          </a:ln>
          <a:effectLst>
            <a:glow rad="76200">
              <a:schemeClr val="tx1"/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1683B889-CF13-431A-AFD3-23053E56C5DB}"/>
              </a:ext>
            </a:extLst>
          </p:cNvPr>
          <p:cNvCxnSpPr>
            <a:cxnSpLocks/>
            <a:stCxn id="67" idx="1"/>
            <a:endCxn id="66" idx="2"/>
          </p:cNvCxnSpPr>
          <p:nvPr/>
        </p:nvCxnSpPr>
        <p:spPr>
          <a:xfrm rot="10800000">
            <a:off x="7032993" y="4822435"/>
            <a:ext cx="1777632" cy="774292"/>
          </a:xfrm>
          <a:prstGeom prst="bentConnector2">
            <a:avLst/>
          </a:prstGeom>
          <a:ln w="38100">
            <a:tailEnd type="triangle"/>
          </a:ln>
          <a:effectLst>
            <a:glow rad="88900">
              <a:schemeClr val="tx1"/>
            </a:glo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48B7283-C0A5-41D9-93FE-42F0A066109E}"/>
              </a:ext>
            </a:extLst>
          </p:cNvPr>
          <p:cNvCxnSpPr>
            <a:cxnSpLocks/>
            <a:stCxn id="66" idx="1"/>
            <a:endCxn id="269" idx="3"/>
          </p:cNvCxnSpPr>
          <p:nvPr/>
        </p:nvCxnSpPr>
        <p:spPr>
          <a:xfrm flipH="1">
            <a:off x="5042157" y="3988503"/>
            <a:ext cx="535502" cy="8022"/>
          </a:xfrm>
          <a:prstGeom prst="straightConnector1">
            <a:avLst/>
          </a:prstGeom>
          <a:ln w="38100">
            <a:tailEnd type="triangle"/>
          </a:ln>
          <a:effectLst>
            <a:glow rad="76200">
              <a:schemeClr val="tx1"/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FBC4F54E-3118-4E18-AE8A-8B994A5CC6AD}"/>
              </a:ext>
            </a:extLst>
          </p:cNvPr>
          <p:cNvCxnSpPr>
            <a:cxnSpLocks/>
            <a:stCxn id="66" idx="0"/>
            <a:endCxn id="10" idx="2"/>
          </p:cNvCxnSpPr>
          <p:nvPr/>
        </p:nvCxnSpPr>
        <p:spPr>
          <a:xfrm rot="5400000" flipH="1" flipV="1">
            <a:off x="7901861" y="1036132"/>
            <a:ext cx="1249570" cy="298730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  <a:effectLst>
            <a:glow rad="88900">
              <a:schemeClr val="tx1"/>
            </a:glo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14DE413F-776C-4BBC-A057-FC6AD577F619}"/>
              </a:ext>
            </a:extLst>
          </p:cNvPr>
          <p:cNvSpPr txBox="1"/>
          <p:nvPr/>
        </p:nvSpPr>
        <p:spPr>
          <a:xfrm>
            <a:off x="4928058" y="3588393"/>
            <a:ext cx="1238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effectLst>
                  <a:glow rad="88900">
                    <a:schemeClr val="tx1"/>
                  </a:glow>
                </a:effectLst>
              </a:rPr>
              <a:t>Yes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90F23B6-D6D3-4412-892A-E08A30738CD2}"/>
              </a:ext>
            </a:extLst>
          </p:cNvPr>
          <p:cNvSpPr txBox="1"/>
          <p:nvPr/>
        </p:nvSpPr>
        <p:spPr>
          <a:xfrm>
            <a:off x="6677543" y="2844454"/>
            <a:ext cx="1238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effectLst>
                  <a:glow rad="88900">
                    <a:schemeClr val="tx1"/>
                  </a:glow>
                </a:effectLst>
              </a:rPr>
              <a:t>No</a:t>
            </a:r>
          </a:p>
        </p:txBody>
      </p: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DC979B3C-0B5A-4FC5-BBE9-EC4A4BE022C7}"/>
              </a:ext>
            </a:extLst>
          </p:cNvPr>
          <p:cNvCxnSpPr>
            <a:cxnSpLocks/>
            <a:stCxn id="10" idx="3"/>
            <a:endCxn id="58" idx="3"/>
          </p:cNvCxnSpPr>
          <p:nvPr/>
        </p:nvCxnSpPr>
        <p:spPr>
          <a:xfrm flipH="1">
            <a:off x="11325224" y="1604659"/>
            <a:ext cx="28576" cy="2391868"/>
          </a:xfrm>
          <a:prstGeom prst="bentConnector3">
            <a:avLst>
              <a:gd name="adj1" fmla="val -799972"/>
            </a:avLst>
          </a:prstGeom>
          <a:ln w="38100">
            <a:tailEnd type="triangle"/>
          </a:ln>
          <a:effectLst>
            <a:glow rad="88900">
              <a:schemeClr val="tx1"/>
            </a:glo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54" name="Diamond 253">
            <a:extLst>
              <a:ext uri="{FF2B5EF4-FFF2-40B4-BE49-F238E27FC236}">
                <a16:creationId xmlns:a16="http://schemas.microsoft.com/office/drawing/2014/main" id="{2D7515DA-7FA2-4441-AED3-2E1D3970638C}"/>
              </a:ext>
            </a:extLst>
          </p:cNvPr>
          <p:cNvSpPr/>
          <p:nvPr/>
        </p:nvSpPr>
        <p:spPr>
          <a:xfrm>
            <a:off x="152400" y="3386927"/>
            <a:ext cx="2319112" cy="1219199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Valid feedback?</a:t>
            </a:r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339C3B92-E844-447C-8A67-20256B107F65}"/>
              </a:ext>
            </a:extLst>
          </p:cNvPr>
          <p:cNvCxnSpPr>
            <a:cxnSpLocks/>
            <a:stCxn id="269" idx="1"/>
            <a:endCxn id="254" idx="3"/>
          </p:cNvCxnSpPr>
          <p:nvPr/>
        </p:nvCxnSpPr>
        <p:spPr>
          <a:xfrm flipH="1">
            <a:off x="2471512" y="3996525"/>
            <a:ext cx="652688" cy="2"/>
          </a:xfrm>
          <a:prstGeom prst="straightConnector1">
            <a:avLst/>
          </a:prstGeom>
          <a:ln w="38100">
            <a:tailEnd type="triangle"/>
          </a:ln>
          <a:effectLst>
            <a:glow rad="76200">
              <a:schemeClr val="tx1"/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39D4FE43-68E1-4DB3-A08C-703D81FC0403}"/>
              </a:ext>
            </a:extLst>
          </p:cNvPr>
          <p:cNvCxnSpPr>
            <a:cxnSpLocks/>
            <a:stCxn id="254" idx="2"/>
            <a:endCxn id="17" idx="0"/>
          </p:cNvCxnSpPr>
          <p:nvPr/>
        </p:nvCxnSpPr>
        <p:spPr>
          <a:xfrm>
            <a:off x="1311956" y="4606126"/>
            <a:ext cx="0" cy="976738"/>
          </a:xfrm>
          <a:prstGeom prst="straightConnector1">
            <a:avLst/>
          </a:prstGeom>
          <a:ln w="38100">
            <a:tailEnd type="triangle"/>
          </a:ln>
          <a:effectLst>
            <a:glow rad="76200">
              <a:schemeClr val="tx1"/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3" name="Connector: Elbow 262">
            <a:extLst>
              <a:ext uri="{FF2B5EF4-FFF2-40B4-BE49-F238E27FC236}">
                <a16:creationId xmlns:a16="http://schemas.microsoft.com/office/drawing/2014/main" id="{7D7F8AA8-7579-4DA3-979F-E8BA6AB620EB}"/>
              </a:ext>
            </a:extLst>
          </p:cNvPr>
          <p:cNvCxnSpPr>
            <a:cxnSpLocks/>
            <a:stCxn id="254" idx="0"/>
            <a:endCxn id="269" idx="0"/>
          </p:cNvCxnSpPr>
          <p:nvPr/>
        </p:nvCxnSpPr>
        <p:spPr>
          <a:xfrm rot="16200000" flipH="1">
            <a:off x="2545168" y="2153715"/>
            <a:ext cx="304798" cy="2771223"/>
          </a:xfrm>
          <a:prstGeom prst="bentConnector3">
            <a:avLst>
              <a:gd name="adj1" fmla="val -75000"/>
            </a:avLst>
          </a:prstGeom>
          <a:ln w="38100">
            <a:tailEnd type="triangle"/>
          </a:ln>
          <a:effectLst>
            <a:glow rad="88900">
              <a:schemeClr val="tx1"/>
            </a:glo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9" name="Rectangle 268">
            <a:extLst>
              <a:ext uri="{FF2B5EF4-FFF2-40B4-BE49-F238E27FC236}">
                <a16:creationId xmlns:a16="http://schemas.microsoft.com/office/drawing/2014/main" id="{94EED145-6167-4786-87C2-1D60097A90FF}"/>
              </a:ext>
            </a:extLst>
          </p:cNvPr>
          <p:cNvSpPr/>
          <p:nvPr/>
        </p:nvSpPr>
        <p:spPr>
          <a:xfrm>
            <a:off x="3124200" y="3691725"/>
            <a:ext cx="1917957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User fills feedback info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27967F3-817C-402D-889D-A194536094BE}"/>
              </a:ext>
            </a:extLst>
          </p:cNvPr>
          <p:cNvSpPr txBox="1"/>
          <p:nvPr/>
        </p:nvSpPr>
        <p:spPr>
          <a:xfrm>
            <a:off x="1083259" y="2738784"/>
            <a:ext cx="1238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effectLst>
                  <a:glow rad="88900">
                    <a:schemeClr val="tx1"/>
                  </a:glow>
                </a:effectLst>
              </a:rPr>
              <a:t>No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9A5E0717-6E8B-4DF9-B71B-31D7C5DBD76C}"/>
              </a:ext>
            </a:extLst>
          </p:cNvPr>
          <p:cNvSpPr txBox="1"/>
          <p:nvPr/>
        </p:nvSpPr>
        <p:spPr>
          <a:xfrm>
            <a:off x="990600" y="4544590"/>
            <a:ext cx="1238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effectLst>
                  <a:glow rad="88900">
                    <a:schemeClr val="tx1"/>
                  </a:glow>
                </a:effectLst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15805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7" grpId="0" animBg="1"/>
      <p:bldP spid="58" grpId="0" animBg="1"/>
      <p:bldP spid="66" grpId="0" animBg="1"/>
      <p:bldP spid="67" grpId="0" animBg="1"/>
      <p:bldP spid="194" grpId="0"/>
      <p:bldP spid="195" grpId="0"/>
      <p:bldP spid="254" grpId="0" animBg="1"/>
      <p:bldP spid="269" grpId="0" animBg="1"/>
      <p:bldP spid="276" grpId="0"/>
      <p:bldP spid="27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A51D2EB-BAC2-4407-B7C3-9A46F61924C4}"/>
              </a:ext>
            </a:extLst>
          </p:cNvPr>
          <p:cNvSpPr txBox="1">
            <a:spLocks/>
          </p:cNvSpPr>
          <p:nvPr/>
        </p:nvSpPr>
        <p:spPr>
          <a:xfrm>
            <a:off x="1368358" y="37381"/>
            <a:ext cx="9375840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How to get dataset?</a:t>
            </a:r>
          </a:p>
        </p:txBody>
      </p:sp>
    </p:spTree>
    <p:extLst>
      <p:ext uri="{BB962C8B-B14F-4D97-AF65-F5344CB8AC3E}">
        <p14:creationId xmlns:p14="http://schemas.microsoft.com/office/powerpoint/2010/main" val="2187335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3544534E-7DEE-49AF-B031-34DD1EB38C77}"/>
              </a:ext>
            </a:extLst>
          </p:cNvPr>
          <p:cNvSpPr/>
          <p:nvPr/>
        </p:nvSpPr>
        <p:spPr>
          <a:xfrm>
            <a:off x="1176923" y="3127436"/>
            <a:ext cx="2374419" cy="11048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66F6BF-3D6A-400B-A3A4-06A0DB658259}"/>
              </a:ext>
            </a:extLst>
          </p:cNvPr>
          <p:cNvSpPr/>
          <p:nvPr/>
        </p:nvSpPr>
        <p:spPr>
          <a:xfrm>
            <a:off x="6094843" y="3172723"/>
            <a:ext cx="2185358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1E68CE-293B-4ABD-ACE5-59FFFB5936E6}"/>
              </a:ext>
            </a:extLst>
          </p:cNvPr>
          <p:cNvSpPr/>
          <p:nvPr/>
        </p:nvSpPr>
        <p:spPr>
          <a:xfrm>
            <a:off x="1342982" y="848623"/>
            <a:ext cx="20574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CBC850A4-FE0D-4027-A2E9-4231FBFAF8BB}"/>
              </a:ext>
            </a:extLst>
          </p:cNvPr>
          <p:cNvSpPr/>
          <p:nvPr/>
        </p:nvSpPr>
        <p:spPr>
          <a:xfrm>
            <a:off x="6600782" y="848623"/>
            <a:ext cx="1173480" cy="838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asks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CC122A-2555-489B-9376-10CE8EC169C9}"/>
              </a:ext>
            </a:extLst>
          </p:cNvPr>
          <p:cNvCxnSpPr>
            <a:stCxn id="4" idx="3"/>
            <a:endCxn id="2" idx="1"/>
          </p:cNvCxnSpPr>
          <p:nvPr/>
        </p:nvCxnSpPr>
        <p:spPr>
          <a:xfrm>
            <a:off x="3400382" y="1267723"/>
            <a:ext cx="3200400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4B6C6E-34F0-4D63-A497-F066D9787E7F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7187522" y="1686823"/>
            <a:ext cx="0" cy="148590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D1B3AEB-8FAD-4F90-9F99-EBCC84EB93AF}"/>
              </a:ext>
            </a:extLst>
          </p:cNvPr>
          <p:cNvSpPr/>
          <p:nvPr/>
        </p:nvSpPr>
        <p:spPr>
          <a:xfrm>
            <a:off x="1304882" y="5808811"/>
            <a:ext cx="20574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Conversation</a:t>
            </a:r>
          </a:p>
        </p:txBody>
      </p: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A222485C-7611-4D4A-808C-0A9EA5AC61B3}"/>
              </a:ext>
            </a:extLst>
          </p:cNvPr>
          <p:cNvSpPr/>
          <p:nvPr/>
        </p:nvSpPr>
        <p:spPr>
          <a:xfrm>
            <a:off x="6623642" y="5808811"/>
            <a:ext cx="1150620" cy="838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7C3052-2B68-4A03-85A2-089EC246A0C2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7187522" y="4163323"/>
            <a:ext cx="11430" cy="164548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1576E19-A59C-4DB1-B64C-7D4646585530}"/>
              </a:ext>
            </a:extLst>
          </p:cNvPr>
          <p:cNvCxnSpPr>
            <a:cxnSpLocks/>
            <a:stCxn id="20" idx="1"/>
            <a:endCxn id="19" idx="3"/>
          </p:cNvCxnSpPr>
          <p:nvPr/>
        </p:nvCxnSpPr>
        <p:spPr>
          <a:xfrm flipH="1">
            <a:off x="3362282" y="6227911"/>
            <a:ext cx="3261360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9A7D47D-9AC2-40E3-8D8E-1E47C2D9204C}"/>
              </a:ext>
            </a:extLst>
          </p:cNvPr>
          <p:cNvSpPr/>
          <p:nvPr/>
        </p:nvSpPr>
        <p:spPr>
          <a:xfrm>
            <a:off x="1332199" y="3241737"/>
            <a:ext cx="20574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Feedback</a:t>
            </a:r>
          </a:p>
        </p:txBody>
      </p: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43487C31-0DBE-42FE-A48E-C9AE646421E4}"/>
              </a:ext>
            </a:extLst>
          </p:cNvPr>
          <p:cNvSpPr/>
          <p:nvPr/>
        </p:nvSpPr>
        <p:spPr>
          <a:xfrm>
            <a:off x="1723982" y="1984436"/>
            <a:ext cx="1315386" cy="838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gives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4C8BA41-27D2-4ADE-AE31-D20A6BB00296}"/>
              </a:ext>
            </a:extLst>
          </p:cNvPr>
          <p:cNvCxnSpPr>
            <a:cxnSpLocks/>
            <a:stCxn id="4" idx="2"/>
            <a:endCxn id="30" idx="0"/>
          </p:cNvCxnSpPr>
          <p:nvPr/>
        </p:nvCxnSpPr>
        <p:spPr>
          <a:xfrm>
            <a:off x="2371682" y="1686823"/>
            <a:ext cx="9993" cy="29761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C6C42A-F803-4B9D-A463-184D4CA594E2}"/>
              </a:ext>
            </a:extLst>
          </p:cNvPr>
          <p:cNvCxnSpPr>
            <a:cxnSpLocks/>
            <a:stCxn id="30" idx="2"/>
            <a:endCxn id="39" idx="0"/>
          </p:cNvCxnSpPr>
          <p:nvPr/>
        </p:nvCxnSpPr>
        <p:spPr>
          <a:xfrm flipH="1">
            <a:off x="2364133" y="2822636"/>
            <a:ext cx="17542" cy="30480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Flowchart: Decision 40">
            <a:extLst>
              <a:ext uri="{FF2B5EF4-FFF2-40B4-BE49-F238E27FC236}">
                <a16:creationId xmlns:a16="http://schemas.microsoft.com/office/drawing/2014/main" id="{18870E8F-B45D-4EA4-B064-CE6FBF6A2183}"/>
              </a:ext>
            </a:extLst>
          </p:cNvPr>
          <p:cNvSpPr/>
          <p:nvPr/>
        </p:nvSpPr>
        <p:spPr>
          <a:xfrm>
            <a:off x="1800182" y="4575236"/>
            <a:ext cx="1173480" cy="838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0E6EAAC-7E13-44EF-AA24-9D5E49EBDC12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>
            <a:off x="2364133" y="4232335"/>
            <a:ext cx="22789" cy="34290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9E34E57-38D8-4DA2-84EF-BE2969F69634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2333582" y="5413436"/>
            <a:ext cx="48094" cy="39537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7AEB4B5-C3F3-4E64-A34A-6B08B9354961}"/>
              </a:ext>
            </a:extLst>
          </p:cNvPr>
          <p:cNvSpPr/>
          <p:nvPr/>
        </p:nvSpPr>
        <p:spPr>
          <a:xfrm>
            <a:off x="9219043" y="1755836"/>
            <a:ext cx="20574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Expert</a:t>
            </a: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C5E18DB0-B9A1-436B-998D-0C240176454F}"/>
              </a:ext>
            </a:extLst>
          </p:cNvPr>
          <p:cNvSpPr/>
          <p:nvPr/>
        </p:nvSpPr>
        <p:spPr>
          <a:xfrm>
            <a:off x="9296400" y="3276600"/>
            <a:ext cx="2057393" cy="838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assigned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3B5494-6538-42B1-BC65-BF8B6DF08786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10247743" y="2594036"/>
            <a:ext cx="77354" cy="682564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6F881D-180E-4567-9D9B-3C6B2C4BC67A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8280201" y="3660837"/>
            <a:ext cx="1016199" cy="3486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E9A33E1F-12F7-4142-9E98-0E5E835AF9C0}"/>
              </a:ext>
            </a:extLst>
          </p:cNvPr>
          <p:cNvSpPr/>
          <p:nvPr/>
        </p:nvSpPr>
        <p:spPr>
          <a:xfrm>
            <a:off x="9688179" y="498536"/>
            <a:ext cx="1173480" cy="838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 a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D089C2D-7C88-481F-9D45-DBC28EA33CB4}"/>
              </a:ext>
            </a:extLst>
          </p:cNvPr>
          <p:cNvCxnSpPr>
            <a:stCxn id="4" idx="0"/>
            <a:endCxn id="32" idx="0"/>
          </p:cNvCxnSpPr>
          <p:nvPr/>
        </p:nvCxnSpPr>
        <p:spPr>
          <a:xfrm rot="5400000" flipH="1" flipV="1">
            <a:off x="6148257" y="-3278038"/>
            <a:ext cx="350087" cy="7903237"/>
          </a:xfrm>
          <a:prstGeom prst="bentConnector3">
            <a:avLst>
              <a:gd name="adj1" fmla="val 165298"/>
            </a:avLst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210F22E-096B-4318-8408-2AC6E654E7C5}"/>
              </a:ext>
            </a:extLst>
          </p:cNvPr>
          <p:cNvCxnSpPr>
            <a:cxnSpLocks/>
            <a:stCxn id="32" idx="2"/>
            <a:endCxn id="23" idx="0"/>
          </p:cNvCxnSpPr>
          <p:nvPr/>
        </p:nvCxnSpPr>
        <p:spPr>
          <a:xfrm flipH="1">
            <a:off x="10247743" y="1336736"/>
            <a:ext cx="27176" cy="41910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06DFDF8-FCE4-4588-873D-AABAC11A6D41}"/>
              </a:ext>
            </a:extLst>
          </p:cNvPr>
          <p:cNvSpPr/>
          <p:nvPr/>
        </p:nvSpPr>
        <p:spPr>
          <a:xfrm>
            <a:off x="3834442" y="3067228"/>
            <a:ext cx="2185358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1240B35-0A3B-4556-AB25-9E6C143FF184}"/>
              </a:ext>
            </a:extLst>
          </p:cNvPr>
          <p:cNvSpPr/>
          <p:nvPr/>
        </p:nvSpPr>
        <p:spPr>
          <a:xfrm>
            <a:off x="3962400" y="3143428"/>
            <a:ext cx="19812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Conversation Participant</a:t>
            </a:r>
          </a:p>
        </p:txBody>
      </p:sp>
      <p:sp>
        <p:nvSpPr>
          <p:cNvPr id="42" name="Flowchart: Decision 41">
            <a:extLst>
              <a:ext uri="{FF2B5EF4-FFF2-40B4-BE49-F238E27FC236}">
                <a16:creationId xmlns:a16="http://schemas.microsoft.com/office/drawing/2014/main" id="{CECB63B9-E272-4584-A16B-F419E0963FA0}"/>
              </a:ext>
            </a:extLst>
          </p:cNvPr>
          <p:cNvSpPr/>
          <p:nvPr/>
        </p:nvSpPr>
        <p:spPr>
          <a:xfrm>
            <a:off x="4343400" y="1748103"/>
            <a:ext cx="1173480" cy="838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 a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CA53926-2BD0-4E2B-8AEE-71D86B928411}"/>
              </a:ext>
            </a:extLst>
          </p:cNvPr>
          <p:cNvCxnSpPr>
            <a:cxnSpLocks/>
            <a:stCxn id="42" idx="2"/>
            <a:endCxn id="38" idx="0"/>
          </p:cNvCxnSpPr>
          <p:nvPr/>
        </p:nvCxnSpPr>
        <p:spPr>
          <a:xfrm flipH="1">
            <a:off x="4927121" y="2586303"/>
            <a:ext cx="3019" cy="48092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E1DD15CF-4611-47A0-AA6C-7A9DA9407D8B}"/>
              </a:ext>
            </a:extLst>
          </p:cNvPr>
          <p:cNvSpPr/>
          <p:nvPr/>
        </p:nvSpPr>
        <p:spPr>
          <a:xfrm>
            <a:off x="4488180" y="4788106"/>
            <a:ext cx="1150620" cy="838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2D3D89-6439-4524-83E7-62E868CDC69B}"/>
              </a:ext>
            </a:extLst>
          </p:cNvPr>
          <p:cNvCxnSpPr>
            <a:cxnSpLocks/>
            <a:stCxn id="38" idx="2"/>
            <a:endCxn id="46" idx="0"/>
          </p:cNvCxnSpPr>
          <p:nvPr/>
        </p:nvCxnSpPr>
        <p:spPr>
          <a:xfrm>
            <a:off x="4927121" y="4057828"/>
            <a:ext cx="136369" cy="73027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E8360BE7-68B9-43D5-99CD-631E305E6C4D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3400382" y="1498750"/>
            <a:ext cx="943018" cy="668453"/>
          </a:xfrm>
          <a:prstGeom prst="bentConnector3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0469CE48-03D6-4B4B-A712-83A9A06C3871}"/>
              </a:ext>
            </a:extLst>
          </p:cNvPr>
          <p:cNvCxnSpPr>
            <a:cxnSpLocks/>
            <a:stCxn id="46" idx="2"/>
          </p:cNvCxnSpPr>
          <p:nvPr/>
        </p:nvCxnSpPr>
        <p:spPr>
          <a:xfrm rot="5400000">
            <a:off x="4094587" y="4932101"/>
            <a:ext cx="274698" cy="1663108"/>
          </a:xfrm>
          <a:prstGeom prst="bentConnector2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2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40" grpId="0" animBg="1"/>
      <p:bldP spid="40" grpId="1" animBg="1"/>
      <p:bldP spid="42" grpId="0" animBg="1"/>
      <p:bldP spid="42" grpId="1" animBg="1"/>
      <p:bldP spid="46" grpId="0" animBg="1"/>
      <p:bldP spid="4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EFADCB-793F-4A66-BA8D-7B50307D0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105714"/>
            <a:ext cx="9375840" cy="306704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A5A9030-D624-44D6-BBF0-9EEAD5903910}"/>
              </a:ext>
            </a:extLst>
          </p:cNvPr>
          <p:cNvSpPr txBox="1">
            <a:spLocks/>
          </p:cNvSpPr>
          <p:nvPr/>
        </p:nvSpPr>
        <p:spPr>
          <a:xfrm>
            <a:off x="1368358" y="37381"/>
            <a:ext cx="9375840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How to get dataset?</a:t>
            </a:r>
          </a:p>
        </p:txBody>
      </p:sp>
    </p:spTree>
    <p:extLst>
      <p:ext uri="{BB962C8B-B14F-4D97-AF65-F5344CB8AC3E}">
        <p14:creationId xmlns:p14="http://schemas.microsoft.com/office/powerpoint/2010/main" val="43267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3EEF5B8-513E-485C-856C-84356B35FADA}"/>
              </a:ext>
            </a:extLst>
          </p:cNvPr>
          <p:cNvSpPr txBox="1"/>
          <p:nvPr/>
        </p:nvSpPr>
        <p:spPr>
          <a:xfrm>
            <a:off x="1919096" y="6346332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Dataset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F07971-92C2-4B6F-B5EE-2E62368EE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64344"/>
            <a:ext cx="7135000" cy="6388856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F7AB60A-D7EF-4522-BF55-212364E9D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445337"/>
              </p:ext>
            </p:extLst>
          </p:nvPr>
        </p:nvGraphicFramePr>
        <p:xfrm>
          <a:off x="828675" y="129397"/>
          <a:ext cx="3829050" cy="62070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6350">
                  <a:extLst>
                    <a:ext uri="{9D8B030D-6E8A-4147-A177-3AD203B41FA5}">
                      <a16:colId xmlns:a16="http://schemas.microsoft.com/office/drawing/2014/main" val="3245944098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978756539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1878610708"/>
                    </a:ext>
                  </a:extLst>
                </a:gridCol>
              </a:tblGrid>
              <a:tr h="623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User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Expert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Score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754420"/>
                  </a:ext>
                </a:extLst>
              </a:tr>
              <a:tr h="311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2.666667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666520"/>
                  </a:ext>
                </a:extLst>
              </a:tr>
              <a:tr h="311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3.8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964483"/>
                  </a:ext>
                </a:extLst>
              </a:tr>
              <a:tr h="311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3.15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679232"/>
                  </a:ext>
                </a:extLst>
              </a:tr>
              <a:tr h="311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4.35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199894"/>
                  </a:ext>
                </a:extLst>
              </a:tr>
              <a:tr h="311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3.433333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868754"/>
                  </a:ext>
                </a:extLst>
              </a:tr>
              <a:tr h="311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2.833333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83024"/>
                  </a:ext>
                </a:extLst>
              </a:tr>
              <a:tr h="311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903806"/>
                  </a:ext>
                </a:extLst>
              </a:tr>
              <a:tr h="311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3.35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98853"/>
                  </a:ext>
                </a:extLst>
              </a:tr>
              <a:tr h="311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3.9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927496"/>
                  </a:ext>
                </a:extLst>
              </a:tr>
              <a:tr h="311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2.9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627772"/>
                  </a:ext>
                </a:extLst>
              </a:tr>
              <a:tr h="311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4.65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520327"/>
                  </a:ext>
                </a:extLst>
              </a:tr>
              <a:tr h="311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3.433333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961626"/>
                  </a:ext>
                </a:extLst>
              </a:tr>
              <a:tr h="311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3.65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378821"/>
                  </a:ext>
                </a:extLst>
              </a:tr>
              <a:tr h="311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3.4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219277"/>
                  </a:ext>
                </a:extLst>
              </a:tr>
              <a:tr h="311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3.266667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928490"/>
                  </a:ext>
                </a:extLst>
              </a:tr>
              <a:tr h="311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4.575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81294"/>
                  </a:ext>
                </a:extLst>
              </a:tr>
              <a:tr h="2208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3.6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239127"/>
                  </a:ext>
                </a:extLst>
              </a:tr>
              <a:tr h="311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3.8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520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55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425BBDC-F72D-450B-96AD-3B807B7BA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175803"/>
              </p:ext>
            </p:extLst>
          </p:nvPr>
        </p:nvGraphicFramePr>
        <p:xfrm>
          <a:off x="990600" y="342900"/>
          <a:ext cx="4165600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2585">
                  <a:extLst>
                    <a:ext uri="{9D8B030D-6E8A-4147-A177-3AD203B41FA5}">
                      <a16:colId xmlns:a16="http://schemas.microsoft.com/office/drawing/2014/main" val="2191884790"/>
                    </a:ext>
                  </a:extLst>
                </a:gridCol>
                <a:gridCol w="2243015">
                  <a:extLst>
                    <a:ext uri="{9D8B030D-6E8A-4147-A177-3AD203B41FA5}">
                      <a16:colId xmlns:a16="http://schemas.microsoft.com/office/drawing/2014/main" val="70457638"/>
                    </a:ext>
                  </a:extLst>
                </a:gridCol>
              </a:tblGrid>
              <a:tr h="40005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Similar Pearson with User 25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6995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0.9998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578285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1854389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081341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3924C5E-E2A5-4236-8F05-54D024575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613778"/>
              </p:ext>
            </p:extLst>
          </p:nvPr>
        </p:nvGraphicFramePr>
        <p:xfrm>
          <a:off x="2133600" y="2438400"/>
          <a:ext cx="9296401" cy="39909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1779">
                  <a:extLst>
                    <a:ext uri="{9D8B030D-6E8A-4147-A177-3AD203B41FA5}">
                      <a16:colId xmlns:a16="http://schemas.microsoft.com/office/drawing/2014/main" val="1930444133"/>
                    </a:ext>
                  </a:extLst>
                </a:gridCol>
                <a:gridCol w="2568742">
                  <a:extLst>
                    <a:ext uri="{9D8B030D-6E8A-4147-A177-3AD203B41FA5}">
                      <a16:colId xmlns:a16="http://schemas.microsoft.com/office/drawing/2014/main" val="3911683679"/>
                    </a:ext>
                  </a:extLst>
                </a:gridCol>
                <a:gridCol w="1916364">
                  <a:extLst>
                    <a:ext uri="{9D8B030D-6E8A-4147-A177-3AD203B41FA5}">
                      <a16:colId xmlns:a16="http://schemas.microsoft.com/office/drawing/2014/main" val="3995441655"/>
                    </a:ext>
                  </a:extLst>
                </a:gridCol>
                <a:gridCol w="1304758">
                  <a:extLst>
                    <a:ext uri="{9D8B030D-6E8A-4147-A177-3AD203B41FA5}">
                      <a16:colId xmlns:a16="http://schemas.microsoft.com/office/drawing/2014/main" val="1215578976"/>
                    </a:ext>
                  </a:extLst>
                </a:gridCol>
                <a:gridCol w="1304758">
                  <a:extLst>
                    <a:ext uri="{9D8B030D-6E8A-4147-A177-3AD203B41FA5}">
                      <a16:colId xmlns:a16="http://schemas.microsoft.com/office/drawing/2014/main" val="2188082012"/>
                    </a:ext>
                  </a:extLst>
                </a:gridCol>
              </a:tblGrid>
              <a:tr h="404149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Score for expertise field 1's experts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313277"/>
                  </a:ext>
                </a:extLst>
              </a:tr>
              <a:tr h="40414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144302"/>
                  </a:ext>
                </a:extLst>
              </a:tr>
              <a:tr h="404149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2.666666706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3.800000072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3.15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4.35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912667"/>
                  </a:ext>
                </a:extLst>
              </a:tr>
              <a:tr h="404149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2.833333433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3.999999881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3.35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634052"/>
                  </a:ext>
                </a:extLst>
              </a:tr>
              <a:tr h="65674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2.900000016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4.650000095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3.433333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50112"/>
                  </a:ext>
                </a:extLst>
              </a:tr>
              <a:tr h="40414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total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6.577777778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12.45000005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86980"/>
                  </a:ext>
                </a:extLst>
              </a:tr>
              <a:tr h="65674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sim sum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2.999803214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2.999803214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465854"/>
                  </a:ext>
                </a:extLst>
              </a:tr>
              <a:tr h="65674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total/sim sum</a:t>
                      </a:r>
                      <a:br>
                        <a:rPr lang="en-US" sz="2000" b="1" u="none" strike="noStrike" dirty="0">
                          <a:effectLst/>
                        </a:rPr>
                      </a:br>
                      <a:r>
                        <a:rPr lang="en-US" sz="2000" b="1" u="none" strike="noStrike" dirty="0">
                          <a:effectLst/>
                        </a:rPr>
                        <a:t>(weighted score)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~2.8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~4.15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901581"/>
                  </a:ext>
                </a:extLst>
              </a:tr>
            </a:tbl>
          </a:graphicData>
        </a:graphic>
      </p:graphicFrame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F02A1826-0ECC-419E-8F33-F85A8A66DD92}"/>
              </a:ext>
            </a:extLst>
          </p:cNvPr>
          <p:cNvCxnSpPr>
            <a:endCxn id="3" idx="0"/>
          </p:cNvCxnSpPr>
          <p:nvPr/>
        </p:nvCxnSpPr>
        <p:spPr>
          <a:xfrm>
            <a:off x="5156200" y="1066800"/>
            <a:ext cx="1625600" cy="1371600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19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75FE-1CC8-4F09-BCDB-CF889216A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8600"/>
            <a:ext cx="9905998" cy="829282"/>
          </a:xfrm>
        </p:spPr>
        <p:txBody>
          <a:bodyPr/>
          <a:lstStyle/>
          <a:p>
            <a:r>
              <a:rPr lang="en-US" b="1"/>
              <a:t>Flowchart: auto assign request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0D3CA390-845A-41FE-AE20-4BEA148F558A}"/>
              </a:ext>
            </a:extLst>
          </p:cNvPr>
          <p:cNvSpPr/>
          <p:nvPr/>
        </p:nvSpPr>
        <p:spPr>
          <a:xfrm>
            <a:off x="1051681" y="1227943"/>
            <a:ext cx="1468054" cy="609600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Start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BA2996-6F38-42E2-9717-597A1E11B912}"/>
              </a:ext>
            </a:extLst>
          </p:cNvPr>
          <p:cNvSpPr/>
          <p:nvPr/>
        </p:nvSpPr>
        <p:spPr>
          <a:xfrm>
            <a:off x="528408" y="2503143"/>
            <a:ext cx="25146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User makes request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969C38ED-A3BE-49F6-981E-2AE553724427}"/>
              </a:ext>
            </a:extLst>
          </p:cNvPr>
          <p:cNvSpPr/>
          <p:nvPr/>
        </p:nvSpPr>
        <p:spPr>
          <a:xfrm>
            <a:off x="9691463" y="2198344"/>
            <a:ext cx="2067385" cy="1219199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Valid info?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DA17706C-4A20-45D9-BA46-F684C9040F16}"/>
              </a:ext>
            </a:extLst>
          </p:cNvPr>
          <p:cNvSpPr/>
          <p:nvPr/>
        </p:nvSpPr>
        <p:spPr>
          <a:xfrm>
            <a:off x="5867400" y="3860180"/>
            <a:ext cx="2973536" cy="1151681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No suitable experts left?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087A93-BC95-4866-A53D-A34DDC6F078E}"/>
              </a:ext>
            </a:extLst>
          </p:cNvPr>
          <p:cNvSpPr/>
          <p:nvPr/>
        </p:nvSpPr>
        <p:spPr>
          <a:xfrm>
            <a:off x="3481221" y="5731505"/>
            <a:ext cx="1922539" cy="616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Auto assign request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143907-04ED-4D77-B50D-80CA0B0B4569}"/>
              </a:ext>
            </a:extLst>
          </p:cNvPr>
          <p:cNvSpPr/>
          <p:nvPr/>
        </p:nvSpPr>
        <p:spPr>
          <a:xfrm>
            <a:off x="914760" y="4131220"/>
            <a:ext cx="2171219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Set request status to pending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CB1E3B-CFE8-4C85-8B03-68935DAD2692}"/>
              </a:ext>
            </a:extLst>
          </p:cNvPr>
          <p:cNvSpPr/>
          <p:nvPr/>
        </p:nvSpPr>
        <p:spPr>
          <a:xfrm>
            <a:off x="7005408" y="1171941"/>
            <a:ext cx="25146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Ask user to provide valid info</a:t>
            </a: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2C66F5A7-B514-4311-8073-7E897D5A51B8}"/>
              </a:ext>
            </a:extLst>
          </p:cNvPr>
          <p:cNvSpPr/>
          <p:nvPr/>
        </p:nvSpPr>
        <p:spPr>
          <a:xfrm>
            <a:off x="1265981" y="5731505"/>
            <a:ext cx="1468054" cy="61650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End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A28261-A552-4F64-952B-2BFB21467FB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785708" y="1837543"/>
            <a:ext cx="0" cy="665600"/>
          </a:xfrm>
          <a:prstGeom prst="straightConnector1">
            <a:avLst/>
          </a:prstGeom>
          <a:ln w="38100">
            <a:tailEnd type="triangle"/>
          </a:ln>
          <a:effectLst>
            <a:glow rad="76200">
              <a:schemeClr val="tx1"/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C21BC40-D3F5-47B3-9D60-FB37BFD2C0E4}"/>
              </a:ext>
            </a:extLst>
          </p:cNvPr>
          <p:cNvCxnSpPr>
            <a:cxnSpLocks/>
            <a:stCxn id="6" idx="3"/>
            <a:endCxn id="35" idx="1"/>
          </p:cNvCxnSpPr>
          <p:nvPr/>
        </p:nvCxnSpPr>
        <p:spPr>
          <a:xfrm>
            <a:off x="3043008" y="2807943"/>
            <a:ext cx="762000" cy="0"/>
          </a:xfrm>
          <a:prstGeom prst="straightConnector1">
            <a:avLst/>
          </a:prstGeom>
          <a:ln w="38100">
            <a:tailEnd type="triangle"/>
          </a:ln>
          <a:effectLst>
            <a:glow rad="76200">
              <a:schemeClr val="tx1"/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EC9AE9E-1422-465A-96F1-6877EE8BF202}"/>
              </a:ext>
            </a:extLst>
          </p:cNvPr>
          <p:cNvCxnSpPr>
            <a:stCxn id="9" idx="0"/>
            <a:endCxn id="16" idx="3"/>
          </p:cNvCxnSpPr>
          <p:nvPr/>
        </p:nvCxnSpPr>
        <p:spPr>
          <a:xfrm rot="16200000" flipV="1">
            <a:off x="9761781" y="1234969"/>
            <a:ext cx="721603" cy="1205148"/>
          </a:xfrm>
          <a:prstGeom prst="bentConnector2">
            <a:avLst/>
          </a:prstGeom>
          <a:ln w="38100">
            <a:tailEnd type="triangle"/>
          </a:ln>
          <a:effectLst>
            <a:glow rad="88900">
              <a:schemeClr val="tx1"/>
            </a:glo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16E1597-C30C-4FA0-A35B-4115A88D263E}"/>
              </a:ext>
            </a:extLst>
          </p:cNvPr>
          <p:cNvSpPr/>
          <p:nvPr/>
        </p:nvSpPr>
        <p:spPr>
          <a:xfrm>
            <a:off x="3805008" y="2503143"/>
            <a:ext cx="25146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User provides info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B4519B-F195-4790-B0FB-12F392857D91}"/>
              </a:ext>
            </a:extLst>
          </p:cNvPr>
          <p:cNvCxnSpPr>
            <a:cxnSpLocks/>
            <a:stCxn id="35" idx="3"/>
            <a:endCxn id="9" idx="1"/>
          </p:cNvCxnSpPr>
          <p:nvPr/>
        </p:nvCxnSpPr>
        <p:spPr>
          <a:xfrm>
            <a:off x="6319608" y="2807943"/>
            <a:ext cx="3371855" cy="1"/>
          </a:xfrm>
          <a:prstGeom prst="straightConnector1">
            <a:avLst/>
          </a:prstGeom>
          <a:ln w="38100">
            <a:tailEnd type="triangle"/>
          </a:ln>
          <a:effectLst>
            <a:glow rad="76200">
              <a:schemeClr val="tx1"/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73370D5-D166-4A63-8410-9728625010E3}"/>
              </a:ext>
            </a:extLst>
          </p:cNvPr>
          <p:cNvCxnSpPr>
            <a:cxnSpLocks/>
            <a:stCxn id="16" idx="1"/>
            <a:endCxn id="35" idx="0"/>
          </p:cNvCxnSpPr>
          <p:nvPr/>
        </p:nvCxnSpPr>
        <p:spPr>
          <a:xfrm rot="10800000" flipV="1">
            <a:off x="5062308" y="1476741"/>
            <a:ext cx="1943100" cy="1026402"/>
          </a:xfrm>
          <a:prstGeom prst="bentConnector2">
            <a:avLst/>
          </a:prstGeom>
          <a:ln w="38100">
            <a:tailEnd type="triangle"/>
          </a:ln>
          <a:effectLst>
            <a:glow rad="88900">
              <a:schemeClr val="tx1"/>
            </a:glo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C2D17BFD-E7DF-4EF8-B335-B4F34FED12C3}"/>
              </a:ext>
            </a:extLst>
          </p:cNvPr>
          <p:cNvCxnSpPr>
            <a:cxnSpLocks/>
            <a:stCxn id="9" idx="2"/>
            <a:endCxn id="87" idx="0"/>
          </p:cNvCxnSpPr>
          <p:nvPr/>
        </p:nvCxnSpPr>
        <p:spPr>
          <a:xfrm rot="5400000">
            <a:off x="10368318" y="3774381"/>
            <a:ext cx="713677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  <a:effectLst>
            <a:glow rad="88900">
              <a:schemeClr val="tx1"/>
            </a:glo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431C3B9-A836-46B6-9D7B-E3113608E490}"/>
              </a:ext>
            </a:extLst>
          </p:cNvPr>
          <p:cNvCxnSpPr>
            <a:cxnSpLocks/>
            <a:stCxn id="12" idx="1"/>
            <a:endCxn id="14" idx="3"/>
          </p:cNvCxnSpPr>
          <p:nvPr/>
        </p:nvCxnSpPr>
        <p:spPr>
          <a:xfrm flipH="1" flipV="1">
            <a:off x="3085979" y="4436020"/>
            <a:ext cx="2781421" cy="1"/>
          </a:xfrm>
          <a:prstGeom prst="straightConnector1">
            <a:avLst/>
          </a:prstGeom>
          <a:ln w="38100">
            <a:tailEnd type="triangle"/>
          </a:ln>
          <a:effectLst>
            <a:glow rad="76200">
              <a:schemeClr val="tx1"/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F92A555-345D-41C9-8D40-4E8E6EBD3C6F}"/>
              </a:ext>
            </a:extLst>
          </p:cNvPr>
          <p:cNvCxnSpPr>
            <a:cxnSpLocks/>
            <a:stCxn id="12" idx="2"/>
            <a:endCxn id="86" idx="0"/>
          </p:cNvCxnSpPr>
          <p:nvPr/>
        </p:nvCxnSpPr>
        <p:spPr>
          <a:xfrm flipH="1">
            <a:off x="7332046" y="5011861"/>
            <a:ext cx="22122" cy="448605"/>
          </a:xfrm>
          <a:prstGeom prst="straightConnector1">
            <a:avLst/>
          </a:prstGeom>
          <a:ln w="38100">
            <a:tailEnd type="triangle"/>
          </a:ln>
          <a:effectLst>
            <a:glow rad="76200">
              <a:schemeClr val="tx1"/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840143F-5C79-40D7-A97B-9DE431DF7E6F}"/>
              </a:ext>
            </a:extLst>
          </p:cNvPr>
          <p:cNvCxnSpPr>
            <a:cxnSpLocks/>
            <a:stCxn id="13" idx="1"/>
            <a:endCxn id="17" idx="3"/>
          </p:cNvCxnSpPr>
          <p:nvPr/>
        </p:nvCxnSpPr>
        <p:spPr>
          <a:xfrm flipH="1">
            <a:off x="2734035" y="6039757"/>
            <a:ext cx="747186" cy="0"/>
          </a:xfrm>
          <a:prstGeom prst="straightConnector1">
            <a:avLst/>
          </a:prstGeom>
          <a:ln w="38100">
            <a:tailEnd type="triangle"/>
          </a:ln>
          <a:effectLst>
            <a:glow rad="76200">
              <a:schemeClr val="tx1"/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949B95E-25FB-4A0D-BF34-C3CA77508200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2000008" y="4740820"/>
            <a:ext cx="362" cy="990685"/>
          </a:xfrm>
          <a:prstGeom prst="straightConnector1">
            <a:avLst/>
          </a:prstGeom>
          <a:ln w="38100">
            <a:tailEnd type="triangle"/>
          </a:ln>
          <a:effectLst>
            <a:glow rad="76200">
              <a:schemeClr val="tx1"/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1A0E20D-5A4E-4C84-B6E0-E86B045E6FC5}"/>
              </a:ext>
            </a:extLst>
          </p:cNvPr>
          <p:cNvSpPr txBox="1"/>
          <p:nvPr/>
        </p:nvSpPr>
        <p:spPr>
          <a:xfrm>
            <a:off x="10479323" y="3333727"/>
            <a:ext cx="909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effectLst>
                  <a:glow rad="88900">
                    <a:schemeClr val="tx1"/>
                  </a:glow>
                </a:effectLst>
              </a:rPr>
              <a:t>Yes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F650BAD-6631-4FEE-916F-7D6476CBB385}"/>
              </a:ext>
            </a:extLst>
          </p:cNvPr>
          <p:cNvSpPr txBox="1"/>
          <p:nvPr/>
        </p:nvSpPr>
        <p:spPr>
          <a:xfrm>
            <a:off x="10479323" y="1859270"/>
            <a:ext cx="909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effectLst>
                  <a:glow rad="88900">
                    <a:schemeClr val="tx1"/>
                  </a:glow>
                </a:effectLst>
              </a:rPr>
              <a:t>No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C30CDD5-5B90-43A3-B276-9309C955C4FB}"/>
              </a:ext>
            </a:extLst>
          </p:cNvPr>
          <p:cNvSpPr txBox="1"/>
          <p:nvPr/>
        </p:nvSpPr>
        <p:spPr>
          <a:xfrm>
            <a:off x="6558498" y="4848898"/>
            <a:ext cx="909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effectLst>
                  <a:glow rad="88900">
                    <a:schemeClr val="tx1"/>
                  </a:glow>
                </a:effectLst>
              </a:rPr>
              <a:t>No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3CF943F-4283-48BD-B143-BB0C67BC4B78}"/>
              </a:ext>
            </a:extLst>
          </p:cNvPr>
          <p:cNvSpPr txBox="1"/>
          <p:nvPr/>
        </p:nvSpPr>
        <p:spPr>
          <a:xfrm>
            <a:off x="5339727" y="4011663"/>
            <a:ext cx="909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effectLst>
                  <a:glow rad="88900">
                    <a:schemeClr val="tx1"/>
                  </a:glow>
                </a:effectLst>
              </a:rPr>
              <a:t>Yes</a:t>
            </a:r>
          </a:p>
        </p:txBody>
      </p:sp>
      <p:sp>
        <p:nvSpPr>
          <p:cNvPr id="86" name="Diamond 85">
            <a:extLst>
              <a:ext uri="{FF2B5EF4-FFF2-40B4-BE49-F238E27FC236}">
                <a16:creationId xmlns:a16="http://schemas.microsoft.com/office/drawing/2014/main" id="{181FAFA6-DB8E-4114-958D-A9C4BCB2DF74}"/>
              </a:ext>
            </a:extLst>
          </p:cNvPr>
          <p:cNvSpPr/>
          <p:nvPr/>
        </p:nvSpPr>
        <p:spPr>
          <a:xfrm>
            <a:off x="6150946" y="5460466"/>
            <a:ext cx="2362200" cy="1151681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Expert accept request?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02E40D0-2A21-4256-9C9E-F9D593E252EE}"/>
              </a:ext>
            </a:extLst>
          </p:cNvPr>
          <p:cNvSpPr/>
          <p:nvPr/>
        </p:nvSpPr>
        <p:spPr>
          <a:xfrm>
            <a:off x="9601200" y="4131220"/>
            <a:ext cx="2247909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Find suitable expert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5CAD24A-77FB-4250-A819-3D584E58EAE2}"/>
              </a:ext>
            </a:extLst>
          </p:cNvPr>
          <p:cNvCxnSpPr>
            <a:cxnSpLocks/>
            <a:stCxn id="87" idx="1"/>
            <a:endCxn id="12" idx="3"/>
          </p:cNvCxnSpPr>
          <p:nvPr/>
        </p:nvCxnSpPr>
        <p:spPr>
          <a:xfrm flipH="1">
            <a:off x="8840936" y="4436020"/>
            <a:ext cx="760264" cy="1"/>
          </a:xfrm>
          <a:prstGeom prst="straightConnector1">
            <a:avLst/>
          </a:prstGeom>
          <a:ln w="38100">
            <a:tailEnd type="triangle"/>
          </a:ln>
          <a:effectLst>
            <a:glow rad="76200">
              <a:schemeClr val="tx1"/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A673E67D-3FA6-478D-A46C-84471FDEC21F}"/>
              </a:ext>
            </a:extLst>
          </p:cNvPr>
          <p:cNvCxnSpPr>
            <a:cxnSpLocks/>
            <a:stCxn id="86" idx="3"/>
            <a:endCxn id="87" idx="2"/>
          </p:cNvCxnSpPr>
          <p:nvPr/>
        </p:nvCxnSpPr>
        <p:spPr>
          <a:xfrm flipV="1">
            <a:off x="8513146" y="4740820"/>
            <a:ext cx="2212009" cy="1295487"/>
          </a:xfrm>
          <a:prstGeom prst="bentConnector2">
            <a:avLst/>
          </a:prstGeom>
          <a:ln w="38100">
            <a:tailEnd type="triangle"/>
          </a:ln>
          <a:effectLst>
            <a:glow rad="88900">
              <a:schemeClr val="tx1"/>
            </a:glo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EBC3A02-BE24-4C13-B03A-1932B5DA52E1}"/>
              </a:ext>
            </a:extLst>
          </p:cNvPr>
          <p:cNvCxnSpPr>
            <a:cxnSpLocks/>
            <a:stCxn id="86" idx="1"/>
            <a:endCxn id="13" idx="3"/>
          </p:cNvCxnSpPr>
          <p:nvPr/>
        </p:nvCxnSpPr>
        <p:spPr>
          <a:xfrm flipH="1">
            <a:off x="5403760" y="6036307"/>
            <a:ext cx="747186" cy="3450"/>
          </a:xfrm>
          <a:prstGeom prst="straightConnector1">
            <a:avLst/>
          </a:prstGeom>
          <a:ln w="38100">
            <a:tailEnd type="triangle"/>
          </a:ln>
          <a:effectLst>
            <a:glow rad="76200">
              <a:schemeClr val="tx1"/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4DA278D9-C431-4721-AA48-008049C44E2C}"/>
              </a:ext>
            </a:extLst>
          </p:cNvPr>
          <p:cNvSpPr txBox="1"/>
          <p:nvPr/>
        </p:nvSpPr>
        <p:spPr>
          <a:xfrm>
            <a:off x="8102060" y="5636196"/>
            <a:ext cx="909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effectLst>
                  <a:glow rad="88900">
                    <a:schemeClr val="tx1"/>
                  </a:glow>
                </a:effectLst>
              </a:rPr>
              <a:t>No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6CBA445-AAB8-4227-97F1-7E54168D4947}"/>
              </a:ext>
            </a:extLst>
          </p:cNvPr>
          <p:cNvSpPr txBox="1"/>
          <p:nvPr/>
        </p:nvSpPr>
        <p:spPr>
          <a:xfrm>
            <a:off x="5539610" y="5637040"/>
            <a:ext cx="909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effectLst>
                  <a:glow rad="88900">
                    <a:schemeClr val="tx1"/>
                  </a:glow>
                </a:effectLst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66543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35" grpId="0" animBg="1"/>
      <p:bldP spid="79" grpId="0"/>
      <p:bldP spid="80" grpId="0"/>
      <p:bldP spid="81" grpId="0"/>
      <p:bldP spid="82" grpId="0"/>
      <p:bldP spid="86" grpId="0" animBg="1"/>
      <p:bldP spid="87" grpId="0" animBg="1"/>
      <p:bldP spid="138" grpId="0"/>
      <p:bldP spid="1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3" name="Group 13">
            <a:extLst>
              <a:ext uri="{FF2B5EF4-FFF2-40B4-BE49-F238E27FC236}">
                <a16:creationId xmlns:a16="http://schemas.microsoft.com/office/drawing/2014/main" id="{AB86F577-8905-4B21-8AF3-C1BB3433775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AutoShape 2" descr="File:WebRTC Logo.svg">
            <a:extLst>
              <a:ext uri="{FF2B5EF4-FFF2-40B4-BE49-F238E27FC236}">
                <a16:creationId xmlns:a16="http://schemas.microsoft.com/office/drawing/2014/main" id="{C7C42F3A-8792-4089-B598-1B523AE501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05C3807-0991-4066-AADB-B6882CC9E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285" y="1704039"/>
            <a:ext cx="6200046" cy="317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84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E075-51B6-44A1-A1EA-495CA052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</a:t>
            </a:r>
            <a:r>
              <a:rPr lang="en-US" b="1" dirty="0" err="1"/>
              <a:t>fIREBASE</a:t>
            </a:r>
            <a:r>
              <a:rPr lang="en-US" b="1" dirty="0"/>
              <a:t> REALTIME DATABBASE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68869-DB3C-4BB0-92FD-3685FCCB3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Firebase is a mobile and web application development platform.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Firebase Realtime Database</a:t>
            </a:r>
          </a:p>
          <a:p>
            <a:r>
              <a:rPr lang="en-US" dirty="0"/>
              <a:t>No-SQL Cloud Database</a:t>
            </a:r>
          </a:p>
          <a:p>
            <a:r>
              <a:rPr lang="en-US" dirty="0"/>
              <a:t>Enables to store &amp; sync data </a:t>
            </a:r>
          </a:p>
        </p:txBody>
      </p:sp>
    </p:spTree>
    <p:extLst>
      <p:ext uri="{BB962C8B-B14F-4D97-AF65-F5344CB8AC3E}">
        <p14:creationId xmlns:p14="http://schemas.microsoft.com/office/powerpoint/2010/main" val="324850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E075-51B6-44A1-A1EA-495CA052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DEMO: CONVERSATION COMMUNICATION VIA FIREBASE REAL-TIME DATABASE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491D84-AA2E-4DD1-866D-0237F1975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5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3000" y="-76200"/>
            <a:ext cx="9753598" cy="1478570"/>
          </a:xfrm>
        </p:spPr>
        <p:txBody>
          <a:bodyPr>
            <a:normAutofit/>
          </a:bodyPr>
          <a:lstStyle/>
          <a:p>
            <a:r>
              <a:rPr lang="en-US" sz="4500" b="1"/>
              <a:t>Outline</a:t>
            </a:r>
            <a:endParaRPr sz="4500" b="1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F1767E4C-A5F4-48A2-BE49-8B61CB79F5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448921"/>
              </p:ext>
            </p:extLst>
          </p:nvPr>
        </p:nvGraphicFramePr>
        <p:xfrm>
          <a:off x="1447800" y="1436876"/>
          <a:ext cx="9633857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7B66E5E-25A6-4217-B828-E785A68290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17B66E5E-25A6-4217-B828-E785A68290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DD68341-41D8-4226-84C9-DD3D2E1B7A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dgm id="{5DD68341-41D8-4226-84C9-DD3D2E1B7A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29501AA-A945-4776-AAFA-CFF42A9E10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>
                                            <p:graphicEl>
                                              <a:dgm id="{529501AA-A945-4776-AAFA-CFF42A9E10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4B912B8-272C-4A78-94A0-1D0CB76FF3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>
                                            <p:graphicEl>
                                              <a:dgm id="{F4B912B8-272C-4A78-94A0-1D0CB76FF3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4AC7DB1-D16B-4FE8-8A1D-4B742288BB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>
                                            <p:graphicEl>
                                              <a:dgm id="{74AC7DB1-D16B-4FE8-8A1D-4B742288BB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5CDF602-400D-4046-B863-154F170ACB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35CDF602-400D-4046-B863-154F170ACB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55EADFE-A98E-4F32-A2CA-1DCB81DDF4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>
                                            <p:graphicEl>
                                              <a:dgm id="{B55EADFE-A98E-4F32-A2CA-1DCB81DDF4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039ED9E-9FD5-4EF0-89C8-F3126EC744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>
                                            <p:graphicEl>
                                              <a:dgm id="{7039ED9E-9FD5-4EF0-89C8-F3126EC744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B7E825B-73F9-4EEA-AE9B-A7F254971B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">
                                            <p:graphicEl>
                                              <a:dgm id="{FB7E825B-73F9-4EEA-AE9B-A7F254971B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5BFD8DD-4078-47F5-AA06-E779F17BC7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">
                                            <p:graphicEl>
                                              <a:dgm id="{15BFD8DD-4078-47F5-AA06-E779F17BC7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EC22FE5-0C09-4C0E-87B4-32467CD92D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">
                                            <p:graphicEl>
                                              <a:dgm id="{7EC22FE5-0C09-4C0E-87B4-32467CD92D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07A719A-A998-4138-8A59-0CFFF1BD7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">
                                            <p:graphicEl>
                                              <a:dgm id="{607A719A-A998-4138-8A59-0CFFF1BD7E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lvl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3544534E-7DEE-49AF-B031-34DD1EB38C77}"/>
              </a:ext>
            </a:extLst>
          </p:cNvPr>
          <p:cNvSpPr/>
          <p:nvPr/>
        </p:nvSpPr>
        <p:spPr>
          <a:xfrm>
            <a:off x="2628899" y="2900633"/>
            <a:ext cx="2374419" cy="11048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66F6BF-3D6A-400B-A3A4-06A0DB658259}"/>
              </a:ext>
            </a:extLst>
          </p:cNvPr>
          <p:cNvSpPr/>
          <p:nvPr/>
        </p:nvSpPr>
        <p:spPr>
          <a:xfrm>
            <a:off x="7543800" y="3200400"/>
            <a:ext cx="2185358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1E68CE-293B-4ABD-ACE5-59FFFB5936E6}"/>
              </a:ext>
            </a:extLst>
          </p:cNvPr>
          <p:cNvSpPr/>
          <p:nvPr/>
        </p:nvSpPr>
        <p:spPr>
          <a:xfrm>
            <a:off x="2794958" y="462233"/>
            <a:ext cx="20574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571EA4-0F71-47A1-A1D2-F32323580B90}"/>
              </a:ext>
            </a:extLst>
          </p:cNvPr>
          <p:cNvSpPr/>
          <p:nvPr/>
        </p:nvSpPr>
        <p:spPr>
          <a:xfrm>
            <a:off x="7671758" y="3276600"/>
            <a:ext cx="19812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Conversation Participant</a:t>
            </a:r>
          </a:p>
        </p:txBody>
      </p: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CBC850A4-FE0D-4027-A2E9-4231FBFAF8BB}"/>
              </a:ext>
            </a:extLst>
          </p:cNvPr>
          <p:cNvSpPr/>
          <p:nvPr/>
        </p:nvSpPr>
        <p:spPr>
          <a:xfrm>
            <a:off x="8052758" y="462233"/>
            <a:ext cx="1173480" cy="838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 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CC122A-2555-489B-9376-10CE8EC169C9}"/>
              </a:ext>
            </a:extLst>
          </p:cNvPr>
          <p:cNvCxnSpPr>
            <a:stCxn id="4" idx="3"/>
            <a:endCxn id="2" idx="1"/>
          </p:cNvCxnSpPr>
          <p:nvPr/>
        </p:nvCxnSpPr>
        <p:spPr>
          <a:xfrm>
            <a:off x="4852358" y="881333"/>
            <a:ext cx="3200400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4B6C6E-34F0-4D63-A497-F066D9787E7F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flipH="1">
            <a:off x="8636479" y="1300433"/>
            <a:ext cx="3019" cy="189996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D1B3AEB-8FAD-4F90-9F99-EBCC84EB93AF}"/>
              </a:ext>
            </a:extLst>
          </p:cNvPr>
          <p:cNvSpPr/>
          <p:nvPr/>
        </p:nvSpPr>
        <p:spPr>
          <a:xfrm>
            <a:off x="2756858" y="5582008"/>
            <a:ext cx="20574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Conversation</a:t>
            </a:r>
          </a:p>
        </p:txBody>
      </p: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A222485C-7611-4D4A-808C-0A9EA5AC61B3}"/>
              </a:ext>
            </a:extLst>
          </p:cNvPr>
          <p:cNvSpPr/>
          <p:nvPr/>
        </p:nvSpPr>
        <p:spPr>
          <a:xfrm>
            <a:off x="8075618" y="5582008"/>
            <a:ext cx="1150620" cy="838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7C3052-2B68-4A03-85A2-089EC246A0C2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8636479" y="4191000"/>
            <a:ext cx="14449" cy="139100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1576E19-A59C-4DB1-B64C-7D4646585530}"/>
              </a:ext>
            </a:extLst>
          </p:cNvPr>
          <p:cNvCxnSpPr>
            <a:cxnSpLocks/>
            <a:stCxn id="20" idx="1"/>
            <a:endCxn id="19" idx="3"/>
          </p:cNvCxnSpPr>
          <p:nvPr/>
        </p:nvCxnSpPr>
        <p:spPr>
          <a:xfrm flipH="1">
            <a:off x="4814258" y="6001108"/>
            <a:ext cx="3261360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9A7D47D-9AC2-40E3-8D8E-1E47C2D9204C}"/>
              </a:ext>
            </a:extLst>
          </p:cNvPr>
          <p:cNvSpPr/>
          <p:nvPr/>
        </p:nvSpPr>
        <p:spPr>
          <a:xfrm>
            <a:off x="2784175" y="3014934"/>
            <a:ext cx="20574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Message</a:t>
            </a:r>
          </a:p>
        </p:txBody>
      </p: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43487C31-0DBE-42FE-A48E-C9AE646421E4}"/>
              </a:ext>
            </a:extLst>
          </p:cNvPr>
          <p:cNvSpPr/>
          <p:nvPr/>
        </p:nvSpPr>
        <p:spPr>
          <a:xfrm>
            <a:off x="3175958" y="1757633"/>
            <a:ext cx="1315386" cy="838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4C8BA41-27D2-4ADE-AE31-D20A6BB00296}"/>
              </a:ext>
            </a:extLst>
          </p:cNvPr>
          <p:cNvCxnSpPr>
            <a:cxnSpLocks/>
            <a:stCxn id="4" idx="2"/>
            <a:endCxn id="30" idx="0"/>
          </p:cNvCxnSpPr>
          <p:nvPr/>
        </p:nvCxnSpPr>
        <p:spPr>
          <a:xfrm>
            <a:off x="3823658" y="1300433"/>
            <a:ext cx="9993" cy="45720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C6C42A-F803-4B9D-A463-184D4CA594E2}"/>
              </a:ext>
            </a:extLst>
          </p:cNvPr>
          <p:cNvCxnSpPr>
            <a:cxnSpLocks/>
            <a:stCxn id="30" idx="2"/>
            <a:endCxn id="39" idx="0"/>
          </p:cNvCxnSpPr>
          <p:nvPr/>
        </p:nvCxnSpPr>
        <p:spPr>
          <a:xfrm flipH="1">
            <a:off x="3816109" y="2595833"/>
            <a:ext cx="17542" cy="30480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Flowchart: Decision 40">
            <a:extLst>
              <a:ext uri="{FF2B5EF4-FFF2-40B4-BE49-F238E27FC236}">
                <a16:creationId xmlns:a16="http://schemas.microsoft.com/office/drawing/2014/main" id="{18870E8F-B45D-4EA4-B064-CE6FBF6A2183}"/>
              </a:ext>
            </a:extLst>
          </p:cNvPr>
          <p:cNvSpPr/>
          <p:nvPr/>
        </p:nvSpPr>
        <p:spPr>
          <a:xfrm>
            <a:off x="3252158" y="4348433"/>
            <a:ext cx="1173480" cy="838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0E6EAAC-7E13-44EF-AA24-9D5E49EBDC12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>
            <a:off x="3816109" y="4005532"/>
            <a:ext cx="22789" cy="34290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9E34E57-38D8-4DA2-84EF-BE2969F69634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3785558" y="5186633"/>
            <a:ext cx="48094" cy="39537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700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75FE-1CC8-4F09-BCDB-CF889216A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8600"/>
            <a:ext cx="9905998" cy="829282"/>
          </a:xfrm>
        </p:spPr>
        <p:txBody>
          <a:bodyPr/>
          <a:lstStyle/>
          <a:p>
            <a:r>
              <a:rPr lang="en-US" b="1"/>
              <a:t>Chat Flow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0D3CA390-845A-41FE-AE20-4BEA148F558A}"/>
              </a:ext>
            </a:extLst>
          </p:cNvPr>
          <p:cNvSpPr/>
          <p:nvPr/>
        </p:nvSpPr>
        <p:spPr>
          <a:xfrm>
            <a:off x="609600" y="1147621"/>
            <a:ext cx="1468054" cy="609600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Start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BA2996-6F38-42E2-9717-597A1E11B912}"/>
              </a:ext>
            </a:extLst>
          </p:cNvPr>
          <p:cNvSpPr/>
          <p:nvPr/>
        </p:nvSpPr>
        <p:spPr>
          <a:xfrm>
            <a:off x="2839399" y="1145401"/>
            <a:ext cx="25146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User sends message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969C38ED-A3BE-49F6-981E-2AE553724427}"/>
              </a:ext>
            </a:extLst>
          </p:cNvPr>
          <p:cNvSpPr/>
          <p:nvPr/>
        </p:nvSpPr>
        <p:spPr>
          <a:xfrm>
            <a:off x="9392350" y="2355510"/>
            <a:ext cx="2209800" cy="1219199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Valid message?</a:t>
            </a: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2C66F5A7-B514-4311-8073-7E897D5A51B8}"/>
              </a:ext>
            </a:extLst>
          </p:cNvPr>
          <p:cNvSpPr/>
          <p:nvPr/>
        </p:nvSpPr>
        <p:spPr>
          <a:xfrm>
            <a:off x="3362436" y="5867400"/>
            <a:ext cx="1468054" cy="609600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End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A28261-A552-4F64-952B-2BFB21467FB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077654" y="1450201"/>
            <a:ext cx="761745" cy="2220"/>
          </a:xfrm>
          <a:prstGeom prst="straightConnector1">
            <a:avLst/>
          </a:prstGeom>
          <a:ln w="38100">
            <a:tailEnd type="triangle"/>
          </a:ln>
          <a:effectLst>
            <a:glow rad="76200">
              <a:schemeClr val="tx1"/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CFECDEE9-E22D-4B9A-AD50-22ED5732F348}"/>
              </a:ext>
            </a:extLst>
          </p:cNvPr>
          <p:cNvSpPr/>
          <p:nvPr/>
        </p:nvSpPr>
        <p:spPr>
          <a:xfrm>
            <a:off x="9763222" y="5867400"/>
            <a:ext cx="1468054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Message sent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48B7283-C0A5-41D9-93FE-42F0A066109E}"/>
              </a:ext>
            </a:extLst>
          </p:cNvPr>
          <p:cNvCxnSpPr>
            <a:cxnSpLocks/>
            <a:stCxn id="65" idx="1"/>
            <a:endCxn id="17" idx="3"/>
          </p:cNvCxnSpPr>
          <p:nvPr/>
        </p:nvCxnSpPr>
        <p:spPr>
          <a:xfrm flipH="1">
            <a:off x="4830490" y="6172200"/>
            <a:ext cx="4932732" cy="0"/>
          </a:xfrm>
          <a:prstGeom prst="straightConnector1">
            <a:avLst/>
          </a:prstGeom>
          <a:ln w="38100">
            <a:tailEnd type="triangle"/>
          </a:ln>
          <a:effectLst>
            <a:glow rad="76200">
              <a:schemeClr val="tx1"/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C15B8156-1D50-4ACA-B43B-5835E31B75D3}"/>
              </a:ext>
            </a:extLst>
          </p:cNvPr>
          <p:cNvSpPr txBox="1"/>
          <p:nvPr/>
        </p:nvSpPr>
        <p:spPr>
          <a:xfrm>
            <a:off x="10134600" y="3501726"/>
            <a:ext cx="1238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effectLst>
                  <a:glow rad="88900">
                    <a:schemeClr val="tx1"/>
                  </a:glow>
                </a:effectLst>
              </a:rPr>
              <a:t>Yes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ACAF545-D1D4-43F9-A94B-F45A91D1921B}"/>
              </a:ext>
            </a:extLst>
          </p:cNvPr>
          <p:cNvSpPr txBox="1"/>
          <p:nvPr/>
        </p:nvSpPr>
        <p:spPr>
          <a:xfrm>
            <a:off x="8686800" y="2576309"/>
            <a:ext cx="1238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effectLst>
                  <a:glow rad="88900">
                    <a:schemeClr val="tx1"/>
                  </a:glow>
                </a:effectLst>
              </a:rPr>
              <a:t>No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1C870C-6EBD-4813-BDD7-4C1F4C3F15CF}"/>
              </a:ext>
            </a:extLst>
          </p:cNvPr>
          <p:cNvSpPr/>
          <p:nvPr/>
        </p:nvSpPr>
        <p:spPr>
          <a:xfrm>
            <a:off x="6096000" y="2660309"/>
            <a:ext cx="25146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Notify invalid message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8E7E681-47AD-40EC-B378-6EA57B08EDCC}"/>
              </a:ext>
            </a:extLst>
          </p:cNvPr>
          <p:cNvCxnSpPr>
            <a:cxnSpLocks/>
            <a:stCxn id="9" idx="1"/>
            <a:endCxn id="53" idx="3"/>
          </p:cNvCxnSpPr>
          <p:nvPr/>
        </p:nvCxnSpPr>
        <p:spPr>
          <a:xfrm flipH="1" flipV="1">
            <a:off x="8610600" y="2965109"/>
            <a:ext cx="781750" cy="1"/>
          </a:xfrm>
          <a:prstGeom prst="straightConnector1">
            <a:avLst/>
          </a:prstGeom>
          <a:ln w="38100">
            <a:tailEnd type="triangle"/>
          </a:ln>
          <a:effectLst>
            <a:glow rad="76200">
              <a:schemeClr val="tx1"/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52C1404-75B4-421F-806D-6CE90484ECBD}"/>
              </a:ext>
            </a:extLst>
          </p:cNvPr>
          <p:cNvCxnSpPr>
            <a:cxnSpLocks/>
            <a:stCxn id="79" idx="0"/>
            <a:endCxn id="6" idx="2"/>
          </p:cNvCxnSpPr>
          <p:nvPr/>
        </p:nvCxnSpPr>
        <p:spPr>
          <a:xfrm flipV="1">
            <a:off x="4096464" y="1755001"/>
            <a:ext cx="235" cy="530999"/>
          </a:xfrm>
          <a:prstGeom prst="straightConnector1">
            <a:avLst/>
          </a:prstGeom>
          <a:ln w="38100">
            <a:tailEnd type="triangle"/>
          </a:ln>
          <a:effectLst>
            <a:glow rad="76200">
              <a:schemeClr val="tx1"/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8F2EF55-636E-4CDA-AD71-D7B9968B37B2}"/>
              </a:ext>
            </a:extLst>
          </p:cNvPr>
          <p:cNvCxnSpPr>
            <a:cxnSpLocks/>
            <a:stCxn id="9" idx="2"/>
            <a:endCxn id="102" idx="0"/>
          </p:cNvCxnSpPr>
          <p:nvPr/>
        </p:nvCxnSpPr>
        <p:spPr>
          <a:xfrm>
            <a:off x="10497250" y="3574709"/>
            <a:ext cx="0" cy="600589"/>
          </a:xfrm>
          <a:prstGeom prst="straightConnector1">
            <a:avLst/>
          </a:prstGeom>
          <a:ln w="38100">
            <a:tailEnd type="triangle"/>
          </a:ln>
          <a:effectLst>
            <a:glow rad="76200">
              <a:schemeClr val="tx1"/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Diamond 78">
            <a:extLst>
              <a:ext uri="{FF2B5EF4-FFF2-40B4-BE49-F238E27FC236}">
                <a16:creationId xmlns:a16="http://schemas.microsoft.com/office/drawing/2014/main" id="{C680DC3B-4CBF-4129-BAC7-DDAA31C79A30}"/>
              </a:ext>
            </a:extLst>
          </p:cNvPr>
          <p:cNvSpPr/>
          <p:nvPr/>
        </p:nvSpPr>
        <p:spPr>
          <a:xfrm>
            <a:off x="2934878" y="2286000"/>
            <a:ext cx="2323171" cy="1376219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User </a:t>
            </a:r>
          </a:p>
          <a:p>
            <a:pPr algn="ctr"/>
            <a:r>
              <a:rPr lang="en-US" sz="2000"/>
              <a:t>input new message?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84AEEC2-67AC-449D-ACAE-C7157FE8EB2A}"/>
              </a:ext>
            </a:extLst>
          </p:cNvPr>
          <p:cNvCxnSpPr>
            <a:cxnSpLocks/>
            <a:stCxn id="53" idx="1"/>
            <a:endCxn id="79" idx="3"/>
          </p:cNvCxnSpPr>
          <p:nvPr/>
        </p:nvCxnSpPr>
        <p:spPr>
          <a:xfrm flipH="1">
            <a:off x="5258049" y="2965109"/>
            <a:ext cx="837951" cy="9001"/>
          </a:xfrm>
          <a:prstGeom prst="straightConnector1">
            <a:avLst/>
          </a:prstGeom>
          <a:ln w="38100">
            <a:tailEnd type="triangle"/>
          </a:ln>
          <a:effectLst>
            <a:glow rad="76200">
              <a:schemeClr val="tx1"/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DD0B72C-E50A-4FF0-9811-7C6B62F9F553}"/>
              </a:ext>
            </a:extLst>
          </p:cNvPr>
          <p:cNvCxnSpPr>
            <a:cxnSpLocks/>
            <a:stCxn id="79" idx="2"/>
            <a:endCxn id="17" idx="0"/>
          </p:cNvCxnSpPr>
          <p:nvPr/>
        </p:nvCxnSpPr>
        <p:spPr>
          <a:xfrm flipH="1">
            <a:off x="4096463" y="3662219"/>
            <a:ext cx="1" cy="2205181"/>
          </a:xfrm>
          <a:prstGeom prst="straightConnector1">
            <a:avLst/>
          </a:prstGeom>
          <a:ln w="38100">
            <a:tailEnd type="triangle"/>
          </a:ln>
          <a:effectLst>
            <a:glow rad="76200">
              <a:schemeClr val="tx1"/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1D3815B-1CCC-4456-ADCC-1BBF0A90AB76}"/>
              </a:ext>
            </a:extLst>
          </p:cNvPr>
          <p:cNvSpPr txBox="1"/>
          <p:nvPr/>
        </p:nvSpPr>
        <p:spPr>
          <a:xfrm>
            <a:off x="3154689" y="1964491"/>
            <a:ext cx="1238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effectLst>
                  <a:glow rad="88900">
                    <a:schemeClr val="tx1"/>
                  </a:glow>
                </a:effectLst>
              </a:rPr>
              <a:t>Yes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B0D48FA-5E52-4112-97E3-AE638B64DCAF}"/>
              </a:ext>
            </a:extLst>
          </p:cNvPr>
          <p:cNvSpPr txBox="1"/>
          <p:nvPr/>
        </p:nvSpPr>
        <p:spPr>
          <a:xfrm>
            <a:off x="3173638" y="3560072"/>
            <a:ext cx="1238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effectLst>
                  <a:glow rad="88900">
                    <a:schemeClr val="tx1"/>
                  </a:glow>
                </a:effectLst>
              </a:rPr>
              <a:t>No</a:t>
            </a:r>
          </a:p>
        </p:txBody>
      </p:sp>
      <p:sp>
        <p:nvSpPr>
          <p:cNvPr id="102" name="Diamond 101">
            <a:extLst>
              <a:ext uri="{FF2B5EF4-FFF2-40B4-BE49-F238E27FC236}">
                <a16:creationId xmlns:a16="http://schemas.microsoft.com/office/drawing/2014/main" id="{E8BE4DC6-9156-4A2C-9238-AEE879BF0D5F}"/>
              </a:ext>
            </a:extLst>
          </p:cNvPr>
          <p:cNvSpPr/>
          <p:nvPr/>
        </p:nvSpPr>
        <p:spPr>
          <a:xfrm>
            <a:off x="9463557" y="4175298"/>
            <a:ext cx="2067385" cy="1219199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Can connect?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41B13A6-0E27-4F06-A062-F8081E691CEC}"/>
              </a:ext>
            </a:extLst>
          </p:cNvPr>
          <p:cNvSpPr/>
          <p:nvPr/>
        </p:nvSpPr>
        <p:spPr>
          <a:xfrm>
            <a:off x="6096000" y="4480017"/>
            <a:ext cx="2514589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Notify cannot send message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F12F55E-542D-499C-916E-244AF39C0593}"/>
              </a:ext>
            </a:extLst>
          </p:cNvPr>
          <p:cNvCxnSpPr>
            <a:cxnSpLocks/>
            <a:stCxn id="102" idx="1"/>
            <a:endCxn id="114" idx="3"/>
          </p:cNvCxnSpPr>
          <p:nvPr/>
        </p:nvCxnSpPr>
        <p:spPr>
          <a:xfrm flipH="1" flipV="1">
            <a:off x="8610589" y="4784817"/>
            <a:ext cx="852968" cy="81"/>
          </a:xfrm>
          <a:prstGeom prst="straightConnector1">
            <a:avLst/>
          </a:prstGeom>
          <a:ln w="38100">
            <a:tailEnd type="triangle"/>
          </a:ln>
          <a:effectLst>
            <a:glow rad="76200">
              <a:schemeClr val="tx1"/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525FEF9-E5FC-4250-B7C9-9464E2D5EAAB}"/>
              </a:ext>
            </a:extLst>
          </p:cNvPr>
          <p:cNvCxnSpPr>
            <a:cxnSpLocks/>
            <a:stCxn id="102" idx="2"/>
            <a:endCxn id="65" idx="0"/>
          </p:cNvCxnSpPr>
          <p:nvPr/>
        </p:nvCxnSpPr>
        <p:spPr>
          <a:xfrm flipH="1">
            <a:off x="10497249" y="5394497"/>
            <a:ext cx="1" cy="472903"/>
          </a:xfrm>
          <a:prstGeom prst="straightConnector1">
            <a:avLst/>
          </a:prstGeom>
          <a:ln w="38100">
            <a:tailEnd type="triangle"/>
          </a:ln>
          <a:effectLst>
            <a:glow rad="76200">
              <a:schemeClr val="tx1"/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5CFADA9A-1394-4EA4-837E-E2CED1325EBB}"/>
              </a:ext>
            </a:extLst>
          </p:cNvPr>
          <p:cNvCxnSpPr>
            <a:cxnSpLocks/>
            <a:stCxn id="114" idx="1"/>
          </p:cNvCxnSpPr>
          <p:nvPr/>
        </p:nvCxnSpPr>
        <p:spPr>
          <a:xfrm rot="10800000" flipV="1">
            <a:off x="4472452" y="4784816"/>
            <a:ext cx="1623549" cy="1082503"/>
          </a:xfrm>
          <a:prstGeom prst="bentConnector3">
            <a:avLst>
              <a:gd name="adj1" fmla="val 100454"/>
            </a:avLst>
          </a:prstGeom>
          <a:ln w="38100">
            <a:tailEnd type="triangle"/>
          </a:ln>
          <a:effectLst>
            <a:glow rad="88900">
              <a:schemeClr val="tx1"/>
            </a:glo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85C3094F-2016-4451-B2A9-6EB9756A9DBA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>
            <a:off x="5353999" y="1450201"/>
            <a:ext cx="5143251" cy="905309"/>
          </a:xfrm>
          <a:prstGeom prst="bentConnector2">
            <a:avLst/>
          </a:prstGeom>
          <a:ln w="38100">
            <a:tailEnd type="triangle"/>
          </a:ln>
          <a:effectLst>
            <a:glow rad="88900">
              <a:schemeClr val="tx1"/>
            </a:glo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4FAEFD88-F485-4AA5-9DBB-3A43FC94D820}"/>
              </a:ext>
            </a:extLst>
          </p:cNvPr>
          <p:cNvSpPr txBox="1"/>
          <p:nvPr/>
        </p:nvSpPr>
        <p:spPr>
          <a:xfrm>
            <a:off x="10154350" y="5326068"/>
            <a:ext cx="1238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effectLst>
                  <a:glow rad="88900">
                    <a:schemeClr val="tx1"/>
                  </a:glow>
                </a:effectLst>
              </a:rPr>
              <a:t>Yes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ED5FD77-C418-4004-A97E-4D0C1401C5F9}"/>
              </a:ext>
            </a:extLst>
          </p:cNvPr>
          <p:cNvSpPr txBox="1"/>
          <p:nvPr/>
        </p:nvSpPr>
        <p:spPr>
          <a:xfrm>
            <a:off x="8772875" y="4364699"/>
            <a:ext cx="1238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effectLst>
                  <a:glow rad="88900">
                    <a:schemeClr val="tx1"/>
                  </a:glow>
                </a:effectLst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248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7" grpId="0" animBg="1"/>
      <p:bldP spid="65" grpId="0" animBg="1"/>
      <p:bldP spid="190" grpId="0"/>
      <p:bldP spid="193" grpId="0"/>
      <p:bldP spid="53" grpId="0" animBg="1"/>
      <p:bldP spid="79" grpId="0" animBg="1"/>
      <p:bldP spid="100" grpId="0"/>
      <p:bldP spid="101" grpId="0"/>
      <p:bldP spid="102" grpId="0" animBg="1"/>
      <p:bldP spid="114" grpId="0" animBg="1"/>
      <p:bldP spid="143" grpId="0"/>
      <p:bldP spid="14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ABC1E7-6159-49A9-9A63-8B53CB66E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24000"/>
            <a:ext cx="1651085" cy="17971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1CC34A-378C-46A7-8D4E-8E44BED372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160" y="4671122"/>
            <a:ext cx="838200" cy="8382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CC551DB-99DE-4B60-9132-39377C21C7D4}"/>
              </a:ext>
            </a:extLst>
          </p:cNvPr>
          <p:cNvGrpSpPr/>
          <p:nvPr/>
        </p:nvGrpSpPr>
        <p:grpSpPr>
          <a:xfrm>
            <a:off x="5755737" y="937321"/>
            <a:ext cx="4489701" cy="3352801"/>
            <a:chOff x="5600658" y="1904999"/>
            <a:chExt cx="3507289" cy="239606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EB62BD-9B21-4743-A5A5-F9B093FB4A88}"/>
                </a:ext>
              </a:extLst>
            </p:cNvPr>
            <p:cNvSpPr/>
            <p:nvPr/>
          </p:nvSpPr>
          <p:spPr>
            <a:xfrm>
              <a:off x="5600658" y="1904999"/>
              <a:ext cx="3505199" cy="2396068"/>
            </a:xfrm>
            <a:prstGeom prst="rect">
              <a:avLst/>
            </a:prstGeom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AD4ECC-5380-49FE-A9DF-32D651DE88C8}"/>
                </a:ext>
              </a:extLst>
            </p:cNvPr>
            <p:cNvSpPr/>
            <p:nvPr/>
          </p:nvSpPr>
          <p:spPr>
            <a:xfrm>
              <a:off x="5602748" y="1913064"/>
              <a:ext cx="3505199" cy="383239"/>
            </a:xfrm>
            <a:prstGeom prst="rect">
              <a:avLst/>
            </a:prstGeom>
            <a:ln w="190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/>
                <a:t>Back-end/Staff Webapp Server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431881D0-486C-4677-AC76-08B7DF7F61F3}"/>
              </a:ext>
            </a:extLst>
          </p:cNvPr>
          <p:cNvSpPr/>
          <p:nvPr/>
        </p:nvSpPr>
        <p:spPr>
          <a:xfrm>
            <a:off x="6075008" y="1677978"/>
            <a:ext cx="1524000" cy="78777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Controller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FA53BE-0833-4944-93F2-38E2F85031C3}"/>
              </a:ext>
            </a:extLst>
          </p:cNvPr>
          <p:cNvSpPr/>
          <p:nvPr/>
        </p:nvSpPr>
        <p:spPr>
          <a:xfrm>
            <a:off x="5829532" y="3204021"/>
            <a:ext cx="2171700" cy="79679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Business Logic </a:t>
            </a:r>
          </a:p>
          <a:p>
            <a:pPr algn="ctr"/>
            <a:r>
              <a:rPr lang="en-US"/>
              <a:t>Service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1A4A70-AF85-45B3-B3E6-777F7EAAFAC4}"/>
              </a:ext>
            </a:extLst>
          </p:cNvPr>
          <p:cNvCxnSpPr>
            <a:cxnSpLocks/>
            <a:stCxn id="4" idx="3"/>
            <a:endCxn id="9" idx="2"/>
          </p:cNvCxnSpPr>
          <p:nvPr/>
        </p:nvCxnSpPr>
        <p:spPr>
          <a:xfrm flipV="1">
            <a:off x="3098885" y="2071863"/>
            <a:ext cx="2976123" cy="350708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  <a:effectLst>
            <a:glow rad="381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C625C9-E1D2-41A1-9C0F-B052BA51D95C}"/>
              </a:ext>
            </a:extLst>
          </p:cNvPr>
          <p:cNvCxnSpPr>
            <a:cxnSpLocks/>
          </p:cNvCxnSpPr>
          <p:nvPr/>
        </p:nvCxnSpPr>
        <p:spPr>
          <a:xfrm flipH="1">
            <a:off x="6717862" y="2473988"/>
            <a:ext cx="1" cy="730033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  <a:effectLst>
            <a:glow rad="381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627C38-D884-44EF-B0B1-A1B1BAE0B4ED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6915382" y="4000817"/>
            <a:ext cx="1706414" cy="822705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  <a:effectLst>
            <a:glow rad="381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9B98F91-04E2-49D1-B38D-7B805E29C857}"/>
              </a:ext>
            </a:extLst>
          </p:cNvPr>
          <p:cNvCxnSpPr>
            <a:stCxn id="4" idx="2"/>
            <a:endCxn id="5" idx="1"/>
          </p:cNvCxnSpPr>
          <p:nvPr/>
        </p:nvCxnSpPr>
        <p:spPr>
          <a:xfrm rot="16200000" flipH="1">
            <a:off x="4533211" y="1061273"/>
            <a:ext cx="1769080" cy="6288817"/>
          </a:xfrm>
          <a:prstGeom prst="bentConnector2">
            <a:avLst/>
          </a:prstGeom>
          <a:ln w="28575">
            <a:headEnd type="stealth" w="lg" len="lg"/>
            <a:tailEnd type="none" w="lg" len="lg"/>
          </a:ln>
          <a:effectLst>
            <a:glow rad="63500">
              <a:schemeClr val="tx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F126E59-FAB6-46E8-B848-F5E9BD9F17F8}"/>
              </a:ext>
            </a:extLst>
          </p:cNvPr>
          <p:cNvCxnSpPr>
            <a:cxnSpLocks/>
          </p:cNvCxnSpPr>
          <p:nvPr/>
        </p:nvCxnSpPr>
        <p:spPr>
          <a:xfrm rot="10800000">
            <a:off x="2024042" y="3311568"/>
            <a:ext cx="6538119" cy="1969154"/>
          </a:xfrm>
          <a:prstGeom prst="bentConnector3">
            <a:avLst>
              <a:gd name="adj1" fmla="val 99986"/>
            </a:avLst>
          </a:prstGeom>
          <a:ln w="28575">
            <a:headEnd type="stealth" w="lg" len="lg"/>
            <a:tailEnd type="none" w="lg" len="lg"/>
          </a:ln>
          <a:effectLst>
            <a:glow rad="63500">
              <a:schemeClr val="tx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77B5C3D-4477-48F4-AB70-EE256CBAA8A9}"/>
              </a:ext>
            </a:extLst>
          </p:cNvPr>
          <p:cNvSpPr txBox="1"/>
          <p:nvPr/>
        </p:nvSpPr>
        <p:spPr>
          <a:xfrm>
            <a:off x="1447800" y="1070117"/>
            <a:ext cx="1456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Browser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4C506B-4461-4141-830B-10168B2FECEE}"/>
              </a:ext>
            </a:extLst>
          </p:cNvPr>
          <p:cNvSpPr txBox="1"/>
          <p:nvPr/>
        </p:nvSpPr>
        <p:spPr>
          <a:xfrm>
            <a:off x="7268050" y="5690267"/>
            <a:ext cx="3426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Firebase Realtime Database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F55382A9-5EAF-4CFD-BBFB-21AB28FFE61C}"/>
              </a:ext>
            </a:extLst>
          </p:cNvPr>
          <p:cNvSpPr/>
          <p:nvPr/>
        </p:nvSpPr>
        <p:spPr>
          <a:xfrm>
            <a:off x="11074795" y="1512281"/>
            <a:ext cx="838200" cy="974769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FBFF3F-15E9-451B-8B99-22FE987B996C}"/>
              </a:ext>
            </a:extLst>
          </p:cNvPr>
          <p:cNvSpPr/>
          <p:nvPr/>
        </p:nvSpPr>
        <p:spPr>
          <a:xfrm>
            <a:off x="8192438" y="2519354"/>
            <a:ext cx="1676401" cy="78777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C48602B-5628-49CC-8F4D-C8D99868F099}"/>
              </a:ext>
            </a:extLst>
          </p:cNvPr>
          <p:cNvCxnSpPr>
            <a:cxnSpLocks/>
          </p:cNvCxnSpPr>
          <p:nvPr/>
        </p:nvCxnSpPr>
        <p:spPr>
          <a:xfrm flipV="1">
            <a:off x="7201450" y="2772820"/>
            <a:ext cx="1037211" cy="413593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  <a:effectLst>
            <a:glow rad="381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DCC295-E127-4A3B-9A46-887D6941FC4B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379059" y="2913239"/>
            <a:ext cx="813379" cy="345289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  <a:effectLst>
            <a:glow rad="381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A54F5DF-D6CB-45DD-9CD2-6D48C873050F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9741965" y="1999666"/>
            <a:ext cx="1332830" cy="680492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  <a:effectLst>
            <a:glow rad="381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18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File:WebRTC Logo.svg">
            <a:extLst>
              <a:ext uri="{FF2B5EF4-FFF2-40B4-BE49-F238E27FC236}">
                <a16:creationId xmlns:a16="http://schemas.microsoft.com/office/drawing/2014/main" id="{C7C42F3A-8792-4089-B598-1B523AE501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724F4C-66DC-4C19-8F6D-9D4C955B8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2795587"/>
            <a:ext cx="72580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56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E075-51B6-44A1-A1EA-495CA052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WEBRTC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68869-DB3C-4BB0-92FD-3685FCCB3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WebRTC</a:t>
            </a:r>
            <a:r>
              <a:rPr lang="en-US" dirty="0"/>
              <a:t> ("</a:t>
            </a:r>
            <a:r>
              <a:rPr lang="en-US" b="1" dirty="0"/>
              <a:t>Web Real-Time Communication</a:t>
            </a:r>
            <a:r>
              <a:rPr lang="en-US" dirty="0"/>
              <a:t>")</a:t>
            </a:r>
          </a:p>
          <a:p>
            <a:r>
              <a:rPr lang="en-US" dirty="0"/>
              <a:t>A collection of protocols &amp; API enables real-time communication over peer-to-peer connections.</a:t>
            </a:r>
          </a:p>
          <a:p>
            <a:r>
              <a:rPr lang="en-US" dirty="0"/>
              <a:t>Allow users’ browsers to enable applications such as video conferencing, file transfer, chat, or desktop sharing without installing plugins.</a:t>
            </a:r>
          </a:p>
          <a:p>
            <a:r>
              <a:rPr lang="en-US" dirty="0"/>
              <a:t>Standardized by the World Wide Web Consortium (W3C).</a:t>
            </a:r>
          </a:p>
        </p:txBody>
      </p:sp>
    </p:spTree>
    <p:extLst>
      <p:ext uri="{BB962C8B-B14F-4D97-AF65-F5344CB8AC3E}">
        <p14:creationId xmlns:p14="http://schemas.microsoft.com/office/powerpoint/2010/main" val="399529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E075-51B6-44A1-A1EA-495CA052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WEBRTC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68869-DB3C-4BB0-92FD-3685FCCB3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WebRTC uses Real-time Transport Protocol to transfer audio and video.</a:t>
            </a:r>
          </a:p>
          <a:p>
            <a:pPr marL="0" indent="0">
              <a:buNone/>
            </a:pPr>
            <a:r>
              <a:rPr lang="en-US" b="1" dirty="0"/>
              <a:t>Major Components:</a:t>
            </a:r>
          </a:p>
          <a:p>
            <a:r>
              <a:rPr lang="en-US" dirty="0" err="1"/>
              <a:t>getUserMedia</a:t>
            </a:r>
            <a:r>
              <a:rPr lang="en-US" dirty="0"/>
              <a:t> : to access resources such as camera, microphone, screen to capture media.</a:t>
            </a:r>
          </a:p>
          <a:p>
            <a:r>
              <a:rPr lang="en-US" dirty="0" err="1"/>
              <a:t>RTCPeerConnection</a:t>
            </a:r>
            <a:r>
              <a:rPr lang="en-US" dirty="0"/>
              <a:t> : to set up audio/video calls.</a:t>
            </a:r>
          </a:p>
          <a:p>
            <a:r>
              <a:rPr lang="en-US" dirty="0" err="1"/>
              <a:t>RTCDataChannel</a:t>
            </a:r>
            <a:r>
              <a:rPr lang="en-US" dirty="0"/>
              <a:t>: enable to transfer (share) data via peer-to-peer connections.</a:t>
            </a:r>
          </a:p>
        </p:txBody>
      </p:sp>
    </p:spTree>
    <p:extLst>
      <p:ext uri="{BB962C8B-B14F-4D97-AF65-F5344CB8AC3E}">
        <p14:creationId xmlns:p14="http://schemas.microsoft.com/office/powerpoint/2010/main" val="132733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E075-51B6-44A1-A1EA-495CA0521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WEBRTC IN OUR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A4F784-01BD-4ACB-ADF6-30AB5EC54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530429"/>
            <a:ext cx="1651085" cy="179714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A3C9869-05AD-4995-9FCC-F0A75DEA1FC4}"/>
              </a:ext>
            </a:extLst>
          </p:cNvPr>
          <p:cNvSpPr/>
          <p:nvPr/>
        </p:nvSpPr>
        <p:spPr>
          <a:xfrm>
            <a:off x="4989512" y="3410309"/>
            <a:ext cx="2209800" cy="94826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Signaling Server</a:t>
            </a:r>
          </a:p>
          <a:p>
            <a:pPr algn="ctr"/>
            <a:r>
              <a:rPr lang="en-US" sz="2000" b="1" dirty="0"/>
              <a:t>(WebRTC Node.js Socket.io)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D13800-1C76-454D-9ACC-C1DE66E9186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098885" y="3429000"/>
            <a:ext cx="1890627" cy="455442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  <a:effectLst>
            <a:glow rad="381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965267-923C-4535-A91A-4B4B6C41197F}"/>
              </a:ext>
            </a:extLst>
          </p:cNvPr>
          <p:cNvCxnSpPr>
            <a:cxnSpLocks/>
          </p:cNvCxnSpPr>
          <p:nvPr/>
        </p:nvCxnSpPr>
        <p:spPr>
          <a:xfrm flipH="1" flipV="1">
            <a:off x="3116371" y="3708724"/>
            <a:ext cx="1873141" cy="455442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  <a:effectLst>
            <a:glow rad="381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736198-259F-42E7-872F-669AAE0E250C}"/>
              </a:ext>
            </a:extLst>
          </p:cNvPr>
          <p:cNvSpPr txBox="1"/>
          <p:nvPr/>
        </p:nvSpPr>
        <p:spPr>
          <a:xfrm>
            <a:off x="1141413" y="2070803"/>
            <a:ext cx="2292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User’s Browser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69F3C82-F10C-4B25-8CAE-9AEC9ECD8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2511738"/>
            <a:ext cx="1651085" cy="17971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9F7D9F-81DB-4A59-A59E-64A5D92277FE}"/>
              </a:ext>
            </a:extLst>
          </p:cNvPr>
          <p:cNvSpPr txBox="1"/>
          <p:nvPr/>
        </p:nvSpPr>
        <p:spPr>
          <a:xfrm>
            <a:off x="8722551" y="2070803"/>
            <a:ext cx="2136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Expert’s Browser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10D654-FDE9-4606-A3C0-D79D8EBC7A5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7199312" y="3410309"/>
            <a:ext cx="1639888" cy="437884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  <a:effectLst>
            <a:glow rad="381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BD848D-B93C-4494-A5B3-2CF2C74EB7C3}"/>
              </a:ext>
            </a:extLst>
          </p:cNvPr>
          <p:cNvCxnSpPr>
            <a:cxnSpLocks/>
          </p:cNvCxnSpPr>
          <p:nvPr/>
        </p:nvCxnSpPr>
        <p:spPr>
          <a:xfrm flipH="1">
            <a:off x="7199313" y="3708724"/>
            <a:ext cx="1639887" cy="308820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  <a:effectLst>
            <a:glow rad="381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82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E075-51B6-44A1-A1EA-495CA052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DEMO: CALLING VIA WEBRTC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68869-DB3C-4BB0-92FD-3685FCCB3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1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3544534E-7DEE-49AF-B031-34DD1EB38C77}"/>
              </a:ext>
            </a:extLst>
          </p:cNvPr>
          <p:cNvSpPr/>
          <p:nvPr/>
        </p:nvSpPr>
        <p:spPr>
          <a:xfrm>
            <a:off x="2628899" y="2900633"/>
            <a:ext cx="2374419" cy="11048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66F6BF-3D6A-400B-A3A4-06A0DB658259}"/>
              </a:ext>
            </a:extLst>
          </p:cNvPr>
          <p:cNvSpPr/>
          <p:nvPr/>
        </p:nvSpPr>
        <p:spPr>
          <a:xfrm>
            <a:off x="7543800" y="3200400"/>
            <a:ext cx="2185358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1E68CE-293B-4ABD-ACE5-59FFFB5936E6}"/>
              </a:ext>
            </a:extLst>
          </p:cNvPr>
          <p:cNvSpPr/>
          <p:nvPr/>
        </p:nvSpPr>
        <p:spPr>
          <a:xfrm>
            <a:off x="2794958" y="462233"/>
            <a:ext cx="20574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571EA4-0F71-47A1-A1D2-F32323580B90}"/>
              </a:ext>
            </a:extLst>
          </p:cNvPr>
          <p:cNvSpPr/>
          <p:nvPr/>
        </p:nvSpPr>
        <p:spPr>
          <a:xfrm>
            <a:off x="7671758" y="3276600"/>
            <a:ext cx="19812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Conversation Participant</a:t>
            </a:r>
          </a:p>
        </p:txBody>
      </p: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CBC850A4-FE0D-4027-A2E9-4231FBFAF8BB}"/>
              </a:ext>
            </a:extLst>
          </p:cNvPr>
          <p:cNvSpPr/>
          <p:nvPr/>
        </p:nvSpPr>
        <p:spPr>
          <a:xfrm>
            <a:off x="8052758" y="462233"/>
            <a:ext cx="1173480" cy="838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 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CC122A-2555-489B-9376-10CE8EC169C9}"/>
              </a:ext>
            </a:extLst>
          </p:cNvPr>
          <p:cNvCxnSpPr>
            <a:stCxn id="4" idx="3"/>
            <a:endCxn id="2" idx="1"/>
          </p:cNvCxnSpPr>
          <p:nvPr/>
        </p:nvCxnSpPr>
        <p:spPr>
          <a:xfrm>
            <a:off x="4852358" y="881333"/>
            <a:ext cx="3200400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4B6C6E-34F0-4D63-A497-F066D9787E7F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flipH="1">
            <a:off x="8636479" y="1300433"/>
            <a:ext cx="3019" cy="189996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D1B3AEB-8FAD-4F90-9F99-EBCC84EB93AF}"/>
              </a:ext>
            </a:extLst>
          </p:cNvPr>
          <p:cNvSpPr/>
          <p:nvPr/>
        </p:nvSpPr>
        <p:spPr>
          <a:xfrm>
            <a:off x="2756858" y="5582008"/>
            <a:ext cx="20574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Conversation</a:t>
            </a:r>
          </a:p>
        </p:txBody>
      </p: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A222485C-7611-4D4A-808C-0A9EA5AC61B3}"/>
              </a:ext>
            </a:extLst>
          </p:cNvPr>
          <p:cNvSpPr/>
          <p:nvPr/>
        </p:nvSpPr>
        <p:spPr>
          <a:xfrm>
            <a:off x="8075618" y="5582008"/>
            <a:ext cx="1150620" cy="838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7C3052-2B68-4A03-85A2-089EC246A0C2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8636479" y="4191000"/>
            <a:ext cx="14449" cy="139100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1576E19-A59C-4DB1-B64C-7D4646585530}"/>
              </a:ext>
            </a:extLst>
          </p:cNvPr>
          <p:cNvCxnSpPr>
            <a:cxnSpLocks/>
            <a:stCxn id="20" idx="1"/>
            <a:endCxn id="19" idx="3"/>
          </p:cNvCxnSpPr>
          <p:nvPr/>
        </p:nvCxnSpPr>
        <p:spPr>
          <a:xfrm flipH="1">
            <a:off x="4814258" y="6001108"/>
            <a:ext cx="3261360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9A7D47D-9AC2-40E3-8D8E-1E47C2D9204C}"/>
              </a:ext>
            </a:extLst>
          </p:cNvPr>
          <p:cNvSpPr/>
          <p:nvPr/>
        </p:nvSpPr>
        <p:spPr>
          <a:xfrm>
            <a:off x="2784175" y="3014934"/>
            <a:ext cx="20574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Message</a:t>
            </a:r>
          </a:p>
        </p:txBody>
      </p: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43487C31-0DBE-42FE-A48E-C9AE646421E4}"/>
              </a:ext>
            </a:extLst>
          </p:cNvPr>
          <p:cNvSpPr/>
          <p:nvPr/>
        </p:nvSpPr>
        <p:spPr>
          <a:xfrm>
            <a:off x="3175958" y="1757633"/>
            <a:ext cx="1315386" cy="838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4C8BA41-27D2-4ADE-AE31-D20A6BB00296}"/>
              </a:ext>
            </a:extLst>
          </p:cNvPr>
          <p:cNvCxnSpPr>
            <a:cxnSpLocks/>
            <a:stCxn id="4" idx="2"/>
            <a:endCxn id="30" idx="0"/>
          </p:cNvCxnSpPr>
          <p:nvPr/>
        </p:nvCxnSpPr>
        <p:spPr>
          <a:xfrm>
            <a:off x="3823658" y="1300433"/>
            <a:ext cx="9993" cy="45720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C6C42A-F803-4B9D-A463-184D4CA594E2}"/>
              </a:ext>
            </a:extLst>
          </p:cNvPr>
          <p:cNvCxnSpPr>
            <a:cxnSpLocks/>
            <a:stCxn id="30" idx="2"/>
            <a:endCxn id="39" idx="0"/>
          </p:cNvCxnSpPr>
          <p:nvPr/>
        </p:nvCxnSpPr>
        <p:spPr>
          <a:xfrm flipH="1">
            <a:off x="3816109" y="2595833"/>
            <a:ext cx="17542" cy="30480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Flowchart: Decision 40">
            <a:extLst>
              <a:ext uri="{FF2B5EF4-FFF2-40B4-BE49-F238E27FC236}">
                <a16:creationId xmlns:a16="http://schemas.microsoft.com/office/drawing/2014/main" id="{18870E8F-B45D-4EA4-B064-CE6FBF6A2183}"/>
              </a:ext>
            </a:extLst>
          </p:cNvPr>
          <p:cNvSpPr/>
          <p:nvPr/>
        </p:nvSpPr>
        <p:spPr>
          <a:xfrm>
            <a:off x="3252158" y="4348433"/>
            <a:ext cx="1173480" cy="838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0E6EAAC-7E13-44EF-AA24-9D5E49EBDC12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>
            <a:off x="3816109" y="4005532"/>
            <a:ext cx="22789" cy="34290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9E34E57-38D8-4DA2-84EF-BE2969F69634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3785558" y="5186633"/>
            <a:ext cx="48094" cy="39537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064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75FE-1CC8-4F09-BCDB-CF889216A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8600"/>
            <a:ext cx="9905998" cy="829282"/>
          </a:xfrm>
        </p:spPr>
        <p:txBody>
          <a:bodyPr/>
          <a:lstStyle/>
          <a:p>
            <a:r>
              <a:rPr lang="en-US" b="1" dirty="0"/>
              <a:t>Calling via </a:t>
            </a:r>
            <a:r>
              <a:rPr lang="en-US" b="1" dirty="0" err="1"/>
              <a:t>webrtc</a:t>
            </a:r>
            <a:r>
              <a:rPr lang="en-US" b="1" dirty="0"/>
              <a:t> flow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0D3CA390-845A-41FE-AE20-4BEA148F558A}"/>
              </a:ext>
            </a:extLst>
          </p:cNvPr>
          <p:cNvSpPr/>
          <p:nvPr/>
        </p:nvSpPr>
        <p:spPr>
          <a:xfrm>
            <a:off x="267805" y="878666"/>
            <a:ext cx="1468054" cy="609600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Start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BA2996-6F38-42E2-9717-597A1E11B912}"/>
              </a:ext>
            </a:extLst>
          </p:cNvPr>
          <p:cNvSpPr/>
          <p:nvPr/>
        </p:nvSpPr>
        <p:spPr>
          <a:xfrm>
            <a:off x="2804176" y="876446"/>
            <a:ext cx="1816318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Caller calls receiver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969C38ED-A3BE-49F6-981E-2AE553724427}"/>
              </a:ext>
            </a:extLst>
          </p:cNvPr>
          <p:cNvSpPr/>
          <p:nvPr/>
        </p:nvSpPr>
        <p:spPr>
          <a:xfrm>
            <a:off x="8246341" y="533401"/>
            <a:ext cx="2209800" cy="1219199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Check timeout ends?</a:t>
            </a: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2C66F5A7-B514-4311-8073-7E897D5A51B8}"/>
              </a:ext>
            </a:extLst>
          </p:cNvPr>
          <p:cNvSpPr/>
          <p:nvPr/>
        </p:nvSpPr>
        <p:spPr>
          <a:xfrm>
            <a:off x="968759" y="5907864"/>
            <a:ext cx="1468054" cy="609600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End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A28261-A552-4F64-952B-2BFB21467FB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735859" y="1181246"/>
            <a:ext cx="1068317" cy="2220"/>
          </a:xfrm>
          <a:prstGeom prst="straightConnector1">
            <a:avLst/>
          </a:prstGeom>
          <a:ln w="38100">
            <a:tailEnd type="triangle"/>
          </a:ln>
          <a:effectLst>
            <a:glow rad="76200">
              <a:schemeClr val="tx1"/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C21BC40-D3F5-47B3-9D60-FB37BFD2C0E4}"/>
              </a:ext>
            </a:extLst>
          </p:cNvPr>
          <p:cNvCxnSpPr>
            <a:cxnSpLocks/>
            <a:stCxn id="6" idx="3"/>
            <a:endCxn id="173" idx="1"/>
          </p:cNvCxnSpPr>
          <p:nvPr/>
        </p:nvCxnSpPr>
        <p:spPr>
          <a:xfrm>
            <a:off x="4620494" y="1181246"/>
            <a:ext cx="773914" cy="0"/>
          </a:xfrm>
          <a:prstGeom prst="straightConnector1">
            <a:avLst/>
          </a:prstGeom>
          <a:ln w="38100">
            <a:tailEnd type="triangle"/>
          </a:ln>
          <a:effectLst>
            <a:glow rad="76200">
              <a:schemeClr val="tx1"/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CC1714A6-E04D-4D62-8457-EC860FA9EC73}"/>
              </a:ext>
            </a:extLst>
          </p:cNvPr>
          <p:cNvSpPr/>
          <p:nvPr/>
        </p:nvSpPr>
        <p:spPr>
          <a:xfrm>
            <a:off x="4955447" y="2172666"/>
            <a:ext cx="2465868" cy="7863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Notify participants call fail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FECDEE9-E22D-4B9A-AD50-22ED5732F348}"/>
              </a:ext>
            </a:extLst>
          </p:cNvPr>
          <p:cNvSpPr/>
          <p:nvPr/>
        </p:nvSpPr>
        <p:spPr>
          <a:xfrm>
            <a:off x="6792720" y="5907865"/>
            <a:ext cx="1540812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In call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7795811B-3129-4092-83F4-F84A22992E92}"/>
              </a:ext>
            </a:extLst>
          </p:cNvPr>
          <p:cNvCxnSpPr>
            <a:cxnSpLocks/>
          </p:cNvCxnSpPr>
          <p:nvPr/>
        </p:nvCxnSpPr>
        <p:spPr>
          <a:xfrm rot="5400000">
            <a:off x="8117307" y="1084388"/>
            <a:ext cx="564463" cy="1981816"/>
          </a:xfrm>
          <a:prstGeom prst="bentConnector2">
            <a:avLst/>
          </a:prstGeom>
          <a:ln w="38100">
            <a:tailEnd type="triangle"/>
          </a:ln>
          <a:effectLst>
            <a:glow rad="88900">
              <a:schemeClr val="tx1"/>
            </a:glo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A06A0C1-A96B-4D5A-891B-6C273D078697}"/>
              </a:ext>
            </a:extLst>
          </p:cNvPr>
          <p:cNvSpPr txBox="1"/>
          <p:nvPr/>
        </p:nvSpPr>
        <p:spPr>
          <a:xfrm>
            <a:off x="10021055" y="733454"/>
            <a:ext cx="1238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effectLst>
                  <a:glow rad="88900">
                    <a:schemeClr val="tx1"/>
                  </a:glow>
                </a:effectLst>
              </a:rPr>
              <a:t>No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4311E1C-F586-4348-9E46-ED061841C0DA}"/>
              </a:ext>
            </a:extLst>
          </p:cNvPr>
          <p:cNvCxnSpPr>
            <a:cxnSpLocks/>
            <a:stCxn id="57" idx="1"/>
            <a:endCxn id="17" idx="0"/>
          </p:cNvCxnSpPr>
          <p:nvPr/>
        </p:nvCxnSpPr>
        <p:spPr>
          <a:xfrm rot="10800000" flipV="1">
            <a:off x="1702787" y="2565860"/>
            <a:ext cx="3252661" cy="3342003"/>
          </a:xfrm>
          <a:prstGeom prst="bentConnector2">
            <a:avLst/>
          </a:prstGeom>
          <a:ln w="38100">
            <a:tailEnd type="triangle"/>
          </a:ln>
          <a:effectLst>
            <a:glow rad="88900">
              <a:schemeClr val="tx1"/>
            </a:glo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F79244B8-0E3A-4B74-8B06-162E25B3965F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10495346" y="1183466"/>
            <a:ext cx="195493" cy="819087"/>
          </a:xfrm>
          <a:prstGeom prst="bentConnector2">
            <a:avLst/>
          </a:prstGeom>
          <a:ln w="38100">
            <a:tailEnd type="triangle"/>
          </a:ln>
          <a:effectLst>
            <a:glow rad="88900">
              <a:schemeClr val="tx1"/>
            </a:glo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0110EC0-7DE3-4DEA-8BCF-4B1583521F15}"/>
              </a:ext>
            </a:extLst>
          </p:cNvPr>
          <p:cNvCxnSpPr>
            <a:cxnSpLocks/>
            <a:endCxn id="17" idx="3"/>
          </p:cNvCxnSpPr>
          <p:nvPr/>
        </p:nvCxnSpPr>
        <p:spPr>
          <a:xfrm flipH="1" flipV="1">
            <a:off x="2436813" y="6212664"/>
            <a:ext cx="882417" cy="1"/>
          </a:xfrm>
          <a:prstGeom prst="straightConnector1">
            <a:avLst/>
          </a:prstGeom>
          <a:ln w="38100">
            <a:tailEnd type="triangle"/>
          </a:ln>
          <a:effectLst>
            <a:glow rad="76200">
              <a:schemeClr val="tx1"/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64C72CA5-D170-464F-BB8A-B5EBE4363275}"/>
              </a:ext>
            </a:extLst>
          </p:cNvPr>
          <p:cNvSpPr txBox="1"/>
          <p:nvPr/>
        </p:nvSpPr>
        <p:spPr>
          <a:xfrm>
            <a:off x="8418195" y="1653285"/>
            <a:ext cx="1238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effectLst>
                  <a:glow rad="88900">
                    <a:schemeClr val="tx1"/>
                  </a:glow>
                </a:effectLst>
              </a:rPr>
              <a:t>Yes</a:t>
            </a:r>
          </a:p>
        </p:txBody>
      </p:sp>
      <p:sp>
        <p:nvSpPr>
          <p:cNvPr id="100" name="Diamond 99">
            <a:extLst>
              <a:ext uri="{FF2B5EF4-FFF2-40B4-BE49-F238E27FC236}">
                <a16:creationId xmlns:a16="http://schemas.microsoft.com/office/drawing/2014/main" id="{87DA83E1-CDB3-4F1E-8600-1C9759D266D7}"/>
              </a:ext>
            </a:extLst>
          </p:cNvPr>
          <p:cNvSpPr/>
          <p:nvPr/>
        </p:nvSpPr>
        <p:spPr>
          <a:xfrm>
            <a:off x="9657146" y="2002553"/>
            <a:ext cx="2067385" cy="1219199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Receiver accepts call?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CACE182-6AF1-47FF-BA62-85B1A690C4BC}"/>
              </a:ext>
            </a:extLst>
          </p:cNvPr>
          <p:cNvCxnSpPr>
            <a:cxnSpLocks/>
            <a:stCxn id="100" idx="1"/>
          </p:cNvCxnSpPr>
          <p:nvPr/>
        </p:nvCxnSpPr>
        <p:spPr>
          <a:xfrm flipH="1">
            <a:off x="7421315" y="2612153"/>
            <a:ext cx="2235831" cy="0"/>
          </a:xfrm>
          <a:prstGeom prst="straightConnector1">
            <a:avLst/>
          </a:prstGeom>
          <a:ln w="38100">
            <a:tailEnd type="triangle"/>
          </a:ln>
          <a:effectLst>
            <a:glow rad="76200">
              <a:schemeClr val="tx1"/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1" name="Diamond 120">
            <a:extLst>
              <a:ext uri="{FF2B5EF4-FFF2-40B4-BE49-F238E27FC236}">
                <a16:creationId xmlns:a16="http://schemas.microsoft.com/office/drawing/2014/main" id="{332A4C78-B218-4539-BEF8-2DDD92F888F5}"/>
              </a:ext>
            </a:extLst>
          </p:cNvPr>
          <p:cNvSpPr/>
          <p:nvPr/>
        </p:nvSpPr>
        <p:spPr>
          <a:xfrm>
            <a:off x="9319237" y="4491963"/>
            <a:ext cx="2743200" cy="1219199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Connect successfully 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37562773-B063-42A7-B833-9126A1B45CF6}"/>
              </a:ext>
            </a:extLst>
          </p:cNvPr>
          <p:cNvCxnSpPr>
            <a:cxnSpLocks/>
            <a:stCxn id="121" idx="1"/>
            <a:endCxn id="57" idx="2"/>
          </p:cNvCxnSpPr>
          <p:nvPr/>
        </p:nvCxnSpPr>
        <p:spPr>
          <a:xfrm rot="10800000">
            <a:off x="6188381" y="2959055"/>
            <a:ext cx="3130856" cy="2142508"/>
          </a:xfrm>
          <a:prstGeom prst="bentConnector2">
            <a:avLst/>
          </a:prstGeom>
          <a:ln w="38100">
            <a:tailEnd type="triangle"/>
          </a:ln>
          <a:effectLst>
            <a:glow rad="88900">
              <a:schemeClr val="tx1"/>
            </a:glo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6024348D-CB1C-4529-8EFD-2D0B915266DC}"/>
              </a:ext>
            </a:extLst>
          </p:cNvPr>
          <p:cNvCxnSpPr>
            <a:cxnSpLocks/>
            <a:stCxn id="121" idx="2"/>
            <a:endCxn id="65" idx="3"/>
          </p:cNvCxnSpPr>
          <p:nvPr/>
        </p:nvCxnSpPr>
        <p:spPr>
          <a:xfrm rot="5400000">
            <a:off x="9261434" y="4783261"/>
            <a:ext cx="501503" cy="2357305"/>
          </a:xfrm>
          <a:prstGeom prst="bentConnector2">
            <a:avLst/>
          </a:prstGeom>
          <a:ln w="38100">
            <a:tailEnd type="triangle"/>
          </a:ln>
          <a:effectLst>
            <a:glow rad="88900">
              <a:schemeClr val="tx1"/>
            </a:glo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9B9CDDC-7B8D-4432-B0FA-538F3FB9F3DA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5921758" y="6212665"/>
            <a:ext cx="870962" cy="0"/>
          </a:xfrm>
          <a:prstGeom prst="straightConnector1">
            <a:avLst/>
          </a:prstGeom>
          <a:ln w="38100">
            <a:tailEnd type="triangle"/>
          </a:ln>
          <a:effectLst>
            <a:glow rad="76200">
              <a:schemeClr val="tx1"/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948C86E-D936-4DCF-AC66-44775089D1FD}"/>
              </a:ext>
            </a:extLst>
          </p:cNvPr>
          <p:cNvSpPr txBox="1"/>
          <p:nvPr/>
        </p:nvSpPr>
        <p:spPr>
          <a:xfrm>
            <a:off x="8895146" y="2393903"/>
            <a:ext cx="1238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effectLst>
                  <a:glow rad="88900">
                    <a:schemeClr val="tx1"/>
                  </a:glow>
                </a:effectLst>
              </a:rPr>
              <a:t>No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3EDB9582-331E-472E-9BA2-D438930810C2}"/>
              </a:ext>
            </a:extLst>
          </p:cNvPr>
          <p:cNvCxnSpPr>
            <a:cxnSpLocks/>
            <a:stCxn id="100" idx="2"/>
            <a:endCxn id="200" idx="0"/>
          </p:cNvCxnSpPr>
          <p:nvPr/>
        </p:nvCxnSpPr>
        <p:spPr>
          <a:xfrm flipH="1">
            <a:off x="10690838" y="3221752"/>
            <a:ext cx="1" cy="366614"/>
          </a:xfrm>
          <a:prstGeom prst="straightConnector1">
            <a:avLst/>
          </a:prstGeom>
          <a:ln w="38100">
            <a:tailEnd type="triangle"/>
          </a:ln>
          <a:effectLst>
            <a:glow rad="76200">
              <a:schemeClr val="tx1"/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12C3D987-9BCD-464B-823D-C8FD5E8FA691}"/>
              </a:ext>
            </a:extLst>
          </p:cNvPr>
          <p:cNvSpPr txBox="1"/>
          <p:nvPr/>
        </p:nvSpPr>
        <p:spPr>
          <a:xfrm>
            <a:off x="10419145" y="3080851"/>
            <a:ext cx="1238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effectLst>
                  <a:glow rad="88900">
                    <a:schemeClr val="tx1"/>
                  </a:glow>
                </a:effectLst>
              </a:rPr>
              <a:t>Yes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C50C052-1F9C-48BB-AC6E-03384029743A}"/>
              </a:ext>
            </a:extLst>
          </p:cNvPr>
          <p:cNvSpPr txBox="1"/>
          <p:nvPr/>
        </p:nvSpPr>
        <p:spPr>
          <a:xfrm>
            <a:off x="10419145" y="5612501"/>
            <a:ext cx="1238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effectLst>
                  <a:glow rad="88900">
                    <a:schemeClr val="tx1"/>
                  </a:glow>
                </a:effectLst>
              </a:rPr>
              <a:t>Yes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5F201B7-1C54-4137-B725-E623F0F2C28A}"/>
              </a:ext>
            </a:extLst>
          </p:cNvPr>
          <p:cNvSpPr txBox="1"/>
          <p:nvPr/>
        </p:nvSpPr>
        <p:spPr>
          <a:xfrm>
            <a:off x="8904956" y="4574248"/>
            <a:ext cx="1238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effectLst>
                  <a:glow rad="88900">
                    <a:schemeClr val="tx1"/>
                  </a:glow>
                </a:effectLst>
              </a:rPr>
              <a:t>No</a:t>
            </a:r>
          </a:p>
        </p:txBody>
      </p:sp>
      <p:sp>
        <p:nvSpPr>
          <p:cNvPr id="156" name="Diamond 155">
            <a:extLst>
              <a:ext uri="{FF2B5EF4-FFF2-40B4-BE49-F238E27FC236}">
                <a16:creationId xmlns:a16="http://schemas.microsoft.com/office/drawing/2014/main" id="{77C2C8CA-6EEC-43B2-8E1A-00ECD0F55BEB}"/>
              </a:ext>
            </a:extLst>
          </p:cNvPr>
          <p:cNvSpPr/>
          <p:nvPr/>
        </p:nvSpPr>
        <p:spPr>
          <a:xfrm>
            <a:off x="3341072" y="5562600"/>
            <a:ext cx="2602528" cy="1219199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Participant ends call?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FB32440-D51F-446B-8906-3FD86D1293A8}"/>
              </a:ext>
            </a:extLst>
          </p:cNvPr>
          <p:cNvSpPr txBox="1"/>
          <p:nvPr/>
        </p:nvSpPr>
        <p:spPr>
          <a:xfrm>
            <a:off x="4150253" y="4974328"/>
            <a:ext cx="1238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effectLst>
                  <a:glow rad="88900">
                    <a:schemeClr val="tx1"/>
                  </a:glow>
                </a:effectLst>
              </a:rPr>
              <a:t>No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01B1C7C4-37F3-4321-8060-E3F1B55A5525}"/>
              </a:ext>
            </a:extLst>
          </p:cNvPr>
          <p:cNvCxnSpPr>
            <a:cxnSpLocks/>
            <a:endCxn id="65" idx="0"/>
          </p:cNvCxnSpPr>
          <p:nvPr/>
        </p:nvCxnSpPr>
        <p:spPr>
          <a:xfrm rot="16200000" flipH="1">
            <a:off x="5939410" y="4284149"/>
            <a:ext cx="304800" cy="2942632"/>
          </a:xfrm>
          <a:prstGeom prst="bentConnector3">
            <a:avLst>
              <a:gd name="adj1" fmla="val -75000"/>
            </a:avLst>
          </a:prstGeom>
          <a:ln w="38100">
            <a:tailEnd type="triangle"/>
          </a:ln>
          <a:effectLst>
            <a:glow rad="88900">
              <a:schemeClr val="tx1"/>
            </a:glo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A52A1EF1-DE04-4967-8A28-04FE86C008CE}"/>
              </a:ext>
            </a:extLst>
          </p:cNvPr>
          <p:cNvSpPr txBox="1"/>
          <p:nvPr/>
        </p:nvSpPr>
        <p:spPr>
          <a:xfrm>
            <a:off x="2542165" y="5812553"/>
            <a:ext cx="1238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effectLst>
                  <a:glow rad="88900">
                    <a:schemeClr val="tx1"/>
                  </a:glow>
                </a:effectLst>
              </a:rPr>
              <a:t>Yes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B16F6F2B-3E56-4FFA-84F7-90CB0939432A}"/>
              </a:ext>
            </a:extLst>
          </p:cNvPr>
          <p:cNvSpPr/>
          <p:nvPr/>
        </p:nvSpPr>
        <p:spPr>
          <a:xfrm>
            <a:off x="5394408" y="876446"/>
            <a:ext cx="1976738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Notify receiver incoming call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418521FF-E8E1-49D7-89D8-2567CFCD1060}"/>
              </a:ext>
            </a:extLst>
          </p:cNvPr>
          <p:cNvCxnSpPr>
            <a:cxnSpLocks/>
            <a:stCxn id="173" idx="3"/>
          </p:cNvCxnSpPr>
          <p:nvPr/>
        </p:nvCxnSpPr>
        <p:spPr>
          <a:xfrm>
            <a:off x="7371146" y="1181246"/>
            <a:ext cx="914400" cy="2220"/>
          </a:xfrm>
          <a:prstGeom prst="straightConnector1">
            <a:avLst/>
          </a:prstGeom>
          <a:ln w="38100">
            <a:tailEnd type="triangle"/>
          </a:ln>
          <a:effectLst>
            <a:glow rad="76200">
              <a:schemeClr val="tx1"/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88398D13-8AEB-4B5D-A96F-750A1A71286D}"/>
              </a:ext>
            </a:extLst>
          </p:cNvPr>
          <p:cNvSpPr/>
          <p:nvPr/>
        </p:nvSpPr>
        <p:spPr>
          <a:xfrm>
            <a:off x="9657145" y="3588366"/>
            <a:ext cx="2067385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Connect 2 clients via WebRTC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EA93EBC3-7E1E-4B20-A334-67CDD7C3BB39}"/>
              </a:ext>
            </a:extLst>
          </p:cNvPr>
          <p:cNvCxnSpPr>
            <a:cxnSpLocks/>
            <a:stCxn id="200" idx="2"/>
            <a:endCxn id="121" idx="0"/>
          </p:cNvCxnSpPr>
          <p:nvPr/>
        </p:nvCxnSpPr>
        <p:spPr>
          <a:xfrm flipH="1">
            <a:off x="10690837" y="4197966"/>
            <a:ext cx="1" cy="293997"/>
          </a:xfrm>
          <a:prstGeom prst="straightConnector1">
            <a:avLst/>
          </a:prstGeom>
          <a:ln w="38100">
            <a:tailEnd type="triangle"/>
          </a:ln>
          <a:effectLst>
            <a:glow rad="76200">
              <a:schemeClr val="tx1"/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69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7" grpId="0" animBg="1"/>
      <p:bldP spid="57" grpId="0" animBg="1"/>
      <p:bldP spid="65" grpId="0" animBg="1"/>
      <p:bldP spid="94" grpId="0"/>
      <p:bldP spid="96" grpId="0"/>
      <p:bldP spid="100" grpId="0" animBg="1"/>
      <p:bldP spid="121" grpId="0" animBg="1"/>
      <p:bldP spid="149" grpId="0"/>
      <p:bldP spid="153" grpId="0"/>
      <p:bldP spid="154" grpId="0"/>
      <p:bldP spid="155" grpId="0"/>
      <p:bldP spid="156" grpId="0" animBg="1"/>
      <p:bldP spid="167" grpId="0"/>
      <p:bldP spid="171" grpId="0"/>
      <p:bldP spid="173" grpId="0" animBg="1"/>
      <p:bldP spid="20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82E4-FCB0-49B9-B33A-181FF25F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D131E-91C0-4E0A-9D29-7B6DBF5DE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197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82E4-FCB0-49B9-B33A-181FF25F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6000" b="1" i="1" dirty="0"/>
              <a:t>Conclusion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D131E-91C0-4E0A-9D29-7B6DBF5DE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864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457577-5CC9-49D7-AD84-ED64AA2CCF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031278"/>
              </p:ext>
            </p:extLst>
          </p:nvPr>
        </p:nvGraphicFramePr>
        <p:xfrm>
          <a:off x="1141413" y="1905000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223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63469E0-34FF-4A58-B12E-922F96087F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E63469E0-34FF-4A58-B12E-922F96087F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E3B2FC-9E2C-4AA3-88E2-32EA6C1F97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79E3B2FC-9E2C-4AA3-88E2-32EA6C1F97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74A15EF-363A-4C8A-989F-3E1BF740F7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874A15EF-363A-4C8A-989F-3E1BF740F7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025818-1291-4F4D-8C77-8A3876C390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5F025818-1291-4F4D-8C77-8A3876C390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50F68C8-B3A7-4C26-87C4-E68E17188C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C50F68C8-B3A7-4C26-87C4-E68E17188C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CD46-ADCF-4F9E-AA7D-E7A5C50F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b="1" dirty="0"/>
              <a:t>Future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12CEC-9047-40E6-A68D-6612932AC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357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FC43-685E-4B71-ACE9-D3E8124A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7200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50566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4650-7721-4FE3-A500-94DA76BC2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-68870"/>
            <a:ext cx="9905998" cy="1478570"/>
          </a:xfrm>
        </p:spPr>
        <p:txBody>
          <a:bodyPr>
            <a:normAutofit/>
          </a:bodyPr>
          <a:lstStyle/>
          <a:p>
            <a:r>
              <a:rPr lang="en-US" sz="4500" b="1"/>
              <a:t>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485FC1-9586-4015-A849-636532DB1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734" y="2743200"/>
            <a:ext cx="2101849" cy="4175860"/>
          </a:xfrm>
        </p:spPr>
      </p:pic>
      <p:sp>
        <p:nvSpPr>
          <p:cNvPr id="6" name="Flowchart: Sequential Access Storage 5">
            <a:extLst>
              <a:ext uri="{FF2B5EF4-FFF2-40B4-BE49-F238E27FC236}">
                <a16:creationId xmlns:a16="http://schemas.microsoft.com/office/drawing/2014/main" id="{FA6FB1DA-D50B-4729-B7D3-F50493CDC752}"/>
              </a:ext>
            </a:extLst>
          </p:cNvPr>
          <p:cNvSpPr/>
          <p:nvPr/>
        </p:nvSpPr>
        <p:spPr>
          <a:xfrm>
            <a:off x="2286000" y="2743200"/>
            <a:ext cx="2514600" cy="1371600"/>
          </a:xfrm>
          <a:prstGeom prst="flowChartMagneticTap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Friends </a:t>
            </a:r>
          </a:p>
          <a:p>
            <a:pPr algn="ctr"/>
            <a:r>
              <a:rPr lang="en-US" sz="2800"/>
              <a:t>not found</a:t>
            </a:r>
          </a:p>
        </p:txBody>
      </p:sp>
      <p:sp>
        <p:nvSpPr>
          <p:cNvPr id="8" name="Flowchart: Sequential Access Storage 7">
            <a:extLst>
              <a:ext uri="{FF2B5EF4-FFF2-40B4-BE49-F238E27FC236}">
                <a16:creationId xmlns:a16="http://schemas.microsoft.com/office/drawing/2014/main" id="{6B27D9E6-356A-4DAD-8986-586524E1D634}"/>
              </a:ext>
            </a:extLst>
          </p:cNvPr>
          <p:cNvSpPr/>
          <p:nvPr/>
        </p:nvSpPr>
        <p:spPr>
          <a:xfrm flipH="1">
            <a:off x="7116444" y="2743200"/>
            <a:ext cx="2819400" cy="1371600"/>
          </a:xfrm>
          <a:prstGeom prst="flowChartMagneticTap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That IT guy is not friendly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C320C923-604A-4BD9-8D85-637AE243834F}"/>
              </a:ext>
            </a:extLst>
          </p:cNvPr>
          <p:cNvSpPr/>
          <p:nvPr/>
        </p:nvSpPr>
        <p:spPr>
          <a:xfrm rot="21015061">
            <a:off x="4650106" y="419100"/>
            <a:ext cx="3171704" cy="1524000"/>
          </a:xfrm>
          <a:prstGeom prst="wedgeEllipse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I can’t ask them at this time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822411-3034-421B-A502-F20C4BD86FF5}"/>
              </a:ext>
            </a:extLst>
          </p:cNvPr>
          <p:cNvSpPr/>
          <p:nvPr/>
        </p:nvSpPr>
        <p:spPr>
          <a:xfrm>
            <a:off x="1276780" y="5055265"/>
            <a:ext cx="99183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How to solve           the problem?!</a:t>
            </a:r>
          </a:p>
        </p:txBody>
      </p:sp>
    </p:spTree>
    <p:extLst>
      <p:ext uri="{BB962C8B-B14F-4D97-AF65-F5344CB8AC3E}">
        <p14:creationId xmlns:p14="http://schemas.microsoft.com/office/powerpoint/2010/main" val="7781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4650-7721-4FE3-A500-94DA76BC2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-68870"/>
            <a:ext cx="9905998" cy="1478570"/>
          </a:xfrm>
        </p:spPr>
        <p:txBody>
          <a:bodyPr>
            <a:normAutofit/>
          </a:bodyPr>
          <a:lstStyle/>
          <a:p>
            <a:r>
              <a:rPr lang="en-US" sz="4500" b="1"/>
              <a:t>Scenario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EAA35D-C5E6-4380-893E-D83516029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0" y="2419377"/>
            <a:ext cx="1438275" cy="2857500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58E18BEF-67D9-43F2-B8F2-F0AF5E97378F}"/>
              </a:ext>
            </a:extLst>
          </p:cNvPr>
          <p:cNvSpPr/>
          <p:nvPr/>
        </p:nvSpPr>
        <p:spPr>
          <a:xfrm>
            <a:off x="755131" y="1066800"/>
            <a:ext cx="1785937" cy="1292161"/>
          </a:xfrm>
          <a:prstGeom prst="wedge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Have IT problem! What to do?!</a:t>
            </a:r>
          </a:p>
        </p:txBody>
      </p:sp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11B1C141-943C-49E3-A7CC-31B541E9DFD7}"/>
              </a:ext>
            </a:extLst>
          </p:cNvPr>
          <p:cNvSpPr/>
          <p:nvPr/>
        </p:nvSpPr>
        <p:spPr>
          <a:xfrm>
            <a:off x="5004334" y="957359"/>
            <a:ext cx="2286000" cy="1066800"/>
          </a:xfrm>
          <a:prstGeom prst="horizontalScroll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Ask a friend</a:t>
            </a:r>
          </a:p>
        </p:txBody>
      </p:sp>
      <p:sp>
        <p:nvSpPr>
          <p:cNvPr id="5" name="Star: 7 Points 4">
            <a:extLst>
              <a:ext uri="{FF2B5EF4-FFF2-40B4-BE49-F238E27FC236}">
                <a16:creationId xmlns:a16="http://schemas.microsoft.com/office/drawing/2014/main" id="{FDACB95B-C4CC-42B4-8390-D13D39E1ED3F}"/>
              </a:ext>
            </a:extLst>
          </p:cNvPr>
          <p:cNvSpPr/>
          <p:nvPr/>
        </p:nvSpPr>
        <p:spPr>
          <a:xfrm>
            <a:off x="9448800" y="3048000"/>
            <a:ext cx="2209800" cy="1292160"/>
          </a:xfrm>
          <a:prstGeom prst="star7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Problem solved</a:t>
            </a:r>
          </a:p>
        </p:txBody>
      </p:sp>
      <p:sp>
        <p:nvSpPr>
          <p:cNvPr id="8" name="Scroll: Horizontal 7">
            <a:extLst>
              <a:ext uri="{FF2B5EF4-FFF2-40B4-BE49-F238E27FC236}">
                <a16:creationId xmlns:a16="http://schemas.microsoft.com/office/drawing/2014/main" id="{3FEA87D4-0677-4A16-996B-4E5A9C85FC43}"/>
              </a:ext>
            </a:extLst>
          </p:cNvPr>
          <p:cNvSpPr/>
          <p:nvPr/>
        </p:nvSpPr>
        <p:spPr>
          <a:xfrm>
            <a:off x="5004334" y="3274423"/>
            <a:ext cx="2286000" cy="1145177"/>
          </a:xfrm>
          <a:prstGeom prst="horizontalScroll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Ask an random IT guy</a:t>
            </a:r>
          </a:p>
        </p:txBody>
      </p:sp>
      <p:sp>
        <p:nvSpPr>
          <p:cNvPr id="9" name="Scroll: Horizontal 8">
            <a:extLst>
              <a:ext uri="{FF2B5EF4-FFF2-40B4-BE49-F238E27FC236}">
                <a16:creationId xmlns:a16="http://schemas.microsoft.com/office/drawing/2014/main" id="{85F817A0-6575-48D8-BE39-264532E443F9}"/>
              </a:ext>
            </a:extLst>
          </p:cNvPr>
          <p:cNvSpPr/>
          <p:nvPr/>
        </p:nvSpPr>
        <p:spPr>
          <a:xfrm>
            <a:off x="5004334" y="5367241"/>
            <a:ext cx="2286000" cy="1066800"/>
          </a:xfrm>
          <a:prstGeom prst="horizontalScroll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Google it!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39729DE-DBC5-4602-A132-C7C976A4B249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 flipV="1">
            <a:off x="2237765" y="1490759"/>
            <a:ext cx="2766569" cy="2357368"/>
          </a:xfrm>
          <a:prstGeom prst="bentConnector3">
            <a:avLst/>
          </a:prstGeom>
          <a:ln w="28575">
            <a:solidFill>
              <a:schemeClr val="bg1"/>
            </a:solidFill>
            <a:tailEnd type="triangle"/>
          </a:ln>
          <a:effectLst>
            <a:glow rad="635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683F8B5-7E0B-4274-975B-364F794E0363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2237765" y="3848127"/>
            <a:ext cx="2766569" cy="2052514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  <a:effectLst>
            <a:glow rad="635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C637B7C-2F21-4BF9-ADFB-3253BA9D4C89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2237765" y="3847012"/>
            <a:ext cx="2766569" cy="1115"/>
          </a:xfrm>
          <a:prstGeom prst="bentConnector3">
            <a:avLst/>
          </a:prstGeom>
          <a:ln w="28575">
            <a:solidFill>
              <a:schemeClr val="bg1"/>
            </a:solidFill>
            <a:tailEnd type="triangle"/>
          </a:ln>
          <a:effectLst>
            <a:glow rad="635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7CF9F75-777C-4390-A1EF-E78DE1EF6CFB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>
            <a:off x="7290334" y="1490759"/>
            <a:ext cx="3263366" cy="1557241"/>
          </a:xfrm>
          <a:prstGeom prst="bentConnector2">
            <a:avLst/>
          </a:prstGeom>
          <a:ln w="28575">
            <a:solidFill>
              <a:schemeClr val="bg1"/>
            </a:solidFill>
            <a:tailEnd type="triangle"/>
          </a:ln>
          <a:effectLst>
            <a:glow rad="635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F60BDE5-326A-4C9E-AFD9-120DD168917A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6147334" y="1890809"/>
            <a:ext cx="0" cy="15267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  <a:effectLst>
            <a:glow rad="635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C8382F2-7E9E-4E5B-A4C0-B822C889BC40}"/>
              </a:ext>
            </a:extLst>
          </p:cNvPr>
          <p:cNvCxnSpPr>
            <a:cxnSpLocks/>
            <a:stCxn id="8" idx="3"/>
            <a:endCxn id="5" idx="4"/>
          </p:cNvCxnSpPr>
          <p:nvPr/>
        </p:nvCxnSpPr>
        <p:spPr>
          <a:xfrm>
            <a:off x="7290334" y="3847012"/>
            <a:ext cx="2158460" cy="3198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  <a:effectLst>
            <a:glow rad="635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693BC9D-BF0B-4D37-BF58-79BDA6BDB8C9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290334" y="4191000"/>
            <a:ext cx="3263366" cy="1709641"/>
          </a:xfrm>
          <a:prstGeom prst="bentConnector3">
            <a:avLst>
              <a:gd name="adj1" fmla="val 99846"/>
            </a:avLst>
          </a:prstGeom>
          <a:ln w="28575">
            <a:solidFill>
              <a:schemeClr val="bg1"/>
            </a:solidFill>
            <a:tailEnd type="triangle"/>
          </a:ln>
          <a:effectLst>
            <a:glow rad="635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7B248BD-07EB-42C6-9B34-3163FBF10F0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147334" y="4276453"/>
            <a:ext cx="0" cy="12241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  <a:effectLst>
            <a:glow rad="635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71C9900-CBD4-4B23-847B-E557638DC623}"/>
              </a:ext>
            </a:extLst>
          </p:cNvPr>
          <p:cNvCxnSpPr>
            <a:cxnSpLocks/>
          </p:cNvCxnSpPr>
          <p:nvPr/>
        </p:nvCxnSpPr>
        <p:spPr>
          <a:xfrm rot="10800000">
            <a:off x="2362200" y="3952876"/>
            <a:ext cx="3823234" cy="2600326"/>
          </a:xfrm>
          <a:prstGeom prst="bentConnector3">
            <a:avLst>
              <a:gd name="adj1" fmla="val 99848"/>
            </a:avLst>
          </a:prstGeom>
          <a:ln w="28575">
            <a:solidFill>
              <a:schemeClr val="bg1"/>
            </a:solidFill>
            <a:tailEnd type="triangle"/>
          </a:ln>
          <a:effectLst>
            <a:glow rad="635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FBD877F-E33F-49B0-938F-1F57DA4C0F08}"/>
              </a:ext>
            </a:extLst>
          </p:cNvPr>
          <p:cNvSpPr txBox="1"/>
          <p:nvPr/>
        </p:nvSpPr>
        <p:spPr>
          <a:xfrm>
            <a:off x="7394499" y="1052007"/>
            <a:ext cx="218183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effectLst>
                  <a:glow rad="88900">
                    <a:schemeClr val="tx1"/>
                  </a:glow>
                </a:effectLst>
              </a:rPr>
              <a:t>They can help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E8A1E01-0682-42F1-B170-98552FEA9F21}"/>
              </a:ext>
            </a:extLst>
          </p:cNvPr>
          <p:cNvSpPr txBox="1"/>
          <p:nvPr/>
        </p:nvSpPr>
        <p:spPr>
          <a:xfrm>
            <a:off x="4838138" y="1990594"/>
            <a:ext cx="152090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effectLst>
                  <a:glow rad="88900">
                    <a:schemeClr val="tx1"/>
                  </a:glow>
                </a:effectLst>
              </a:rPr>
              <a:t>They cannot help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E81E85-D4E0-4BC6-8304-227980F06EBA}"/>
              </a:ext>
            </a:extLst>
          </p:cNvPr>
          <p:cNvSpPr txBox="1"/>
          <p:nvPr/>
        </p:nvSpPr>
        <p:spPr>
          <a:xfrm>
            <a:off x="7634780" y="3048000"/>
            <a:ext cx="152090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effectLst>
                  <a:glow rad="88900">
                    <a:schemeClr val="tx1"/>
                  </a:glow>
                </a:effectLst>
              </a:rPr>
              <a:t>They’re so helpful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7213989-4CB5-4009-B3B6-65E0090196EB}"/>
              </a:ext>
            </a:extLst>
          </p:cNvPr>
          <p:cNvSpPr txBox="1"/>
          <p:nvPr/>
        </p:nvSpPr>
        <p:spPr>
          <a:xfrm>
            <a:off x="4588333" y="4483869"/>
            <a:ext cx="152090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effectLst>
                  <a:glow rad="88900">
                    <a:schemeClr val="tx1"/>
                  </a:glow>
                </a:effectLst>
              </a:rPr>
              <a:t>They’re not helpful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52F806E-B214-44C1-BE75-8CA6C1DF1955}"/>
              </a:ext>
            </a:extLst>
          </p:cNvPr>
          <p:cNvSpPr txBox="1"/>
          <p:nvPr/>
        </p:nvSpPr>
        <p:spPr>
          <a:xfrm>
            <a:off x="7543794" y="5436238"/>
            <a:ext cx="1905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effectLst>
                  <a:glow rad="88900">
                    <a:schemeClr val="tx1"/>
                  </a:glow>
                </a:effectLst>
              </a:rPr>
              <a:t>Answer found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0E8FA54-495D-40E9-96F3-35E87CE0BAB1}"/>
              </a:ext>
            </a:extLst>
          </p:cNvPr>
          <p:cNvSpPr txBox="1"/>
          <p:nvPr/>
        </p:nvSpPr>
        <p:spPr>
          <a:xfrm>
            <a:off x="2368816" y="6091762"/>
            <a:ext cx="238205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effectLst>
                  <a:glow rad="88900">
                    <a:schemeClr val="tx1"/>
                  </a:glow>
                </a:effectLst>
              </a:rPr>
              <a:t>Answer not found</a:t>
            </a:r>
          </a:p>
        </p:txBody>
      </p:sp>
    </p:spTree>
    <p:extLst>
      <p:ext uri="{BB962C8B-B14F-4D97-AF65-F5344CB8AC3E}">
        <p14:creationId xmlns:p14="http://schemas.microsoft.com/office/powerpoint/2010/main" val="203046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8" grpId="0" animBg="1"/>
      <p:bldP spid="9" grpId="0" animBg="1"/>
      <p:bldP spid="100" grpId="0"/>
      <p:bldP spid="101" grpId="0"/>
      <p:bldP spid="102" grpId="0"/>
      <p:bldP spid="103" grpId="0"/>
      <p:bldP spid="104" grpId="0"/>
      <p:bldP spid="10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507B-C472-493D-ABE8-1A507F52F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84523"/>
            <a:ext cx="9905998" cy="1478570"/>
          </a:xfrm>
        </p:spPr>
        <p:txBody>
          <a:bodyPr>
            <a:normAutofit/>
          </a:bodyPr>
          <a:lstStyle/>
          <a:p>
            <a:r>
              <a:rPr lang="en-US" sz="4500" b="1"/>
              <a:t>Idea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0C93F6-3FC1-4933-9908-D5C67D480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39" y="1502905"/>
            <a:ext cx="1590675" cy="316028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859C99-9369-44CA-9AE2-4B733AA950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1933264"/>
            <a:ext cx="2299561" cy="2299561"/>
          </a:xfrm>
          <a:prstGeom prst="rect">
            <a:avLst/>
          </a:prstGeom>
          <a:effectLst>
            <a:glow rad="50800">
              <a:schemeClr val="tx1">
                <a:alpha val="86000"/>
              </a:schemeClr>
            </a:glo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BE21DF-F719-43D4-9A82-B804E6C625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088" y="2261732"/>
            <a:ext cx="2148614" cy="2054075"/>
          </a:xfrm>
          <a:prstGeom prst="rect">
            <a:avLst/>
          </a:prstGeom>
          <a:effectLst>
            <a:glow rad="63500">
              <a:schemeClr val="tx1">
                <a:alpha val="85000"/>
              </a:schemeClr>
            </a:glow>
          </a:effec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1FE080-6701-43D2-85D6-44AB10C98C2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91514" y="3083046"/>
            <a:ext cx="2126843" cy="0"/>
          </a:xfrm>
          <a:prstGeom prst="line">
            <a:avLst/>
          </a:prstGeom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tx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18EB10E-F19C-4D81-94E3-3D21214B514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148536" y="3083044"/>
            <a:ext cx="1843064" cy="1"/>
          </a:xfrm>
          <a:prstGeom prst="line">
            <a:avLst/>
          </a:prstGeom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tx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5A39F9F-5C3E-4B42-ACEE-4E289D0599CA}"/>
              </a:ext>
            </a:extLst>
          </p:cNvPr>
          <p:cNvSpPr/>
          <p:nvPr/>
        </p:nvSpPr>
        <p:spPr>
          <a:xfrm>
            <a:off x="1698171" y="4631084"/>
            <a:ext cx="8473440" cy="949584"/>
          </a:xfrm>
          <a:custGeom>
            <a:avLst/>
            <a:gdLst>
              <a:gd name="connsiteX0" fmla="*/ 0 w 8473440"/>
              <a:gd name="connsiteY0" fmla="*/ 87085 h 949584"/>
              <a:gd name="connsiteX1" fmla="*/ 4197532 w 8473440"/>
              <a:gd name="connsiteY1" fmla="*/ 949234 h 949584"/>
              <a:gd name="connsiteX2" fmla="*/ 8473440 w 8473440"/>
              <a:gd name="connsiteY2" fmla="*/ 0 h 94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73440" h="949584">
                <a:moveTo>
                  <a:pt x="0" y="87085"/>
                </a:moveTo>
                <a:cubicBezTo>
                  <a:pt x="1392646" y="525416"/>
                  <a:pt x="2785292" y="963748"/>
                  <a:pt x="4197532" y="949234"/>
                </a:cubicBezTo>
                <a:cubicBezTo>
                  <a:pt x="5609772" y="934720"/>
                  <a:pt x="7694023" y="184332"/>
                  <a:pt x="8473440" y="0"/>
                </a:cubicBezTo>
              </a:path>
            </a:pathLst>
          </a:custGeom>
          <a:ln w="38100" cap="flat" cmpd="sng" algn="ctr">
            <a:solidFill>
              <a:schemeClr val="bg1"/>
            </a:solidFill>
            <a:prstDash val="dash"/>
            <a:round/>
            <a:headEnd type="arrow" w="med" len="med"/>
            <a:tailEnd type="arrow" w="med" len="med"/>
          </a:ln>
          <a:effectLst>
            <a:glow rad="63500">
              <a:schemeClr val="tx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D20D4EAB-99D5-4DB3-BE55-845F64F9AB99}"/>
              </a:ext>
            </a:extLst>
          </p:cNvPr>
          <p:cNvSpPr/>
          <p:nvPr/>
        </p:nvSpPr>
        <p:spPr>
          <a:xfrm>
            <a:off x="9382125" y="903938"/>
            <a:ext cx="1590675" cy="883708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OK! I can help!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2D63EA-2051-4538-BD35-9AB72AC7DFEC}"/>
              </a:ext>
            </a:extLst>
          </p:cNvPr>
          <p:cNvSpPr txBox="1"/>
          <p:nvPr/>
        </p:nvSpPr>
        <p:spPr>
          <a:xfrm>
            <a:off x="2461345" y="2602228"/>
            <a:ext cx="2126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Request for Help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DF07AD-0FDA-4FD0-B0DE-62CB06F7B2D6}"/>
              </a:ext>
            </a:extLst>
          </p:cNvPr>
          <p:cNvSpPr txBox="1"/>
          <p:nvPr/>
        </p:nvSpPr>
        <p:spPr>
          <a:xfrm>
            <a:off x="6931938" y="2330842"/>
            <a:ext cx="2126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Found suitable assignees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A2FEF6-AD95-4A8B-BE38-1ADF27857010}"/>
              </a:ext>
            </a:extLst>
          </p:cNvPr>
          <p:cNvSpPr txBox="1"/>
          <p:nvPr/>
        </p:nvSpPr>
        <p:spPr>
          <a:xfrm>
            <a:off x="3333144" y="5695890"/>
            <a:ext cx="5203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Connect &amp; Help requester solve the problem</a:t>
            </a:r>
          </a:p>
        </p:txBody>
      </p:sp>
    </p:spTree>
    <p:extLst>
      <p:ext uri="{BB962C8B-B14F-4D97-AF65-F5344CB8AC3E}">
        <p14:creationId xmlns:p14="http://schemas.microsoft.com/office/powerpoint/2010/main" val="42211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2FAD-71F9-4A23-A8AD-8BB376ED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4800"/>
            <a:ext cx="9905998" cy="676882"/>
          </a:xfrm>
        </p:spPr>
        <p:txBody>
          <a:bodyPr/>
          <a:lstStyle/>
          <a:p>
            <a:r>
              <a:rPr lang="en-US" b="1"/>
              <a:t>Special Function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018063-BDA4-4BFD-8CD1-D63E987134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1014813"/>
              </p:ext>
            </p:extLst>
          </p:nvPr>
        </p:nvGraphicFramePr>
        <p:xfrm>
          <a:off x="1141413" y="981075"/>
          <a:ext cx="9906000" cy="5343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489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9E1C92E-34E6-4180-A70A-82B9C62C1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39E1C92E-34E6-4180-A70A-82B9C62C1C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26BF7D-9F35-4B37-A46F-CF4EE01866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E726BF7D-9F35-4B37-A46F-CF4EE01866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931A39-ED1C-4E89-B2A2-54C7A7F730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1A931A39-ED1C-4E89-B2A2-54C7A7F730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209BD8-62D2-4CD6-9EDD-FFBC6FB0A7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02209BD8-62D2-4CD6-9EDD-FFBC6FB0A7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41E766-06D7-4EE6-942C-B409C789D2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A241E766-06D7-4EE6-942C-B409C789D2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13D669-D46B-4DFC-92E3-1635ED785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A813D669-D46B-4DFC-92E3-1635ED785C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2FAD-71F9-4A23-A8AD-8BB376ED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4800"/>
            <a:ext cx="9905998" cy="676882"/>
          </a:xfrm>
        </p:spPr>
        <p:txBody>
          <a:bodyPr/>
          <a:lstStyle/>
          <a:p>
            <a:r>
              <a:rPr lang="en-US" b="1"/>
              <a:t>Roles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018063-BDA4-4BFD-8CD1-D63E987134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639923"/>
              </p:ext>
            </p:extLst>
          </p:nvPr>
        </p:nvGraphicFramePr>
        <p:xfrm>
          <a:off x="1141413" y="981075"/>
          <a:ext cx="9906000" cy="5343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134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9E1C92E-34E6-4180-A70A-82B9C62C1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39E1C92E-34E6-4180-A70A-82B9C62C1C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26BF7D-9F35-4B37-A46F-CF4EE01866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E726BF7D-9F35-4B37-A46F-CF4EE01866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931A39-ED1C-4E89-B2A2-54C7A7F730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1A931A39-ED1C-4E89-B2A2-54C7A7F730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209BD8-62D2-4CD6-9EDD-FFBC6FB0A7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02209BD8-62D2-4CD6-9EDD-FFBC6FB0A7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14">
      <a:dk1>
        <a:srgbClr val="0E3554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1793</TotalTime>
  <Words>1119</Words>
  <Application>Microsoft Office PowerPoint</Application>
  <PresentationFormat>Widescreen</PresentationFormat>
  <Paragraphs>406</Paragraphs>
  <Slides>43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Candara</vt:lpstr>
      <vt:lpstr>Trebuchet MS</vt:lpstr>
      <vt:lpstr>Tw Cen MT</vt:lpstr>
      <vt:lpstr>Verdana</vt:lpstr>
      <vt:lpstr>Circuit</vt:lpstr>
      <vt:lpstr>Realtime Help Desk System Via Video Call</vt:lpstr>
      <vt:lpstr>PowerPoint Presentation</vt:lpstr>
      <vt:lpstr>Outline</vt:lpstr>
      <vt:lpstr>INTRODUCTION</vt:lpstr>
      <vt:lpstr>Problem</vt:lpstr>
      <vt:lpstr>Scenario</vt:lpstr>
      <vt:lpstr>Idea</vt:lpstr>
      <vt:lpstr>Special Function</vt:lpstr>
      <vt:lpstr>Roles</vt:lpstr>
      <vt:lpstr>Solution</vt:lpstr>
      <vt:lpstr>System Architecture</vt:lpstr>
      <vt:lpstr>Web Service Architecture</vt:lpstr>
      <vt:lpstr>Front-end Application Architecture</vt:lpstr>
      <vt:lpstr>ALGORITHM: APPLY COLLABORATIVE FILTERING TO ASSIGN SUITABLE EXPERTS TO REQUESTS</vt:lpstr>
      <vt:lpstr>Problem of matching experts to requests</vt:lpstr>
      <vt:lpstr>solution</vt:lpstr>
      <vt:lpstr>PowerPoint Presentation</vt:lpstr>
      <vt:lpstr>solution</vt:lpstr>
      <vt:lpstr>DEMO: AUTO-ASSIGN EXPERT</vt:lpstr>
      <vt:lpstr>Flowchart: Conversation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Flowchart: auto assign request</vt:lpstr>
      <vt:lpstr>PowerPoint Presentation</vt:lpstr>
      <vt:lpstr>INTRODUCTION TO fIREBASE REALTIME DATABBASE</vt:lpstr>
      <vt:lpstr>DEMO: CONVERSATION COMMUNICATION VIA FIREBASE REAL-TIME DATABASE</vt:lpstr>
      <vt:lpstr>PowerPoint Presentation</vt:lpstr>
      <vt:lpstr>Chat Flow</vt:lpstr>
      <vt:lpstr>PowerPoint Presentation</vt:lpstr>
      <vt:lpstr>PowerPoint Presentation</vt:lpstr>
      <vt:lpstr>INTRODUCTION TO WEBRTC</vt:lpstr>
      <vt:lpstr>WEBRTC DESIGN</vt:lpstr>
      <vt:lpstr>WEBRTC IN OUR SYSTEM</vt:lpstr>
      <vt:lpstr>DEMO: CALLING VIA WEBRTC</vt:lpstr>
      <vt:lpstr>PowerPoint Presentation</vt:lpstr>
      <vt:lpstr>Calling via webrtc flow</vt:lpstr>
      <vt:lpstr>Conclusion</vt:lpstr>
      <vt:lpstr>PowerPoint Presentation</vt:lpstr>
      <vt:lpstr>Future Plan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Realtime Help Desk System Via Video Call</dc:title>
  <dc:creator>Thu Luu Nguyen Ngoc</dc:creator>
  <cp:lastModifiedBy>Jason Steve Nguyen</cp:lastModifiedBy>
  <cp:revision>127</cp:revision>
  <dcterms:created xsi:type="dcterms:W3CDTF">2017-12-06T13:55:04Z</dcterms:created>
  <dcterms:modified xsi:type="dcterms:W3CDTF">2017-12-11T22:38:23Z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