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3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0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EE19-E5ED-4B51-AB72-8C2DEAB14B29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7F79-0C1E-4C6B-BAF1-995FC83C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2" y="1486839"/>
            <a:ext cx="5172892" cy="1087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8" y="3693373"/>
            <a:ext cx="44481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00" y="1357419"/>
            <a:ext cx="4924252" cy="134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73" y="3485208"/>
            <a:ext cx="3990421" cy="209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28" y="3560553"/>
            <a:ext cx="1620233" cy="19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6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HUNGPCSE61807</dc:creator>
  <cp:lastModifiedBy>HUNGPCSE61807</cp:lastModifiedBy>
  <cp:revision>1</cp:revision>
  <dcterms:created xsi:type="dcterms:W3CDTF">2018-04-22T15:30:04Z</dcterms:created>
  <dcterms:modified xsi:type="dcterms:W3CDTF">2018-04-22T15:31:54Z</dcterms:modified>
</cp:coreProperties>
</file>