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Lst>
  <p:sldSz cx="21383625" cy="30275213"/>
  <p:notesSz cx="6858000" cy="9144000"/>
  <p:defaultTextStyle>
    <a:defPPr>
      <a:defRPr lang="en-US"/>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C896EC-570D-3B4F-9159-E2BD95C24FB8}">
          <p14:sldIdLst>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A69A"/>
    <a:srgbClr val="486886"/>
    <a:srgbClr val="BFBFBF"/>
    <a:srgbClr val="A7B1AB"/>
    <a:srgbClr val="F5F5F5"/>
    <a:srgbClr val="486786"/>
    <a:srgbClr val="C36E66"/>
    <a:srgbClr val="865F42"/>
    <a:srgbClr val="6939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5"/>
    <p:restoredTop sz="94690"/>
  </p:normalViewPr>
  <p:slideViewPr>
    <p:cSldViewPr snapToGrid="0" snapToObjects="1">
      <p:cViewPr>
        <p:scale>
          <a:sx n="46" d="100"/>
          <a:sy n="46" d="100"/>
        </p:scale>
        <p:origin x="2472" y="-1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dirty="0"/>
              <a:t>Click to edit Master title style</a:t>
            </a:r>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dirty="0"/>
              <a:t>Click to edit Master subtitle style</a:t>
            </a:r>
          </a:p>
        </p:txBody>
      </p:sp>
      <p:sp>
        <p:nvSpPr>
          <p:cNvPr id="4" name="Date Placeholder 3"/>
          <p:cNvSpPr>
            <a:spLocks noGrp="1"/>
          </p:cNvSpPr>
          <p:nvPr>
            <p:ph type="dt" sz="half" idx="10"/>
          </p:nvPr>
        </p:nvSpPr>
        <p:spPr/>
        <p:txBody>
          <a:bodyPr/>
          <a:lstStyle/>
          <a:p>
            <a:fld id="{A88DF8F2-FF56-AF4B-A1BA-6B673D337912}" type="datetimeFigureOut">
              <a:rPr lang="en-US"/>
              <a:t>4/22/18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44912-0286-4F4F-AC61-82B2C579C7F8}" type="slidenum">
              <a:rPr lang="en-US"/>
              <a:t>‹#›</a:t>
            </a:fld>
            <a:endParaRPr lang="en-US"/>
          </a:p>
        </p:txBody>
      </p:sp>
    </p:spTree>
    <p:extLst>
      <p:ext uri="{BB962C8B-B14F-4D97-AF65-F5344CB8AC3E}">
        <p14:creationId xmlns:p14="http://schemas.microsoft.com/office/powerpoint/2010/main" val="300690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88DF8F2-FF56-AF4B-A1BA-6B673D337912}" type="datetimeFigureOut">
              <a:rPr lang="en-US"/>
              <a:t>4/22/18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44912-0286-4F4F-AC61-82B2C579C7F8}" type="slidenum">
              <a:rPr lang="en-US"/>
              <a:t>‹#›</a:t>
            </a:fld>
            <a:endParaRPr lang="en-US"/>
          </a:p>
        </p:txBody>
      </p:sp>
    </p:spTree>
    <p:extLst>
      <p:ext uri="{BB962C8B-B14F-4D97-AF65-F5344CB8AC3E}">
        <p14:creationId xmlns:p14="http://schemas.microsoft.com/office/powerpoint/2010/main" val="3818156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88DF8F2-FF56-AF4B-A1BA-6B673D337912}" type="datetimeFigureOut">
              <a:rPr lang="en-US"/>
              <a:t>4/22/18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44912-0286-4F4F-AC61-82B2C579C7F8}" type="slidenum">
              <a:rPr lang="en-US"/>
              <a:t>‹#›</a:t>
            </a:fld>
            <a:endParaRPr lang="en-US"/>
          </a:p>
        </p:txBody>
      </p:sp>
    </p:spTree>
    <p:extLst>
      <p:ext uri="{BB962C8B-B14F-4D97-AF65-F5344CB8AC3E}">
        <p14:creationId xmlns:p14="http://schemas.microsoft.com/office/powerpoint/2010/main" val="1256001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88DF8F2-FF56-AF4B-A1BA-6B673D337912}" type="datetimeFigureOut">
              <a:rPr lang="en-US"/>
              <a:t>4/22/18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44912-0286-4F4F-AC61-82B2C579C7F8}" type="slidenum">
              <a:rPr lang="en-US"/>
              <a:t>‹#›</a:t>
            </a:fld>
            <a:endParaRPr lang="en-US"/>
          </a:p>
        </p:txBody>
      </p:sp>
    </p:spTree>
    <p:extLst>
      <p:ext uri="{BB962C8B-B14F-4D97-AF65-F5344CB8AC3E}">
        <p14:creationId xmlns:p14="http://schemas.microsoft.com/office/powerpoint/2010/main" val="751759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dirty="0"/>
              <a:t>Click to edit Master title style</a:t>
            </a:r>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A88DF8F2-FF56-AF4B-A1BA-6B673D337912}" type="datetimeFigureOut">
              <a:rPr lang="en-US"/>
              <a:t>4/22/18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44912-0286-4F4F-AC61-82B2C579C7F8}" type="slidenum">
              <a:rPr lang="en-US"/>
              <a:t>‹#›</a:t>
            </a:fld>
            <a:endParaRPr lang="en-US"/>
          </a:p>
        </p:txBody>
      </p:sp>
    </p:spTree>
    <p:extLst>
      <p:ext uri="{BB962C8B-B14F-4D97-AF65-F5344CB8AC3E}">
        <p14:creationId xmlns:p14="http://schemas.microsoft.com/office/powerpoint/2010/main" val="3597112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470124" y="8059374"/>
            <a:ext cx="9088041" cy="1920934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10825460" y="8059374"/>
            <a:ext cx="9088041" cy="1920934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A88DF8F2-FF56-AF4B-A1BA-6B673D337912}" type="datetimeFigureOut">
              <a:rPr lang="en-US"/>
              <a:t>4/22/18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44912-0286-4F4F-AC61-82B2C579C7F8}" type="slidenum">
              <a:rPr lang="en-US"/>
              <a:t>‹#›</a:t>
            </a:fld>
            <a:endParaRPr lang="en-US"/>
          </a:p>
        </p:txBody>
      </p:sp>
    </p:spTree>
    <p:extLst>
      <p:ext uri="{BB962C8B-B14F-4D97-AF65-F5344CB8AC3E}">
        <p14:creationId xmlns:p14="http://schemas.microsoft.com/office/powerpoint/2010/main" val="313314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dirty="0"/>
              <a:t>Click to edit Master title style</a:t>
            </a:r>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dirty="0"/>
              <a:t>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dirty="0"/>
              <a:t>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A88DF8F2-FF56-AF4B-A1BA-6B673D337912}" type="datetimeFigureOut">
              <a:rPr lang="en-US"/>
              <a:t>4/22/18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544912-0286-4F4F-AC61-82B2C579C7F8}" type="slidenum">
              <a:rPr lang="en-US"/>
              <a:t>‹#›</a:t>
            </a:fld>
            <a:endParaRPr lang="en-US"/>
          </a:p>
        </p:txBody>
      </p:sp>
    </p:spTree>
    <p:extLst>
      <p:ext uri="{BB962C8B-B14F-4D97-AF65-F5344CB8AC3E}">
        <p14:creationId xmlns:p14="http://schemas.microsoft.com/office/powerpoint/2010/main" val="147136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A88DF8F2-FF56-AF4B-A1BA-6B673D337912}" type="datetimeFigureOut">
              <a:rPr lang="en-US"/>
              <a:t>4/22/18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544912-0286-4F4F-AC61-82B2C579C7F8}" type="slidenum">
              <a:rPr lang="en-US"/>
              <a:t>‹#›</a:t>
            </a:fld>
            <a:endParaRPr lang="en-US"/>
          </a:p>
        </p:txBody>
      </p:sp>
    </p:spTree>
    <p:extLst>
      <p:ext uri="{BB962C8B-B14F-4D97-AF65-F5344CB8AC3E}">
        <p14:creationId xmlns:p14="http://schemas.microsoft.com/office/powerpoint/2010/main" val="2982885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DF8F2-FF56-AF4B-A1BA-6B673D337912}" type="datetimeFigureOut">
              <a:rPr lang="en-US"/>
              <a:t>4/22/18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544912-0286-4F4F-AC61-82B2C579C7F8}" type="slidenum">
              <a:rPr lang="en-US"/>
              <a:t>‹#›</a:t>
            </a:fld>
            <a:endParaRPr lang="en-US"/>
          </a:p>
        </p:txBody>
      </p:sp>
    </p:spTree>
    <p:extLst>
      <p:ext uri="{BB962C8B-B14F-4D97-AF65-F5344CB8AC3E}">
        <p14:creationId xmlns:p14="http://schemas.microsoft.com/office/powerpoint/2010/main" val="4231151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dirty="0"/>
              <a:t>Click to edit Master title style</a:t>
            </a:r>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dirty="0"/>
              <a:t>Edit Master text styles</a:t>
            </a:r>
          </a:p>
        </p:txBody>
      </p:sp>
      <p:sp>
        <p:nvSpPr>
          <p:cNvPr id="5" name="Date Placeholder 4"/>
          <p:cNvSpPr>
            <a:spLocks noGrp="1"/>
          </p:cNvSpPr>
          <p:nvPr>
            <p:ph type="dt" sz="half" idx="10"/>
          </p:nvPr>
        </p:nvSpPr>
        <p:spPr/>
        <p:txBody>
          <a:bodyPr/>
          <a:lstStyle/>
          <a:p>
            <a:fld id="{A88DF8F2-FF56-AF4B-A1BA-6B673D337912}" type="datetimeFigureOut">
              <a:rPr lang="en-US"/>
              <a:t>4/22/18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44912-0286-4F4F-AC61-82B2C579C7F8}" type="slidenum">
              <a:rPr lang="en-US"/>
              <a:t>‹#›</a:t>
            </a:fld>
            <a:endParaRPr lang="en-US"/>
          </a:p>
        </p:txBody>
      </p:sp>
    </p:spTree>
    <p:extLst>
      <p:ext uri="{BB962C8B-B14F-4D97-AF65-F5344CB8AC3E}">
        <p14:creationId xmlns:p14="http://schemas.microsoft.com/office/powerpoint/2010/main" val="1929320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dirty="0"/>
              <a:t>Click to edit Master title style</a:t>
            </a:r>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a:t>Click icon to add picture</a:t>
            </a:r>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dirty="0"/>
              <a:t>Edit Master text styles</a:t>
            </a:r>
          </a:p>
        </p:txBody>
      </p:sp>
      <p:sp>
        <p:nvSpPr>
          <p:cNvPr id="5" name="Date Placeholder 4"/>
          <p:cNvSpPr>
            <a:spLocks noGrp="1"/>
          </p:cNvSpPr>
          <p:nvPr>
            <p:ph type="dt" sz="half" idx="10"/>
          </p:nvPr>
        </p:nvSpPr>
        <p:spPr/>
        <p:txBody>
          <a:bodyPr/>
          <a:lstStyle/>
          <a:p>
            <a:fld id="{A88DF8F2-FF56-AF4B-A1BA-6B673D337912}" type="datetimeFigureOut">
              <a:rPr lang="en-US"/>
              <a:t>4/22/18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44912-0286-4F4F-AC61-82B2C579C7F8}" type="slidenum">
              <a:rPr lang="en-US"/>
              <a:t>‹#›</a:t>
            </a:fld>
            <a:endParaRPr lang="en-US"/>
          </a:p>
        </p:txBody>
      </p:sp>
    </p:spTree>
    <p:extLst>
      <p:ext uri="{BB962C8B-B14F-4D97-AF65-F5344CB8AC3E}">
        <p14:creationId xmlns:p14="http://schemas.microsoft.com/office/powerpoint/2010/main" val="1630787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88DF8F2-FF56-AF4B-A1BA-6B673D337912}" type="datetimeFigureOut">
              <a:rPr lang="en-US"/>
              <a:t>4/22/18</a:t>
            </a:fld>
            <a:endParaRPr 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E2544912-0286-4F4F-AC61-82B2C579C7F8}" type="slidenum">
              <a:rPr lang="en-US"/>
              <a:t>‹#›</a:t>
            </a:fld>
            <a:endParaRPr lang="en-US"/>
          </a:p>
        </p:txBody>
      </p:sp>
    </p:spTree>
    <p:extLst>
      <p:ext uri="{BB962C8B-B14F-4D97-AF65-F5344CB8AC3E}">
        <p14:creationId xmlns:p14="http://schemas.microsoft.com/office/powerpoint/2010/main" val="77113878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F7D48B93-8968-AE40-8D08-9D8C13D67536}"/>
              </a:ext>
            </a:extLst>
          </p:cNvPr>
          <p:cNvPicPr>
            <a:picLocks noChangeAspect="1"/>
          </p:cNvPicPr>
          <p:nvPr/>
        </p:nvPicPr>
        <p:blipFill rotWithShape="1">
          <a:blip r:embed="rId2"/>
          <a:srcRect l="27695"/>
          <a:stretch/>
        </p:blipFill>
        <p:spPr>
          <a:xfrm flipV="1">
            <a:off x="-43093" y="13626090"/>
            <a:ext cx="21426718" cy="16668941"/>
          </a:xfrm>
          <a:prstGeom prst="rect">
            <a:avLst/>
          </a:prstGeom>
        </p:spPr>
      </p:pic>
      <p:pic>
        <p:nvPicPr>
          <p:cNvPr id="52" name="Picture 51">
            <a:extLst>
              <a:ext uri="{FF2B5EF4-FFF2-40B4-BE49-F238E27FC236}">
                <a16:creationId xmlns:a16="http://schemas.microsoft.com/office/drawing/2014/main" id="{753869EE-D054-3843-B2FF-85D9ABA72FE4}"/>
              </a:ext>
            </a:extLst>
          </p:cNvPr>
          <p:cNvPicPr>
            <a:picLocks noChangeAspect="1"/>
          </p:cNvPicPr>
          <p:nvPr/>
        </p:nvPicPr>
        <p:blipFill>
          <a:blip r:embed="rId3"/>
          <a:stretch>
            <a:fillRect/>
          </a:stretch>
        </p:blipFill>
        <p:spPr>
          <a:xfrm>
            <a:off x="-43094" y="21285153"/>
            <a:ext cx="15979591" cy="8988520"/>
          </a:xfrm>
          <a:prstGeom prst="rect">
            <a:avLst/>
          </a:prstGeom>
        </p:spPr>
      </p:pic>
      <p:pic>
        <p:nvPicPr>
          <p:cNvPr id="40" name="Picture 39">
            <a:extLst>
              <a:ext uri="{FF2B5EF4-FFF2-40B4-BE49-F238E27FC236}">
                <a16:creationId xmlns:a16="http://schemas.microsoft.com/office/drawing/2014/main" id="{2DD045F2-85A9-2F42-9B0D-6425B330841E}"/>
              </a:ext>
            </a:extLst>
          </p:cNvPr>
          <p:cNvPicPr>
            <a:picLocks noChangeAspect="1"/>
          </p:cNvPicPr>
          <p:nvPr/>
        </p:nvPicPr>
        <p:blipFill>
          <a:blip r:embed="rId4"/>
          <a:stretch>
            <a:fillRect/>
          </a:stretch>
        </p:blipFill>
        <p:spPr>
          <a:xfrm rot="5400000" flipV="1">
            <a:off x="-4086455" y="4043363"/>
            <a:ext cx="18483943" cy="10397217"/>
          </a:xfrm>
          <a:prstGeom prst="rect">
            <a:avLst/>
          </a:prstGeom>
        </p:spPr>
      </p:pic>
      <p:sp>
        <p:nvSpPr>
          <p:cNvPr id="36" name="TextBox 35">
            <a:extLst>
              <a:ext uri="{FF2B5EF4-FFF2-40B4-BE49-F238E27FC236}">
                <a16:creationId xmlns:a16="http://schemas.microsoft.com/office/drawing/2014/main" id="{B995722B-0E2C-274D-BC69-22BB2CA80891}"/>
              </a:ext>
            </a:extLst>
          </p:cNvPr>
          <p:cNvSpPr txBox="1"/>
          <p:nvPr/>
        </p:nvSpPr>
        <p:spPr>
          <a:xfrm>
            <a:off x="3626469" y="4133364"/>
            <a:ext cx="18583261" cy="4862870"/>
          </a:xfrm>
          <a:prstGeom prst="rect">
            <a:avLst/>
          </a:prstGeom>
          <a:noFill/>
        </p:spPr>
        <p:txBody>
          <a:bodyPr wrap="square">
            <a:spAutoFit/>
          </a:bodyPr>
          <a:lstStyle/>
          <a:p>
            <a:pPr defTabSz="2588697">
              <a:defRPr/>
            </a:pPr>
            <a:r>
              <a:rPr lang="en-US" sz="31000" b="1" spc="1416">
                <a:solidFill>
                  <a:srgbClr val="F5F5F5"/>
                </a:solidFill>
                <a:latin typeface="Montserrat" charset="0"/>
                <a:ea typeface="Montserrat" charset="0"/>
                <a:cs typeface="Montserrat" charset="0"/>
              </a:rPr>
              <a:t>TRAISY</a:t>
            </a:r>
          </a:p>
        </p:txBody>
      </p:sp>
      <p:pic>
        <p:nvPicPr>
          <p:cNvPr id="22" name="Picture 21">
            <a:extLst>
              <a:ext uri="{FF2B5EF4-FFF2-40B4-BE49-F238E27FC236}">
                <a16:creationId xmlns:a16="http://schemas.microsoft.com/office/drawing/2014/main" id="{83E00A18-7E67-6648-AC42-DED46EF1A27B}"/>
              </a:ext>
            </a:extLst>
          </p:cNvPr>
          <p:cNvPicPr>
            <a:picLocks noChangeAspect="1"/>
          </p:cNvPicPr>
          <p:nvPr/>
        </p:nvPicPr>
        <p:blipFill>
          <a:blip r:embed="rId5"/>
          <a:stretch>
            <a:fillRect/>
          </a:stretch>
        </p:blipFill>
        <p:spPr>
          <a:xfrm>
            <a:off x="15087600" y="233897"/>
            <a:ext cx="6144144" cy="1832917"/>
          </a:xfrm>
          <a:prstGeom prst="rect">
            <a:avLst/>
          </a:prstGeom>
        </p:spPr>
      </p:pic>
      <p:sp>
        <p:nvSpPr>
          <p:cNvPr id="9" name="TextBox 8">
            <a:extLst>
              <a:ext uri="{FF2B5EF4-FFF2-40B4-BE49-F238E27FC236}">
                <a16:creationId xmlns:a16="http://schemas.microsoft.com/office/drawing/2014/main" id="{91A33A44-DB3F-8742-BD72-EA8B62C7F4D5}"/>
              </a:ext>
            </a:extLst>
          </p:cNvPr>
          <p:cNvSpPr txBox="1"/>
          <p:nvPr/>
        </p:nvSpPr>
        <p:spPr>
          <a:xfrm>
            <a:off x="2711694" y="6308122"/>
            <a:ext cx="9946761" cy="1015663"/>
          </a:xfrm>
          <a:prstGeom prst="rect">
            <a:avLst/>
          </a:prstGeom>
          <a:noFill/>
        </p:spPr>
        <p:txBody>
          <a:bodyPr wrap="square" rtlCol="0">
            <a:spAutoFit/>
          </a:bodyPr>
          <a:lstStyle/>
          <a:p>
            <a:r>
              <a:rPr lang="es-ES_tradnl" sz="6000">
                <a:solidFill>
                  <a:srgbClr val="486886"/>
                </a:solidFill>
                <a:latin typeface="Raleway Medium" panose="020B0503030101060003" pitchFamily="34" charset="77"/>
              </a:rPr>
              <a:t>Corporate Training System</a:t>
            </a:r>
            <a:endParaRPr lang="en-US" sz="2400">
              <a:solidFill>
                <a:srgbClr val="486886"/>
              </a:solidFill>
              <a:latin typeface="Raleway Medium" panose="020B0503030101060003" pitchFamily="34" charset="77"/>
            </a:endParaRPr>
          </a:p>
        </p:txBody>
      </p:sp>
      <p:sp>
        <p:nvSpPr>
          <p:cNvPr id="3" name="TextBox 2">
            <a:extLst>
              <a:ext uri="{FF2B5EF4-FFF2-40B4-BE49-F238E27FC236}">
                <a16:creationId xmlns:a16="http://schemas.microsoft.com/office/drawing/2014/main" id="{A3FD1F14-9FD5-7C4B-A0C8-950A0B7445EF}"/>
              </a:ext>
            </a:extLst>
          </p:cNvPr>
          <p:cNvSpPr txBox="1"/>
          <p:nvPr/>
        </p:nvSpPr>
        <p:spPr>
          <a:xfrm>
            <a:off x="2711694" y="6821476"/>
            <a:ext cx="15284861" cy="3293209"/>
          </a:xfrm>
          <a:prstGeom prst="rect">
            <a:avLst/>
          </a:prstGeom>
          <a:noFill/>
        </p:spPr>
        <p:txBody>
          <a:bodyPr wrap="square" rtlCol="0">
            <a:spAutoFit/>
          </a:bodyPr>
          <a:lstStyle/>
          <a:p>
            <a:r>
              <a:rPr lang="es-ES_tradnl" sz="20800" b="1">
                <a:solidFill>
                  <a:srgbClr val="1EA69A"/>
                </a:solidFill>
                <a:latin typeface="Raleway" panose="020B0503030101060003" pitchFamily="34" charset="77"/>
              </a:rPr>
              <a:t>TRAISY</a:t>
            </a:r>
            <a:endParaRPr lang="en-US" sz="20800" b="1">
              <a:solidFill>
                <a:srgbClr val="1EA69A"/>
              </a:solidFill>
              <a:latin typeface="Raleway" panose="020B0503030101060003" pitchFamily="34" charset="77"/>
            </a:endParaRPr>
          </a:p>
        </p:txBody>
      </p:sp>
      <p:sp>
        <p:nvSpPr>
          <p:cNvPr id="31" name="TextBox 30">
            <a:extLst>
              <a:ext uri="{FF2B5EF4-FFF2-40B4-BE49-F238E27FC236}">
                <a16:creationId xmlns:a16="http://schemas.microsoft.com/office/drawing/2014/main" id="{12DDDB8C-A258-8741-922E-E92D819C2E63}"/>
              </a:ext>
            </a:extLst>
          </p:cNvPr>
          <p:cNvSpPr txBox="1"/>
          <p:nvPr/>
        </p:nvSpPr>
        <p:spPr>
          <a:xfrm>
            <a:off x="2745929" y="10158969"/>
            <a:ext cx="16376999" cy="10505440"/>
          </a:xfrm>
          <a:prstGeom prst="rect">
            <a:avLst/>
          </a:prstGeom>
          <a:noFill/>
        </p:spPr>
        <p:txBody>
          <a:bodyPr wrap="square" rtlCol="0">
            <a:spAutoFit/>
          </a:bodyPr>
          <a:lstStyle/>
          <a:p>
            <a:pPr algn="just">
              <a:spcAft>
                <a:spcPts val="2000"/>
              </a:spcAft>
            </a:pPr>
            <a:r>
              <a:rPr lang="es-ES_tradnl" sz="4400">
                <a:latin typeface="Raleway Light" panose="020B0403030101060003" pitchFamily="34" charset="77"/>
              </a:rPr>
              <a:t>In recent years, online learning turns out to be more and more practiced. It represents an easy and comfortable method to achieve knowledge in almost every field. E-learning is a great alternative for corporations, especially for companies which can't afford the time, money, or human resources to train their employees. Currently, many corporations are having problems to find a suitable system that can provide them an environment for online education. </a:t>
            </a:r>
          </a:p>
          <a:p>
            <a:pPr algn="just"/>
            <a:r>
              <a:rPr lang="es-ES_tradnl" sz="4400">
                <a:latin typeface="Raleway Light" panose="020B0403030101060003" pitchFamily="34" charset="77"/>
              </a:rPr>
              <a:t>We build a system called TRAISY, which allows any corporates to post their training program with ease and privacy on our website. Through our system, staffs can access to training anywhere and anytime, making learning and training more effective, faster and easier. For corporations' admin and manager, they can manage their programs effortlessly, and view their employees' statistics.</a:t>
            </a:r>
            <a:endParaRPr lang="en-US" sz="4400">
              <a:latin typeface="Raleway Light" panose="020B0403030101060003" pitchFamily="34" charset="77"/>
            </a:endParaRPr>
          </a:p>
        </p:txBody>
      </p:sp>
      <p:sp>
        <p:nvSpPr>
          <p:cNvPr id="28" name="Rectangle 27">
            <a:extLst>
              <a:ext uri="{FF2B5EF4-FFF2-40B4-BE49-F238E27FC236}">
                <a16:creationId xmlns:a16="http://schemas.microsoft.com/office/drawing/2014/main" id="{283897B5-81FD-054C-9134-1F596D0C2075}"/>
              </a:ext>
            </a:extLst>
          </p:cNvPr>
          <p:cNvSpPr/>
          <p:nvPr/>
        </p:nvSpPr>
        <p:spPr>
          <a:xfrm>
            <a:off x="2341056" y="6369574"/>
            <a:ext cx="173655" cy="892760"/>
          </a:xfrm>
          <a:prstGeom prst="rect">
            <a:avLst/>
          </a:prstGeom>
          <a:solidFill>
            <a:srgbClr val="4868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9462" tIns="64731" rIns="129462" bIns="64731" numCol="1" spcCol="0" rtlCol="0" fromWordArt="0" anchor="ctr" anchorCtr="0" forceAA="0" compatLnSpc="1">
            <a:prstTxWarp prst="textNoShape">
              <a:avLst/>
            </a:prstTxWarp>
            <a:noAutofit/>
          </a:bodyPr>
          <a:lstStyle/>
          <a:p>
            <a:pPr algn="ctr"/>
            <a:endParaRPr lang="en-US" sz="6911"/>
          </a:p>
        </p:txBody>
      </p:sp>
      <p:sp>
        <p:nvSpPr>
          <p:cNvPr id="30" name="TextBox 29">
            <a:extLst>
              <a:ext uri="{FF2B5EF4-FFF2-40B4-BE49-F238E27FC236}">
                <a16:creationId xmlns:a16="http://schemas.microsoft.com/office/drawing/2014/main" id="{61EEE40C-E852-9847-B295-7865FD36CEF4}"/>
              </a:ext>
            </a:extLst>
          </p:cNvPr>
          <p:cNvSpPr txBox="1"/>
          <p:nvPr/>
        </p:nvSpPr>
        <p:spPr>
          <a:xfrm>
            <a:off x="2745929" y="25917572"/>
            <a:ext cx="7793029" cy="646331"/>
          </a:xfrm>
          <a:prstGeom prst="rect">
            <a:avLst/>
          </a:prstGeom>
          <a:noFill/>
          <a:ln>
            <a:noFill/>
          </a:ln>
        </p:spPr>
        <p:txBody>
          <a:bodyPr wrap="square" rtlCol="0">
            <a:spAutoFit/>
          </a:bodyPr>
          <a:lstStyle/>
          <a:p>
            <a:r>
              <a:rPr lang="es-ES_tradnl" sz="3600">
                <a:solidFill>
                  <a:srgbClr val="1EA69A"/>
                </a:solidFill>
                <a:latin typeface="Raleway Light" panose="020B0403030101060003" pitchFamily="34" charset="77"/>
              </a:rPr>
              <a:t>Supervisor</a:t>
            </a:r>
            <a:r>
              <a:rPr lang="es-ES_tradnl" sz="3600" b="1">
                <a:solidFill>
                  <a:schemeClr val="bg1"/>
                </a:solidFill>
                <a:latin typeface="Raleway Medium" panose="020B0503030101060003" pitchFamily="34" charset="77"/>
              </a:rPr>
              <a:t> </a:t>
            </a:r>
            <a:endParaRPr lang="en-US" sz="3600" b="1">
              <a:solidFill>
                <a:schemeClr val="bg1"/>
              </a:solidFill>
              <a:latin typeface="Raleway Medium" panose="020B0503030101060003" pitchFamily="34" charset="77"/>
            </a:endParaRPr>
          </a:p>
        </p:txBody>
      </p:sp>
      <p:sp>
        <p:nvSpPr>
          <p:cNvPr id="38" name="TextBox 37">
            <a:extLst>
              <a:ext uri="{FF2B5EF4-FFF2-40B4-BE49-F238E27FC236}">
                <a16:creationId xmlns:a16="http://schemas.microsoft.com/office/drawing/2014/main" id="{DC892467-F123-FE48-880A-B0CD17863CD3}"/>
              </a:ext>
            </a:extLst>
          </p:cNvPr>
          <p:cNvSpPr txBox="1"/>
          <p:nvPr/>
        </p:nvSpPr>
        <p:spPr>
          <a:xfrm>
            <a:off x="2745929" y="26475684"/>
            <a:ext cx="8936126" cy="769441"/>
          </a:xfrm>
          <a:prstGeom prst="rect">
            <a:avLst/>
          </a:prstGeom>
          <a:noFill/>
          <a:ln>
            <a:noFill/>
          </a:ln>
        </p:spPr>
        <p:txBody>
          <a:bodyPr wrap="square" rtlCol="0">
            <a:spAutoFit/>
          </a:bodyPr>
          <a:lstStyle/>
          <a:p>
            <a:r>
              <a:rPr lang="es-ES_tradnl" sz="4400">
                <a:latin typeface="Raleway" panose="020B0503030101060003" pitchFamily="34" charset="77"/>
              </a:rPr>
              <a:t>Nguyen Huy Hung </a:t>
            </a:r>
            <a:endParaRPr lang="en-US" sz="4400">
              <a:latin typeface="Raleway" panose="020B0503030101060003" pitchFamily="34" charset="77"/>
            </a:endParaRPr>
          </a:p>
        </p:txBody>
      </p:sp>
      <p:sp>
        <p:nvSpPr>
          <p:cNvPr id="42" name="TextBox 41">
            <a:extLst>
              <a:ext uri="{FF2B5EF4-FFF2-40B4-BE49-F238E27FC236}">
                <a16:creationId xmlns:a16="http://schemas.microsoft.com/office/drawing/2014/main" id="{01692D00-646E-7C40-8ED3-8084301DAD56}"/>
              </a:ext>
            </a:extLst>
          </p:cNvPr>
          <p:cNvSpPr txBox="1"/>
          <p:nvPr/>
        </p:nvSpPr>
        <p:spPr>
          <a:xfrm>
            <a:off x="2745929" y="27533810"/>
            <a:ext cx="7793029" cy="646331"/>
          </a:xfrm>
          <a:prstGeom prst="rect">
            <a:avLst/>
          </a:prstGeom>
          <a:noFill/>
          <a:ln>
            <a:noFill/>
          </a:ln>
        </p:spPr>
        <p:txBody>
          <a:bodyPr wrap="square" rtlCol="0">
            <a:spAutoFit/>
          </a:bodyPr>
          <a:lstStyle/>
          <a:p>
            <a:r>
              <a:rPr lang="es-ES_tradnl" sz="3600">
                <a:solidFill>
                  <a:srgbClr val="1EA69A"/>
                </a:solidFill>
                <a:latin typeface="Raleway Light" panose="020B0403030101060003" pitchFamily="34" charset="77"/>
              </a:rPr>
              <a:t>Members</a:t>
            </a:r>
            <a:r>
              <a:rPr lang="es-ES_tradnl" sz="3600" b="1">
                <a:solidFill>
                  <a:schemeClr val="bg1"/>
                </a:solidFill>
                <a:latin typeface="Raleway Medium" panose="020B0503030101060003" pitchFamily="34" charset="77"/>
              </a:rPr>
              <a:t> </a:t>
            </a:r>
            <a:endParaRPr lang="en-US" sz="3600" b="1">
              <a:solidFill>
                <a:schemeClr val="bg1"/>
              </a:solidFill>
              <a:latin typeface="Raleway Medium" panose="020B0503030101060003" pitchFamily="34" charset="77"/>
            </a:endParaRPr>
          </a:p>
        </p:txBody>
      </p:sp>
      <p:sp>
        <p:nvSpPr>
          <p:cNvPr id="43" name="TextBox 42">
            <a:extLst>
              <a:ext uri="{FF2B5EF4-FFF2-40B4-BE49-F238E27FC236}">
                <a16:creationId xmlns:a16="http://schemas.microsoft.com/office/drawing/2014/main" id="{2DA789E9-ED53-BB4E-9DA0-5C931E231E90}"/>
              </a:ext>
            </a:extLst>
          </p:cNvPr>
          <p:cNvSpPr txBox="1"/>
          <p:nvPr/>
        </p:nvSpPr>
        <p:spPr>
          <a:xfrm>
            <a:off x="2745929" y="28181937"/>
            <a:ext cx="5204408" cy="769441"/>
          </a:xfrm>
          <a:prstGeom prst="rect">
            <a:avLst/>
          </a:prstGeom>
          <a:noFill/>
          <a:ln>
            <a:noFill/>
          </a:ln>
        </p:spPr>
        <p:txBody>
          <a:bodyPr wrap="square" rtlCol="0">
            <a:spAutoFit/>
          </a:bodyPr>
          <a:lstStyle/>
          <a:p>
            <a:r>
              <a:rPr lang="es-ES_tradnl" sz="4400">
                <a:latin typeface="Raleway" panose="020B0503030101060003" pitchFamily="34" charset="77"/>
              </a:rPr>
              <a:t>Le Phuc Thinh</a:t>
            </a:r>
            <a:endParaRPr lang="en-US" sz="4400">
              <a:latin typeface="Raleway" panose="020B0503030101060003" pitchFamily="34" charset="77"/>
            </a:endParaRPr>
          </a:p>
        </p:txBody>
      </p:sp>
      <p:sp>
        <p:nvSpPr>
          <p:cNvPr id="48" name="TextBox 47">
            <a:extLst>
              <a:ext uri="{FF2B5EF4-FFF2-40B4-BE49-F238E27FC236}">
                <a16:creationId xmlns:a16="http://schemas.microsoft.com/office/drawing/2014/main" id="{25E5A6A1-1024-2D4B-8546-32F454FA74D8}"/>
              </a:ext>
            </a:extLst>
          </p:cNvPr>
          <p:cNvSpPr txBox="1"/>
          <p:nvPr/>
        </p:nvSpPr>
        <p:spPr>
          <a:xfrm>
            <a:off x="9042578" y="28187582"/>
            <a:ext cx="5062643" cy="766098"/>
          </a:xfrm>
          <a:prstGeom prst="rect">
            <a:avLst/>
          </a:prstGeom>
          <a:noFill/>
          <a:ln>
            <a:noFill/>
          </a:ln>
        </p:spPr>
        <p:txBody>
          <a:bodyPr wrap="square" rtlCol="0">
            <a:spAutoFit/>
          </a:bodyPr>
          <a:lstStyle/>
          <a:p>
            <a:r>
              <a:rPr lang="es-ES_tradnl" sz="4400">
                <a:latin typeface="Raleway" panose="020B0503030101060003" pitchFamily="34" charset="77"/>
              </a:rPr>
              <a:t>Vo Thach Nguyen</a:t>
            </a:r>
            <a:endParaRPr lang="en-US" sz="4400">
              <a:latin typeface="Raleway" panose="020B0503030101060003" pitchFamily="34" charset="77"/>
            </a:endParaRPr>
          </a:p>
        </p:txBody>
      </p:sp>
      <p:sp>
        <p:nvSpPr>
          <p:cNvPr id="49" name="TextBox 48">
            <a:extLst>
              <a:ext uri="{FF2B5EF4-FFF2-40B4-BE49-F238E27FC236}">
                <a16:creationId xmlns:a16="http://schemas.microsoft.com/office/drawing/2014/main" id="{3658A7EA-55F8-1144-966E-5B5BF7238AD0}"/>
              </a:ext>
            </a:extLst>
          </p:cNvPr>
          <p:cNvSpPr txBox="1"/>
          <p:nvPr/>
        </p:nvSpPr>
        <p:spPr>
          <a:xfrm>
            <a:off x="2745929" y="28951378"/>
            <a:ext cx="7013851" cy="769441"/>
          </a:xfrm>
          <a:prstGeom prst="rect">
            <a:avLst/>
          </a:prstGeom>
          <a:noFill/>
          <a:ln>
            <a:noFill/>
          </a:ln>
        </p:spPr>
        <p:txBody>
          <a:bodyPr wrap="square" rtlCol="0">
            <a:spAutoFit/>
          </a:bodyPr>
          <a:lstStyle/>
          <a:p>
            <a:r>
              <a:rPr lang="es-ES_tradnl" sz="4400">
                <a:latin typeface="Raleway" panose="020B0503030101060003" pitchFamily="34" charset="77"/>
              </a:rPr>
              <a:t>Pham Chanh Hung</a:t>
            </a:r>
            <a:endParaRPr lang="en-US" sz="4400">
              <a:latin typeface="Raleway" panose="020B0503030101060003" pitchFamily="34" charset="77"/>
            </a:endParaRPr>
          </a:p>
        </p:txBody>
      </p:sp>
      <p:sp>
        <p:nvSpPr>
          <p:cNvPr id="50" name="TextBox 49">
            <a:extLst>
              <a:ext uri="{FF2B5EF4-FFF2-40B4-BE49-F238E27FC236}">
                <a16:creationId xmlns:a16="http://schemas.microsoft.com/office/drawing/2014/main" id="{23DCCB71-2CB9-C247-B3B8-2442EB151903}"/>
              </a:ext>
            </a:extLst>
          </p:cNvPr>
          <p:cNvSpPr txBox="1"/>
          <p:nvPr/>
        </p:nvSpPr>
        <p:spPr>
          <a:xfrm>
            <a:off x="9042579" y="28957271"/>
            <a:ext cx="4088081" cy="769441"/>
          </a:xfrm>
          <a:prstGeom prst="rect">
            <a:avLst/>
          </a:prstGeom>
          <a:noFill/>
          <a:ln>
            <a:noFill/>
          </a:ln>
        </p:spPr>
        <p:txBody>
          <a:bodyPr wrap="square" rtlCol="0">
            <a:spAutoFit/>
          </a:bodyPr>
          <a:lstStyle/>
          <a:p>
            <a:r>
              <a:rPr lang="es-ES_tradnl" sz="4400">
                <a:latin typeface="Raleway" panose="020B0503030101060003" pitchFamily="34" charset="77"/>
              </a:rPr>
              <a:t>Dang The Anh</a:t>
            </a:r>
            <a:endParaRPr lang="en-US" sz="4400">
              <a:latin typeface="Raleway" panose="020B0503030101060003" pitchFamily="34" charset="77"/>
            </a:endParaRPr>
          </a:p>
        </p:txBody>
      </p:sp>
      <p:grpSp>
        <p:nvGrpSpPr>
          <p:cNvPr id="467" name="Group 466">
            <a:extLst>
              <a:ext uri="{FF2B5EF4-FFF2-40B4-BE49-F238E27FC236}">
                <a16:creationId xmlns:a16="http://schemas.microsoft.com/office/drawing/2014/main" id="{49B9F2B9-5054-E448-8F00-6104943EEA70}"/>
              </a:ext>
            </a:extLst>
          </p:cNvPr>
          <p:cNvGrpSpPr/>
          <p:nvPr/>
        </p:nvGrpSpPr>
        <p:grpSpPr>
          <a:xfrm>
            <a:off x="10177966" y="21578268"/>
            <a:ext cx="1018113" cy="1512837"/>
            <a:chOff x="10816973" y="10812285"/>
            <a:chExt cx="416034" cy="618194"/>
          </a:xfrm>
        </p:grpSpPr>
        <p:sp>
          <p:nvSpPr>
            <p:cNvPr id="468" name="Freeform 594">
              <a:extLst>
                <a:ext uri="{FF2B5EF4-FFF2-40B4-BE49-F238E27FC236}">
                  <a16:creationId xmlns:a16="http://schemas.microsoft.com/office/drawing/2014/main" id="{9630E5F3-57F2-2642-9FDB-1AC9F4661553}"/>
                </a:ext>
              </a:extLst>
            </p:cNvPr>
            <p:cNvSpPr>
              <a:spLocks noChangeArrowheads="1"/>
            </p:cNvSpPr>
            <p:nvPr/>
          </p:nvSpPr>
          <p:spPr bwMode="auto">
            <a:xfrm>
              <a:off x="10816973" y="10812285"/>
              <a:ext cx="416034" cy="436545"/>
            </a:xfrm>
            <a:custGeom>
              <a:avLst/>
              <a:gdLst>
                <a:gd name="T0" fmla="*/ 149 w 628"/>
                <a:gd name="T1" fmla="*/ 582 h 658"/>
                <a:gd name="T2" fmla="*/ 149 w 628"/>
                <a:gd name="T3" fmla="*/ 582 h 658"/>
                <a:gd name="T4" fmla="*/ 149 w 628"/>
                <a:gd name="T5" fmla="*/ 657 h 658"/>
                <a:gd name="T6" fmla="*/ 478 w 628"/>
                <a:gd name="T7" fmla="*/ 657 h 658"/>
                <a:gd name="T8" fmla="*/ 478 w 628"/>
                <a:gd name="T9" fmla="*/ 582 h 658"/>
                <a:gd name="T10" fmla="*/ 627 w 628"/>
                <a:gd name="T11" fmla="*/ 314 h 658"/>
                <a:gd name="T12" fmla="*/ 314 w 628"/>
                <a:gd name="T13" fmla="*/ 0 h 658"/>
                <a:gd name="T14" fmla="*/ 0 w 628"/>
                <a:gd name="T15" fmla="*/ 314 h 658"/>
                <a:gd name="T16" fmla="*/ 149 w 628"/>
                <a:gd name="T17" fmla="*/ 582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8" h="658">
                  <a:moveTo>
                    <a:pt x="149" y="582"/>
                  </a:moveTo>
                  <a:lnTo>
                    <a:pt x="149" y="582"/>
                  </a:lnTo>
                  <a:cubicBezTo>
                    <a:pt x="149" y="657"/>
                    <a:pt x="149" y="657"/>
                    <a:pt x="149" y="657"/>
                  </a:cubicBezTo>
                  <a:cubicBezTo>
                    <a:pt x="478" y="657"/>
                    <a:pt x="478" y="657"/>
                    <a:pt x="478" y="657"/>
                  </a:cubicBezTo>
                  <a:cubicBezTo>
                    <a:pt x="478" y="582"/>
                    <a:pt x="478" y="582"/>
                    <a:pt x="478" y="582"/>
                  </a:cubicBezTo>
                  <a:cubicBezTo>
                    <a:pt x="568" y="523"/>
                    <a:pt x="627" y="426"/>
                    <a:pt x="627" y="314"/>
                  </a:cubicBezTo>
                  <a:cubicBezTo>
                    <a:pt x="627" y="134"/>
                    <a:pt x="485" y="0"/>
                    <a:pt x="314" y="0"/>
                  </a:cubicBezTo>
                  <a:cubicBezTo>
                    <a:pt x="135" y="0"/>
                    <a:pt x="0" y="134"/>
                    <a:pt x="0" y="314"/>
                  </a:cubicBezTo>
                  <a:cubicBezTo>
                    <a:pt x="0" y="426"/>
                    <a:pt x="60" y="530"/>
                    <a:pt x="149" y="582"/>
                  </a:cubicBezTo>
                </a:path>
              </a:pathLst>
            </a:custGeom>
            <a:noFill/>
            <a:ln w="25400" cap="flat">
              <a:solidFill>
                <a:srgbClr val="1EA69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469" name="Line 595">
              <a:extLst>
                <a:ext uri="{FF2B5EF4-FFF2-40B4-BE49-F238E27FC236}">
                  <a16:creationId xmlns:a16="http://schemas.microsoft.com/office/drawing/2014/main" id="{92636C88-C7A2-ED4C-9129-BCCBDB4939E1}"/>
                </a:ext>
              </a:extLst>
            </p:cNvPr>
            <p:cNvSpPr>
              <a:spLocks noChangeShapeType="1"/>
            </p:cNvSpPr>
            <p:nvPr/>
          </p:nvSpPr>
          <p:spPr bwMode="auto">
            <a:xfrm flipH="1" flipV="1">
              <a:off x="10951745" y="11046673"/>
              <a:ext cx="35158" cy="205088"/>
            </a:xfrm>
            <a:prstGeom prst="line">
              <a:avLst/>
            </a:prstGeom>
            <a:noFill/>
            <a:ln w="25400" cap="flat">
              <a:solidFill>
                <a:srgbClr val="1EA69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470" name="Line 596">
              <a:extLst>
                <a:ext uri="{FF2B5EF4-FFF2-40B4-BE49-F238E27FC236}">
                  <a16:creationId xmlns:a16="http://schemas.microsoft.com/office/drawing/2014/main" id="{8FD4559D-0A39-4C4C-B792-9A7FAAB289C8}"/>
                </a:ext>
              </a:extLst>
            </p:cNvPr>
            <p:cNvSpPr>
              <a:spLocks noChangeShapeType="1"/>
            </p:cNvSpPr>
            <p:nvPr/>
          </p:nvSpPr>
          <p:spPr bwMode="auto">
            <a:xfrm flipV="1">
              <a:off x="11063078" y="11046673"/>
              <a:ext cx="29298" cy="205088"/>
            </a:xfrm>
            <a:prstGeom prst="line">
              <a:avLst/>
            </a:prstGeom>
            <a:noFill/>
            <a:ln w="25400" cap="flat">
              <a:solidFill>
                <a:srgbClr val="1EA69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471" name="Freeform 597">
              <a:extLst>
                <a:ext uri="{FF2B5EF4-FFF2-40B4-BE49-F238E27FC236}">
                  <a16:creationId xmlns:a16="http://schemas.microsoft.com/office/drawing/2014/main" id="{53524219-5FAA-E043-9940-F9AEF48F5449}"/>
                </a:ext>
              </a:extLst>
            </p:cNvPr>
            <p:cNvSpPr>
              <a:spLocks noChangeArrowheads="1"/>
            </p:cNvSpPr>
            <p:nvPr/>
          </p:nvSpPr>
          <p:spPr bwMode="auto">
            <a:xfrm>
              <a:off x="10954676" y="11061322"/>
              <a:ext cx="140631" cy="29298"/>
            </a:xfrm>
            <a:custGeom>
              <a:avLst/>
              <a:gdLst>
                <a:gd name="T0" fmla="*/ 0 w 210"/>
                <a:gd name="T1" fmla="*/ 0 h 46"/>
                <a:gd name="T2" fmla="*/ 60 w 210"/>
                <a:gd name="T3" fmla="*/ 45 h 46"/>
                <a:gd name="T4" fmla="*/ 105 w 210"/>
                <a:gd name="T5" fmla="*/ 0 h 46"/>
                <a:gd name="T6" fmla="*/ 150 w 210"/>
                <a:gd name="T7" fmla="*/ 45 h 46"/>
                <a:gd name="T8" fmla="*/ 209 w 210"/>
                <a:gd name="T9" fmla="*/ 0 h 46"/>
              </a:gdLst>
              <a:ahLst/>
              <a:cxnLst>
                <a:cxn ang="0">
                  <a:pos x="T0" y="T1"/>
                </a:cxn>
                <a:cxn ang="0">
                  <a:pos x="T2" y="T3"/>
                </a:cxn>
                <a:cxn ang="0">
                  <a:pos x="T4" y="T5"/>
                </a:cxn>
                <a:cxn ang="0">
                  <a:pos x="T6" y="T7"/>
                </a:cxn>
                <a:cxn ang="0">
                  <a:pos x="T8" y="T9"/>
                </a:cxn>
              </a:cxnLst>
              <a:rect l="0" t="0" r="r" b="b"/>
              <a:pathLst>
                <a:path w="210" h="46">
                  <a:moveTo>
                    <a:pt x="0" y="0"/>
                  </a:moveTo>
                  <a:lnTo>
                    <a:pt x="60" y="45"/>
                  </a:lnTo>
                  <a:lnTo>
                    <a:pt x="105" y="0"/>
                  </a:lnTo>
                  <a:lnTo>
                    <a:pt x="150" y="45"/>
                  </a:lnTo>
                  <a:lnTo>
                    <a:pt x="209" y="0"/>
                  </a:lnTo>
                </a:path>
              </a:pathLst>
            </a:custGeom>
            <a:noFill/>
            <a:ln w="25400" cap="flat">
              <a:solidFill>
                <a:srgbClr val="1EA69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472" name="Freeform 598">
              <a:extLst>
                <a:ext uri="{FF2B5EF4-FFF2-40B4-BE49-F238E27FC236}">
                  <a16:creationId xmlns:a16="http://schemas.microsoft.com/office/drawing/2014/main" id="{15420695-7525-2D4C-975F-E70974AAE73A}"/>
                </a:ext>
              </a:extLst>
            </p:cNvPr>
            <p:cNvSpPr>
              <a:spLocks noChangeArrowheads="1"/>
            </p:cNvSpPr>
            <p:nvPr/>
          </p:nvSpPr>
          <p:spPr bwMode="auto">
            <a:xfrm>
              <a:off x="10916588" y="11248831"/>
              <a:ext cx="219737" cy="61526"/>
            </a:xfrm>
            <a:custGeom>
              <a:avLst/>
              <a:gdLst>
                <a:gd name="T0" fmla="*/ 329 w 330"/>
                <a:gd name="T1" fmla="*/ 90 h 91"/>
                <a:gd name="T2" fmla="*/ 0 w 330"/>
                <a:gd name="T3" fmla="*/ 90 h 91"/>
                <a:gd name="T4" fmla="*/ 0 w 330"/>
                <a:gd name="T5" fmla="*/ 0 h 91"/>
                <a:gd name="T6" fmla="*/ 329 w 330"/>
                <a:gd name="T7" fmla="*/ 0 h 91"/>
                <a:gd name="T8" fmla="*/ 329 w 330"/>
                <a:gd name="T9" fmla="*/ 90 h 91"/>
              </a:gdLst>
              <a:ahLst/>
              <a:cxnLst>
                <a:cxn ang="0">
                  <a:pos x="T0" y="T1"/>
                </a:cxn>
                <a:cxn ang="0">
                  <a:pos x="T2" y="T3"/>
                </a:cxn>
                <a:cxn ang="0">
                  <a:pos x="T4" y="T5"/>
                </a:cxn>
                <a:cxn ang="0">
                  <a:pos x="T6" y="T7"/>
                </a:cxn>
                <a:cxn ang="0">
                  <a:pos x="T8" y="T9"/>
                </a:cxn>
              </a:cxnLst>
              <a:rect l="0" t="0" r="r" b="b"/>
              <a:pathLst>
                <a:path w="330" h="91">
                  <a:moveTo>
                    <a:pt x="329" y="90"/>
                  </a:moveTo>
                  <a:lnTo>
                    <a:pt x="0" y="90"/>
                  </a:lnTo>
                  <a:lnTo>
                    <a:pt x="0" y="0"/>
                  </a:lnTo>
                  <a:lnTo>
                    <a:pt x="329" y="0"/>
                  </a:lnTo>
                  <a:lnTo>
                    <a:pt x="329" y="90"/>
                  </a:lnTo>
                </a:path>
              </a:pathLst>
            </a:custGeom>
            <a:noFill/>
            <a:ln w="25400" cap="flat">
              <a:solidFill>
                <a:srgbClr val="1EA69A"/>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473" name="Freeform 599">
              <a:extLst>
                <a:ext uri="{FF2B5EF4-FFF2-40B4-BE49-F238E27FC236}">
                  <a16:creationId xmlns:a16="http://schemas.microsoft.com/office/drawing/2014/main" id="{79B6C529-C9A7-604B-B419-AA7A53D548AF}"/>
                </a:ext>
              </a:extLst>
            </p:cNvPr>
            <p:cNvSpPr>
              <a:spLocks noChangeArrowheads="1"/>
            </p:cNvSpPr>
            <p:nvPr/>
          </p:nvSpPr>
          <p:spPr bwMode="auto">
            <a:xfrm>
              <a:off x="10934165" y="11310355"/>
              <a:ext cx="178721" cy="58597"/>
            </a:xfrm>
            <a:custGeom>
              <a:avLst/>
              <a:gdLst>
                <a:gd name="T0" fmla="*/ 269 w 270"/>
                <a:gd name="T1" fmla="*/ 89 h 90"/>
                <a:gd name="T2" fmla="*/ 0 w 270"/>
                <a:gd name="T3" fmla="*/ 89 h 90"/>
                <a:gd name="T4" fmla="*/ 0 w 270"/>
                <a:gd name="T5" fmla="*/ 0 h 90"/>
                <a:gd name="T6" fmla="*/ 269 w 270"/>
                <a:gd name="T7" fmla="*/ 0 h 90"/>
                <a:gd name="T8" fmla="*/ 269 w 270"/>
                <a:gd name="T9" fmla="*/ 89 h 90"/>
              </a:gdLst>
              <a:ahLst/>
              <a:cxnLst>
                <a:cxn ang="0">
                  <a:pos x="T0" y="T1"/>
                </a:cxn>
                <a:cxn ang="0">
                  <a:pos x="T2" y="T3"/>
                </a:cxn>
                <a:cxn ang="0">
                  <a:pos x="T4" y="T5"/>
                </a:cxn>
                <a:cxn ang="0">
                  <a:pos x="T6" y="T7"/>
                </a:cxn>
                <a:cxn ang="0">
                  <a:pos x="T8" y="T9"/>
                </a:cxn>
              </a:cxnLst>
              <a:rect l="0" t="0" r="r" b="b"/>
              <a:pathLst>
                <a:path w="270" h="90">
                  <a:moveTo>
                    <a:pt x="269" y="89"/>
                  </a:moveTo>
                  <a:lnTo>
                    <a:pt x="0" y="89"/>
                  </a:lnTo>
                  <a:lnTo>
                    <a:pt x="0" y="0"/>
                  </a:lnTo>
                  <a:lnTo>
                    <a:pt x="269" y="0"/>
                  </a:lnTo>
                  <a:lnTo>
                    <a:pt x="269" y="89"/>
                  </a:lnTo>
                </a:path>
              </a:pathLst>
            </a:custGeom>
            <a:noFill/>
            <a:ln w="25400" cap="flat">
              <a:solidFill>
                <a:srgbClr val="1EA69A"/>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474" name="Freeform 600">
              <a:extLst>
                <a:ext uri="{FF2B5EF4-FFF2-40B4-BE49-F238E27FC236}">
                  <a16:creationId xmlns:a16="http://schemas.microsoft.com/office/drawing/2014/main" id="{CA93758A-45D6-0E4D-8A1C-8FE1AA345C8B}"/>
                </a:ext>
              </a:extLst>
            </p:cNvPr>
            <p:cNvSpPr>
              <a:spLocks noChangeArrowheads="1"/>
            </p:cNvSpPr>
            <p:nvPr/>
          </p:nvSpPr>
          <p:spPr bwMode="auto">
            <a:xfrm>
              <a:off x="10954676" y="11368952"/>
              <a:ext cx="140631" cy="61527"/>
            </a:xfrm>
            <a:custGeom>
              <a:avLst/>
              <a:gdLst>
                <a:gd name="T0" fmla="*/ 209 w 210"/>
                <a:gd name="T1" fmla="*/ 90 h 91"/>
                <a:gd name="T2" fmla="*/ 0 w 210"/>
                <a:gd name="T3" fmla="*/ 90 h 91"/>
                <a:gd name="T4" fmla="*/ 0 w 210"/>
                <a:gd name="T5" fmla="*/ 0 h 91"/>
                <a:gd name="T6" fmla="*/ 209 w 210"/>
                <a:gd name="T7" fmla="*/ 0 h 91"/>
                <a:gd name="T8" fmla="*/ 209 w 210"/>
                <a:gd name="T9" fmla="*/ 90 h 91"/>
              </a:gdLst>
              <a:ahLst/>
              <a:cxnLst>
                <a:cxn ang="0">
                  <a:pos x="T0" y="T1"/>
                </a:cxn>
                <a:cxn ang="0">
                  <a:pos x="T2" y="T3"/>
                </a:cxn>
                <a:cxn ang="0">
                  <a:pos x="T4" y="T5"/>
                </a:cxn>
                <a:cxn ang="0">
                  <a:pos x="T6" y="T7"/>
                </a:cxn>
                <a:cxn ang="0">
                  <a:pos x="T8" y="T9"/>
                </a:cxn>
              </a:cxnLst>
              <a:rect l="0" t="0" r="r" b="b"/>
              <a:pathLst>
                <a:path w="210" h="91">
                  <a:moveTo>
                    <a:pt x="209" y="90"/>
                  </a:moveTo>
                  <a:lnTo>
                    <a:pt x="0" y="90"/>
                  </a:lnTo>
                  <a:lnTo>
                    <a:pt x="0" y="0"/>
                  </a:lnTo>
                  <a:lnTo>
                    <a:pt x="209" y="0"/>
                  </a:lnTo>
                  <a:lnTo>
                    <a:pt x="209" y="90"/>
                  </a:lnTo>
                </a:path>
              </a:pathLst>
            </a:custGeom>
            <a:noFill/>
            <a:ln w="25400" cap="flat">
              <a:solidFill>
                <a:srgbClr val="1EA69A"/>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grpSp>
      <p:sp>
        <p:nvSpPr>
          <p:cNvPr id="475" name="TextBox 474">
            <a:extLst>
              <a:ext uri="{FF2B5EF4-FFF2-40B4-BE49-F238E27FC236}">
                <a16:creationId xmlns:a16="http://schemas.microsoft.com/office/drawing/2014/main" id="{AF2AB01A-ED2C-8D44-A340-6B46FABC5F5B}"/>
              </a:ext>
            </a:extLst>
          </p:cNvPr>
          <p:cNvSpPr txBox="1"/>
          <p:nvPr/>
        </p:nvSpPr>
        <p:spPr>
          <a:xfrm>
            <a:off x="5444726" y="23287769"/>
            <a:ext cx="10491771" cy="1938992"/>
          </a:xfrm>
          <a:prstGeom prst="rect">
            <a:avLst/>
          </a:prstGeom>
          <a:noFill/>
        </p:spPr>
        <p:txBody>
          <a:bodyPr wrap="square" rtlCol="0">
            <a:spAutoFit/>
          </a:bodyPr>
          <a:lstStyle/>
          <a:p>
            <a:pPr algn="ctr"/>
            <a:r>
              <a:rPr lang="es-ES_tradnl" sz="4000">
                <a:latin typeface="Raleway Light" panose="020B0403030101060003" pitchFamily="34" charset="77"/>
              </a:rPr>
              <a:t>"The best advice I ever got was that knowledge is power and to keep studying”</a:t>
            </a:r>
          </a:p>
          <a:p>
            <a:pPr algn="ctr"/>
            <a:r>
              <a:rPr lang="es-ES_tradnl" sz="4000">
                <a:latin typeface="Raleway Light" panose="020B0403030101060003" pitchFamily="34" charset="77"/>
              </a:rPr>
              <a:t>- </a:t>
            </a:r>
            <a:r>
              <a:rPr lang="es-ES_tradnl" sz="4000" b="1">
                <a:latin typeface="Raleway Light" panose="020B0403030101060003" pitchFamily="34" charset="77"/>
              </a:rPr>
              <a:t>David Bailey </a:t>
            </a:r>
            <a:r>
              <a:rPr lang="es-ES_tradnl" sz="4000">
                <a:latin typeface="Raleway Light" panose="020B0403030101060003" pitchFamily="34" charset="77"/>
              </a:rPr>
              <a:t>-</a:t>
            </a:r>
            <a:endParaRPr lang="en-US" sz="4000">
              <a:latin typeface="Raleway Light" panose="020B0403030101060003" pitchFamily="34" charset="77"/>
            </a:endParaRPr>
          </a:p>
        </p:txBody>
      </p:sp>
    </p:spTree>
    <p:extLst>
      <p:ext uri="{BB962C8B-B14F-4D97-AF65-F5344CB8AC3E}">
        <p14:creationId xmlns:p14="http://schemas.microsoft.com/office/powerpoint/2010/main" val="14168941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349</TotalTime>
  <Words>191</Words>
  <Application>Microsoft Macintosh PowerPoint</Application>
  <PresentationFormat>Custom</PresentationFormat>
  <Paragraphs>14</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Calibri Light</vt:lpstr>
      <vt:lpstr>Montserrat</vt:lpstr>
      <vt:lpstr>Montserrat Light</vt:lpstr>
      <vt:lpstr>Raleway</vt:lpstr>
      <vt:lpstr>Raleway Light</vt:lpstr>
      <vt:lpstr>Raleway Medium</vt:lpstr>
      <vt:lpstr>Office Theme</vt:lpstr>
      <vt:lpstr>PowerPoint Presentation</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Võ Thạch Nguyên</dc:creator>
  <cp:lastModifiedBy>Võ Thạch Nguyên</cp:lastModifiedBy>
  <cp:revision>30</cp:revision>
  <dcterms:created xsi:type="dcterms:W3CDTF">2018-04-21T19:10:31Z</dcterms:created>
  <dcterms:modified xsi:type="dcterms:W3CDTF">2018-04-22T01:03:16Z</dcterms:modified>
</cp:coreProperties>
</file>