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2"/>
  </p:notesMasterIdLst>
  <p:sldIdLst>
    <p:sldId id="257" r:id="rId2"/>
    <p:sldId id="275" r:id="rId3"/>
    <p:sldId id="266" r:id="rId4"/>
    <p:sldId id="276" r:id="rId5"/>
    <p:sldId id="277" r:id="rId6"/>
    <p:sldId id="278" r:id="rId7"/>
    <p:sldId id="279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738E-ECF3-4053-90BB-2CFDB20A884A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7574-9624-4521-B480-88D670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577-C9CA-4F28-A0F7-189332EEE261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5362-53E7-4D64-90A2-6370225B5327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36-7588-4BB1-AF97-3A91711B5EE5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172200"/>
            <a:ext cx="1441333" cy="365125"/>
          </a:xfrm>
        </p:spPr>
        <p:txBody>
          <a:bodyPr/>
          <a:lstStyle>
            <a:lvl1pPr>
              <a:defRPr sz="1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172200"/>
            <a:ext cx="1161826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03B978-D9D6-4D42-8798-BFE7F4FA34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F9DB-ABE7-4626-8E3C-FBCD4639E1A7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7455-01E4-43CF-9904-0D9AEF083FD2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FAF3-0654-419F-8FF5-57AA1BAE8AAD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F5DB-7FE0-4234-B0E8-95CD1AE7DB30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BCAE-8BBB-46EC-B65E-CC60048D2CB1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27DB-86C5-4247-9427-30A24D67CE8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91D2-FB49-4729-8ADE-9BA37BA3DF58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6D1DDB1-ACE6-4527-930D-52278B6D2D2C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03B978-D9D6-4D42-8798-BFE7F4FA34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BÁO CÁO DỰ ÁN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ƯỚC MƠ NGHỀ NGHIỆP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5:</a:t>
            </a:r>
          </a:p>
          <a:p>
            <a:pPr marL="457200" indent="-457200" algn="r">
              <a:buFont typeface="+mj-lt"/>
              <a:buAutoNum type="arabicParenR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2847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524000"/>
            <a:ext cx="7408333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ĐỒ ÁN ƯỚC MƠ NGHỀ NGHIỆP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786691" cy="365125"/>
          </a:xfrm>
        </p:spPr>
        <p:txBody>
          <a:bodyPr/>
          <a:lstStyle/>
          <a:p>
            <a:r>
              <a:rPr lang="en-US" dirty="0" smtClean="0"/>
              <a:t>NHÓM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324600"/>
            <a:ext cx="1161826" cy="365125"/>
          </a:xfrm>
        </p:spPr>
        <p:txBody>
          <a:bodyPr/>
          <a:lstStyle/>
          <a:p>
            <a:fld id="{6803B978-D9D6-4D42-8798-BFE7F4FA3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nghị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 DỰ ÁN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0"/>
            <a:ext cx="7408333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giả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Ý </a:t>
            </a:r>
            <a:r>
              <a:rPr lang="en-US" b="1" dirty="0" err="1" smtClean="0"/>
              <a:t>tưởng</a:t>
            </a:r>
            <a:r>
              <a:rPr lang="en-US" b="1" dirty="0" smtClean="0"/>
              <a:t> </a:t>
            </a:r>
            <a:r>
              <a:rPr lang="en-US" b="1" dirty="0" err="1" smtClean="0"/>
              <a:t>kịch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bị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33400"/>
            <a:ext cx="7408333" cy="5592763"/>
          </a:xfrm>
        </p:spPr>
        <p:txBody>
          <a:bodyPr/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533400"/>
            <a:ext cx="7594600" cy="5592763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Kịch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dung: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76400"/>
            <a:ext cx="76708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quay: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04800"/>
            <a:ext cx="7408333" cy="58213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447800"/>
            <a:ext cx="7670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B978-D9D6-4D42-8798-BFE7F4FA3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5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</TotalTime>
  <Words>114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BÁO CÁO DỰ ÁN ƯỚC MƠ NGHỀ NGHIỆP</vt:lpstr>
      <vt:lpstr>ĐỒ ÁN ƯỚC MƠ NGHỀ NGHIỆP</vt:lpstr>
      <vt:lpstr>NỘI DUNG DỰ ÁN</vt:lpstr>
      <vt:lpstr>Giới thiệu</vt:lpstr>
      <vt:lpstr>PowerPoint Presentation</vt:lpstr>
      <vt:lpstr>PowerPoint Presentation</vt:lpstr>
      <vt:lpstr>Quá trình thực hiện</vt:lpstr>
      <vt:lpstr>PowerPoint Presentation</vt:lpstr>
      <vt:lpstr>Kết quả đạt được</vt:lpstr>
      <vt:lpstr>Kiến nghị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</dc:title>
  <dc:creator>adimin</dc:creator>
  <cp:lastModifiedBy>adimin</cp:lastModifiedBy>
  <cp:revision>6</cp:revision>
  <dcterms:created xsi:type="dcterms:W3CDTF">2017-11-28T00:46:43Z</dcterms:created>
  <dcterms:modified xsi:type="dcterms:W3CDTF">2017-11-28T02:36:59Z</dcterms:modified>
</cp:coreProperties>
</file>