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1D1D2-AF78-48A7-8AB4-53A26177C274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AD0E-BA3C-4FC1-AFEC-C0CA5242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35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1D1D2-AF78-48A7-8AB4-53A26177C274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AD0E-BA3C-4FC1-AFEC-C0CA5242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7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1D1D2-AF78-48A7-8AB4-53A26177C274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AD0E-BA3C-4FC1-AFEC-C0CA5242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1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1D1D2-AF78-48A7-8AB4-53A26177C274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AD0E-BA3C-4FC1-AFEC-C0CA5242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3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1D1D2-AF78-48A7-8AB4-53A26177C274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AD0E-BA3C-4FC1-AFEC-C0CA5242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68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1D1D2-AF78-48A7-8AB4-53A26177C274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AD0E-BA3C-4FC1-AFEC-C0CA5242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61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1D1D2-AF78-48A7-8AB4-53A26177C274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AD0E-BA3C-4FC1-AFEC-C0CA5242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02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1D1D2-AF78-48A7-8AB4-53A26177C274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AD0E-BA3C-4FC1-AFEC-C0CA5242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2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1D1D2-AF78-48A7-8AB4-53A26177C274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AD0E-BA3C-4FC1-AFEC-C0CA5242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26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1D1D2-AF78-48A7-8AB4-53A26177C274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AD0E-BA3C-4FC1-AFEC-C0CA5242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3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1D1D2-AF78-48A7-8AB4-53A26177C274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AD0E-BA3C-4FC1-AFEC-C0CA5242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5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1D1D2-AF78-48A7-8AB4-53A26177C274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0AD0E-BA3C-4FC1-AFEC-C0CA5242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76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2805" y="1186757"/>
            <a:ext cx="8358389" cy="23876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MFC (Visual C++)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phỏng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Robot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03820"/>
            <a:ext cx="6858000" cy="45397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PHẠM MINH QUÂN</a:t>
            </a:r>
          </a:p>
        </p:txBody>
      </p:sp>
    </p:spTree>
    <p:extLst>
      <p:ext uri="{BB962C8B-B14F-4D97-AF65-F5344CB8AC3E}">
        <p14:creationId xmlns:p14="http://schemas.microsoft.com/office/powerpoint/2010/main" val="22973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 smtClean="0"/>
              <a:t>Nội</a:t>
            </a:r>
            <a:r>
              <a:rPr lang="en-US" sz="4400" b="1" dirty="0" smtClean="0"/>
              <a:t> dung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err="1" smtClean="0"/>
              <a:t>Phần</a:t>
            </a:r>
            <a:r>
              <a:rPr lang="en-US" sz="2800" dirty="0" smtClean="0"/>
              <a:t> I - </a:t>
            </a:r>
            <a:r>
              <a:rPr lang="en-US" sz="2800" dirty="0" err="1" smtClean="0"/>
              <a:t>Cơ</a:t>
            </a:r>
            <a:r>
              <a:rPr lang="en-US" sz="2800" dirty="0" smtClean="0"/>
              <a:t> </a:t>
            </a:r>
            <a:r>
              <a:rPr lang="en-US" sz="2800" dirty="0" err="1" smtClean="0"/>
              <a:t>bản</a:t>
            </a:r>
            <a:endParaRPr lang="en-US" sz="2800" dirty="0" smtClean="0"/>
          </a:p>
          <a:p>
            <a:r>
              <a:rPr lang="en-US" dirty="0" err="1" smtClean="0"/>
              <a:t>Bài</a:t>
            </a:r>
            <a:r>
              <a:rPr lang="en-US" dirty="0" smtClean="0"/>
              <a:t> 1: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/>
              <a:t>Visual C++ </a:t>
            </a:r>
            <a:r>
              <a:rPr lang="en-US" dirty="0" err="1" smtClean="0"/>
              <a:t>và</a:t>
            </a:r>
            <a:r>
              <a:rPr lang="en-US" dirty="0" smtClean="0"/>
              <a:t> MFC</a:t>
            </a:r>
          </a:p>
          <a:p>
            <a:r>
              <a:rPr lang="en-US" dirty="0" err="1" smtClean="0"/>
              <a:t>Bài</a:t>
            </a:r>
            <a:r>
              <a:rPr lang="en-US" dirty="0" smtClean="0"/>
              <a:t> 2: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MFC</a:t>
            </a:r>
          </a:p>
          <a:p>
            <a:r>
              <a:rPr lang="en-US" dirty="0" err="1" smtClean="0"/>
              <a:t>Bài</a:t>
            </a:r>
            <a:r>
              <a:rPr lang="en-US" dirty="0" smtClean="0"/>
              <a:t> 3: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họa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MFC</a:t>
            </a:r>
          </a:p>
          <a:p>
            <a:r>
              <a:rPr lang="en-US" dirty="0" err="1" smtClean="0"/>
              <a:t>Bài</a:t>
            </a:r>
            <a:r>
              <a:rPr lang="en-US" dirty="0" smtClean="0"/>
              <a:t> 4: </a:t>
            </a:r>
            <a:r>
              <a:rPr lang="pt-BR" dirty="0" smtClean="0"/>
              <a:t>Mô phỏng </a:t>
            </a:r>
            <a:r>
              <a:rPr lang="pt-BR" dirty="0"/>
              <a:t>Robot </a:t>
            </a:r>
            <a:r>
              <a:rPr lang="pt-BR" dirty="0" smtClean="0"/>
              <a:t>với đồ họa </a:t>
            </a:r>
            <a:r>
              <a:rPr lang="pt-BR" dirty="0"/>
              <a:t>MFC</a:t>
            </a:r>
            <a:endParaRPr lang="en-US" dirty="0" smtClean="0"/>
          </a:p>
          <a:p>
            <a:r>
              <a:rPr lang="en-US" dirty="0" err="1" smtClean="0"/>
              <a:t>Bài</a:t>
            </a:r>
            <a:r>
              <a:rPr lang="en-US" dirty="0" smtClean="0"/>
              <a:t> 5: </a:t>
            </a:r>
            <a:r>
              <a:rPr lang="it-IT" dirty="0" smtClean="0"/>
              <a:t>Cài đặt và sử dụng </a:t>
            </a:r>
            <a:r>
              <a:rPr lang="it-IT" dirty="0"/>
              <a:t>OpenGL trong </a:t>
            </a:r>
            <a:r>
              <a:rPr lang="it-IT" dirty="0" smtClean="0"/>
              <a:t>MFC</a:t>
            </a:r>
          </a:p>
          <a:p>
            <a:r>
              <a:rPr lang="it-IT" dirty="0" smtClean="0"/>
              <a:t>Bài 6: Các thao tác vẽ cơ bản với OpenGL</a:t>
            </a:r>
          </a:p>
          <a:p>
            <a:r>
              <a:rPr lang="it-IT" dirty="0" smtClean="0"/>
              <a:t>Bài 7: Mô phỏng Robot với đồ họa OpenGL</a:t>
            </a:r>
          </a:p>
          <a:p>
            <a:r>
              <a:rPr lang="it-IT" dirty="0" smtClean="0"/>
              <a:t>Bài 8: Đọc và hiển thị file STL</a:t>
            </a:r>
          </a:p>
          <a:p>
            <a:r>
              <a:rPr lang="it-IT" dirty="0" smtClean="0"/>
              <a:t>Bài 9: Cài đặt OpenGL cho ứng dụng kiểu SDI của MFC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1506830"/>
            <a:ext cx="9144000" cy="0"/>
          </a:xfrm>
          <a:prstGeom prst="line">
            <a:avLst/>
          </a:prstGeom>
          <a:ln w="3810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067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 smtClean="0"/>
              <a:t>Nội</a:t>
            </a:r>
            <a:r>
              <a:rPr lang="en-US" sz="4400" b="1" dirty="0" smtClean="0"/>
              <a:t> dung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err="1" smtClean="0"/>
              <a:t>Phần</a:t>
            </a:r>
            <a:r>
              <a:rPr lang="en-US" sz="2800" dirty="0" smtClean="0"/>
              <a:t> II – </a:t>
            </a:r>
            <a:r>
              <a:rPr lang="en-US" sz="2800" dirty="0" err="1" smtClean="0"/>
              <a:t>Nâng</a:t>
            </a:r>
            <a:r>
              <a:rPr lang="en-US" sz="2800" dirty="0" smtClean="0"/>
              <a:t> </a:t>
            </a:r>
            <a:r>
              <a:rPr lang="en-US" sz="2800" dirty="0" err="1" smtClean="0"/>
              <a:t>cao</a:t>
            </a:r>
            <a:endParaRPr lang="en-US" sz="2800" dirty="0" smtClean="0"/>
          </a:p>
          <a:p>
            <a:r>
              <a:rPr lang="it-IT" dirty="0" smtClean="0"/>
              <a:t>Bài 10: Thiết kế nâng cao với ứng dụng kiểu SDI</a:t>
            </a:r>
          </a:p>
          <a:p>
            <a:r>
              <a:rPr lang="it-IT" dirty="0" smtClean="0"/>
              <a:t>Bài 11: Tương tác người dùng với OpenGL</a:t>
            </a:r>
          </a:p>
          <a:p>
            <a:r>
              <a:rPr lang="it-IT" dirty="0" smtClean="0"/>
              <a:t>Bài 12: </a:t>
            </a:r>
            <a:r>
              <a:rPr lang="it-IT" dirty="0"/>
              <a:t>Thiết kế nâng cao với ứng dụng kiểu </a:t>
            </a:r>
            <a:r>
              <a:rPr lang="it-IT" dirty="0" smtClean="0"/>
              <a:t>SDI (2)</a:t>
            </a:r>
          </a:p>
          <a:p>
            <a:r>
              <a:rPr lang="it-IT" dirty="0" smtClean="0"/>
              <a:t>Bài 13: Động học robot chuỗi nhiều bậc tự do</a:t>
            </a:r>
          </a:p>
          <a:p>
            <a:r>
              <a:rPr lang="it-IT" dirty="0" smtClean="0"/>
              <a:t>Bài 14: Lập trình quỹ đạo robot</a:t>
            </a:r>
          </a:p>
          <a:p>
            <a:r>
              <a:rPr lang="it-IT" dirty="0" smtClean="0"/>
              <a:t>Bài 15: Truyền thông với vi điều khiển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1506830"/>
            <a:ext cx="9144000" cy="0"/>
          </a:xfrm>
          <a:prstGeom prst="line">
            <a:avLst/>
          </a:prstGeom>
          <a:ln w="3810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648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700</TotalTime>
  <Words>177</Words>
  <Application>Microsoft Office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Bài giảng  Ứng dụng MFC (Visual C++) trong mô phỏng Robot</vt:lpstr>
      <vt:lpstr>Nội dung</vt:lpstr>
      <vt:lpstr>Nội dung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Thực hành Lập trình Visual C=</dc:title>
  <dc:creator>Customer</dc:creator>
  <cp:lastModifiedBy>Windows User</cp:lastModifiedBy>
  <cp:revision>28</cp:revision>
  <dcterms:created xsi:type="dcterms:W3CDTF">2016-10-26T14:36:51Z</dcterms:created>
  <dcterms:modified xsi:type="dcterms:W3CDTF">2017-03-04T07:46:25Z</dcterms:modified>
</cp:coreProperties>
</file>