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37D3-ED40-4E86-B9DA-BB8698949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2F9C5-40C9-441C-8916-A9F0AD912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DE56F-C413-4A52-96D4-0E3328B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6DD0-038F-47FB-A3D1-21F35072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F362-F70F-4A20-B7BB-4225B76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F0E6-DF1E-44A9-8E49-76CAB0F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4316C-17AF-456D-817F-92931208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E5B1-79E5-45B8-B706-5D2374CC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665D-7AE3-4F1D-9182-3D5DFA82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AEF00-77BF-4D98-BC35-55B98C85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15953-1A4D-4A83-B2A7-3F03B4F7C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C965-7760-4809-AC38-4E21461D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4500-57A2-4A83-8229-0646D6E1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3C87-B75B-494A-9A32-63BE746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3164-2B2E-4926-8E1E-580F50C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5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DA59-2458-42CE-94A0-CC3FD4DE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1C6-2DFF-489D-A8FE-82222DE7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825A-2AE5-4B64-A04E-539C713D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E58D-5AAB-40DC-9898-8EEA95FD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1C21-E9F9-4520-B0AD-186C1BEB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685A-5DD8-462B-A979-B95125BF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4933E-C5A8-425D-8A0D-F308E0D5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C2030-7D6D-482D-996B-E12E533C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3F78-7738-4284-B763-BABC1E4A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95E0C-C9F2-4AA4-8034-CCE106E6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A7DF-A70C-41CA-BD6E-A0CF92A4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0439-B197-4E88-8476-A64FB5E5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4B69F-1600-4C38-819F-9513E87E5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1598C-80CE-480B-9B43-8498CBB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86244-7D53-46FA-A213-1D44A48B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1466-78F3-4B18-8FD9-5A30E3A4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A338-A085-45A0-94ED-F0293612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E704-5A31-4246-817E-4B8093D7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F9EF-1ED1-4AB2-AD8C-F09C1A88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1199A-AEA4-48B3-8DC1-789B9CF1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FA4B3-0D39-48D3-9D4E-22987AA9B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57B25-6188-474C-9F65-266C1BDC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5EDA7-2917-4F39-A381-43E2C274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15D91-089F-4239-BC60-20ED7771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B6D-EE20-4A1E-9E3B-1C641CD2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EBAB1-A755-4041-97EA-58002D79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A37BD-E2A9-4A68-9B48-13AD4DA5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C45E9-8E3D-47E4-AA70-880E682E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7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F40A7-91F3-42D2-83DA-C6BD946E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F60D-BBD3-45C0-812A-19742F9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2521-6E1F-4E7E-9655-D106C1C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7D8-BF0F-4E78-9FFE-BED54C55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E5C0-E479-4528-B098-971CD8D9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AAEC-84D7-4E4E-820D-7D371E0A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17A61-937A-4E29-BAEE-C2F25981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0A3E0-2925-46C9-941E-680CD215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2199-6FAF-461E-912B-A27E97A8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1D95-4343-43C4-A0EA-B7605EE3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8825C-0EE7-49FD-B666-FE701142A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BA8FC-DC0A-4775-B381-4B0E0104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0399-B608-4ED7-AD2E-34CB91EA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3F83-97A9-4914-B670-15E21FEE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2A3D4-7F80-4069-A149-57F46B7C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21949-C0DB-460D-9FBB-22E6DCCF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3974-EB77-44DF-BBB0-26A2AF5D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7C9A-7C1B-4617-B256-2EC2AA9DD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91F02-8E94-4085-8226-C100B1C9866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C2C4-3C64-4F08-BF42-33B134F7D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A4EF-599E-46A1-883F-57C9E5C2E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43793-242A-49FF-BA20-109E893BC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27B3A10-493D-4E4C-87A3-F866B8C70592}"/>
              </a:ext>
            </a:extLst>
          </p:cNvPr>
          <p:cNvGrpSpPr>
            <a:grpSpLocks noChangeAspect="1"/>
          </p:cNvGrpSpPr>
          <p:nvPr/>
        </p:nvGrpSpPr>
        <p:grpSpPr>
          <a:xfrm>
            <a:off x="153865" y="1937656"/>
            <a:ext cx="11884269" cy="2511192"/>
            <a:chOff x="70338" y="1897016"/>
            <a:chExt cx="11884269" cy="25111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FD98DB-71AF-4184-AC58-EC51A785D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30" y="2372860"/>
              <a:ext cx="799061" cy="9516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0A4DDA-2B49-49EC-845C-2F13C4B42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2236" y="2255258"/>
              <a:ext cx="1762371" cy="21529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A74597-7632-41B0-BE37-7F55FAC362FB}"/>
                </a:ext>
              </a:extLst>
            </p:cNvPr>
            <p:cNvSpPr/>
            <p:nvPr/>
          </p:nvSpPr>
          <p:spPr>
            <a:xfrm>
              <a:off x="1647656" y="2488222"/>
              <a:ext cx="1683209" cy="72096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Vision-language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DACD68-90ED-4FD5-A3B4-395A6DEF204E}"/>
                </a:ext>
              </a:extLst>
            </p:cNvPr>
            <p:cNvSpPr/>
            <p:nvPr/>
          </p:nvSpPr>
          <p:spPr>
            <a:xfrm>
              <a:off x="70338" y="1897016"/>
              <a:ext cx="1577318" cy="30275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 prompt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285E06F-01E4-44A0-B9F7-844E50F609A8}"/>
                </a:ext>
              </a:extLst>
            </p:cNvPr>
            <p:cNvCxnSpPr>
              <a:cxnSpLocks/>
              <a:stCxn id="9" idx="3"/>
              <a:endCxn id="8" idx="0"/>
            </p:cNvCxnSpPr>
            <p:nvPr/>
          </p:nvCxnSpPr>
          <p:spPr>
            <a:xfrm>
              <a:off x="1647656" y="2048392"/>
              <a:ext cx="841605" cy="4398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88676C-C1A4-46C2-87E6-E32A4B32FB91}"/>
                </a:ext>
              </a:extLst>
            </p:cNvPr>
            <p:cNvSpPr/>
            <p:nvPr/>
          </p:nvSpPr>
          <p:spPr>
            <a:xfrm>
              <a:off x="1647656" y="3454275"/>
              <a:ext cx="1683209" cy="720969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Depth Any thing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726CAD1F-CAF8-4784-955B-48B4A7B1AFE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>
              <a:off x="1014991" y="2848706"/>
              <a:ext cx="632665" cy="96605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61E621-33CC-4836-99F6-A75DFC237EBE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1014991" y="2848706"/>
              <a:ext cx="63266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3AF553-70AD-4973-956C-B7A2D1134A9D}"/>
                </a:ext>
              </a:extLst>
            </p:cNvPr>
            <p:cNvSpPr/>
            <p:nvPr/>
          </p:nvSpPr>
          <p:spPr>
            <a:xfrm>
              <a:off x="3751666" y="2497014"/>
              <a:ext cx="960727" cy="168702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ROI Funsion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3A54C31-FBAC-4150-81EA-C441B3A780E9}"/>
                </a:ext>
              </a:extLst>
            </p:cNvPr>
            <p:cNvCxnSpPr>
              <a:stCxn id="8" idx="3"/>
              <a:endCxn id="21" idx="1"/>
            </p:cNvCxnSpPr>
            <p:nvPr/>
          </p:nvCxnSpPr>
          <p:spPr>
            <a:xfrm>
              <a:off x="3330865" y="2848707"/>
              <a:ext cx="420801" cy="4918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5D7CAFE-ADBA-410C-B154-AFB14575E706}"/>
                </a:ext>
              </a:extLst>
            </p:cNvPr>
            <p:cNvCxnSpPr>
              <a:stCxn id="12" idx="3"/>
              <a:endCxn id="21" idx="1"/>
            </p:cNvCxnSpPr>
            <p:nvPr/>
          </p:nvCxnSpPr>
          <p:spPr>
            <a:xfrm flipV="1">
              <a:off x="3330865" y="3340525"/>
              <a:ext cx="420801" cy="4742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3BAD01C-F74B-4D50-9C2B-CE5DEA2D3163}"/>
                </a:ext>
              </a:extLst>
            </p:cNvPr>
            <p:cNvSpPr/>
            <p:nvPr/>
          </p:nvSpPr>
          <p:spPr>
            <a:xfrm>
              <a:off x="4912347" y="1897016"/>
              <a:ext cx="1687269" cy="30275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3D CAD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5DF78D0-897C-469A-801C-C87CC436BDB9}"/>
                </a:ext>
              </a:extLst>
            </p:cNvPr>
            <p:cNvSpPr/>
            <p:nvPr/>
          </p:nvSpPr>
          <p:spPr>
            <a:xfrm>
              <a:off x="5133194" y="2983631"/>
              <a:ext cx="1245577" cy="71378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ICP Matching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BE1A9E-23F7-443D-A770-DC85030258A8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4712393" y="3340525"/>
              <a:ext cx="4208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039F7E8-599E-41CA-9985-7C5EDA6B6750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5755982" y="2199768"/>
              <a:ext cx="1" cy="783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124AE2-B2F3-4985-AFF7-768DEABE5DF1}"/>
                </a:ext>
              </a:extLst>
            </p:cNvPr>
            <p:cNvSpPr/>
            <p:nvPr/>
          </p:nvSpPr>
          <p:spPr>
            <a:xfrm>
              <a:off x="6733537" y="2983631"/>
              <a:ext cx="1447563" cy="71378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Pose estimation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636E887-B7BE-46EA-A326-CABCE2B05661}"/>
                </a:ext>
              </a:extLst>
            </p:cNvPr>
            <p:cNvCxnSpPr>
              <a:cxnSpLocks/>
              <a:stCxn id="29" idx="3"/>
              <a:endCxn id="36" idx="1"/>
            </p:cNvCxnSpPr>
            <p:nvPr/>
          </p:nvCxnSpPr>
          <p:spPr>
            <a:xfrm>
              <a:off x="6378771" y="3340525"/>
              <a:ext cx="3547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C33F93-F104-4601-AA5B-4B5B6C23B5B5}"/>
                </a:ext>
              </a:extLst>
            </p:cNvPr>
            <p:cNvSpPr/>
            <p:nvPr/>
          </p:nvSpPr>
          <p:spPr>
            <a:xfrm>
              <a:off x="8553307" y="2983631"/>
              <a:ext cx="1447563" cy="71378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Grasp planning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698E178-6F29-4970-8DC3-29922ACE3B0E}"/>
                </a:ext>
              </a:extLst>
            </p:cNvPr>
            <p:cNvCxnSpPr>
              <a:cxnSpLocks/>
            </p:cNvCxnSpPr>
            <p:nvPr/>
          </p:nvCxnSpPr>
          <p:spPr>
            <a:xfrm>
              <a:off x="8181100" y="3342903"/>
              <a:ext cx="3547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EBEBD3D-4BD8-481B-9DF1-69E932DFB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870" y="3331733"/>
              <a:ext cx="3547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995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13</cp:revision>
  <dcterms:created xsi:type="dcterms:W3CDTF">2025-03-16T13:26:54Z</dcterms:created>
  <dcterms:modified xsi:type="dcterms:W3CDTF">2025-03-16T13:40:16Z</dcterms:modified>
</cp:coreProperties>
</file>