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9E39A1-F614-446A-B74F-4803353B7D9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0D0581-8227-4A17-B660-5FF94FD652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9107A2-BA0D-422A-9680-01A514E7656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AE8F72-EA8E-4C72-9010-1A6C414F874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226BF6-6CE3-437F-8CC1-60C751C3753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B3C06F-3603-494A-8057-0905794AE2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C99EE-8F65-434F-B21A-8CC01370C4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4E8F6-6BC0-4CF0-9760-12A7A13292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AAE919-6F46-4212-BD4D-F98848A2C53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72A99-9D28-4563-902B-2A773ACDC2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EB5B39-CA8A-4FD2-BAE8-9E5478F0A5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04044-31FF-49DD-AC10-D09226129E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5239C5-BE26-4341-A88D-89FC402F629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153720" y="1937520"/>
            <a:ext cx="1576080" cy="301680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Visual prompt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C288AE-57AD-46BB-9F09-1EB644B02648}"/>
              </a:ext>
            </a:extLst>
          </p:cNvPr>
          <p:cNvGrpSpPr>
            <a:grpSpLocks noChangeAspect="1"/>
          </p:cNvGrpSpPr>
          <p:nvPr/>
        </p:nvGrpSpPr>
        <p:grpSpPr>
          <a:xfrm>
            <a:off x="299520" y="699730"/>
            <a:ext cx="11687702" cy="5732520"/>
            <a:chOff x="299520" y="699730"/>
            <a:chExt cx="11687702" cy="5732520"/>
          </a:xfrm>
        </p:grpSpPr>
        <p:pic>
          <p:nvPicPr>
            <p:cNvPr id="42" name="Picture 4"/>
            <p:cNvPicPr/>
            <p:nvPr/>
          </p:nvPicPr>
          <p:blipFill>
            <a:blip r:embed="rId2"/>
            <a:stretch/>
          </p:blipFill>
          <p:spPr>
            <a:xfrm>
              <a:off x="299520" y="2413440"/>
              <a:ext cx="798120" cy="95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" name="Picture 6"/>
            <p:cNvPicPr/>
            <p:nvPr/>
          </p:nvPicPr>
          <p:blipFill>
            <a:blip r:embed="rId3"/>
            <a:stretch/>
          </p:blipFill>
          <p:spPr>
            <a:xfrm>
              <a:off x="10226102" y="4280530"/>
              <a:ext cx="1761120" cy="2151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1731240" y="2529000"/>
              <a:ext cx="1682280" cy="72000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Seeing Anything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6" name="Connector: Elbow 10"/>
            <p:cNvSpPr/>
            <p:nvPr/>
          </p:nvSpPr>
          <p:spPr>
            <a:xfrm>
              <a:off x="1731240" y="2089080"/>
              <a:ext cx="840600" cy="43884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Rectangle 11"/>
            <p:cNvSpPr/>
            <p:nvPr/>
          </p:nvSpPr>
          <p:spPr>
            <a:xfrm>
              <a:off x="1731240" y="3494880"/>
              <a:ext cx="1682280" cy="72000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Depth Anything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8" name="Connector: Elbow 12"/>
            <p:cNvSpPr/>
            <p:nvPr/>
          </p:nvSpPr>
          <p:spPr>
            <a:xfrm>
              <a:off x="1098360" y="2889360"/>
              <a:ext cx="631440" cy="964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Straight Arrow Connector 19"/>
            <p:cNvSpPr/>
            <p:nvPr/>
          </p:nvSpPr>
          <p:spPr>
            <a:xfrm>
              <a:off x="1098360" y="2889360"/>
              <a:ext cx="631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Rectangle 20"/>
            <p:cNvSpPr/>
            <p:nvPr/>
          </p:nvSpPr>
          <p:spPr>
            <a:xfrm>
              <a:off x="3835080" y="2537640"/>
              <a:ext cx="959760" cy="168588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ROI Fusion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1" name="Connector: Elbow 22"/>
            <p:cNvSpPr/>
            <p:nvPr/>
          </p:nvSpPr>
          <p:spPr>
            <a:xfrm>
              <a:off x="3414240" y="2889360"/>
              <a:ext cx="419760" cy="4906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" name="Connector: Elbow 24"/>
            <p:cNvSpPr/>
            <p:nvPr/>
          </p:nvSpPr>
          <p:spPr>
            <a:xfrm flipV="1">
              <a:off x="3414240" y="3380400"/>
              <a:ext cx="419760" cy="4730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" name="Rectangle 27"/>
            <p:cNvSpPr/>
            <p:nvPr/>
          </p:nvSpPr>
          <p:spPr>
            <a:xfrm>
              <a:off x="5423818" y="1101935"/>
              <a:ext cx="1686240" cy="30168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3D CAD Model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4" name="Rectangle 28"/>
            <p:cNvSpPr/>
            <p:nvPr/>
          </p:nvSpPr>
          <p:spPr>
            <a:xfrm>
              <a:off x="6945540" y="4122983"/>
              <a:ext cx="1244520" cy="71280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ICP refining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7" name="Rectangle 35"/>
            <p:cNvSpPr/>
            <p:nvPr/>
          </p:nvSpPr>
          <p:spPr>
            <a:xfrm>
              <a:off x="6844560" y="5220750"/>
              <a:ext cx="1446480" cy="71280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Object Pose estimation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59" name="Rectangle 44"/>
            <p:cNvSpPr/>
            <p:nvPr/>
          </p:nvSpPr>
          <p:spPr>
            <a:xfrm>
              <a:off x="8779622" y="5220410"/>
              <a:ext cx="1446480" cy="71280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Grasp planning </a:t>
              </a:r>
              <a:endParaRPr lang="en-US" sz="1800" b="0" strike="noStrike" spc="-1">
                <a:latin typeface="Arial"/>
              </a:endParaRPr>
            </a:p>
          </p:txBody>
        </p:sp>
        <p:pic>
          <p:nvPicPr>
            <p:cNvPr id="62" name="Picture 61"/>
            <p:cNvPicPr/>
            <p:nvPr/>
          </p:nvPicPr>
          <p:blipFill>
            <a:blip r:embed="rId4"/>
            <a:stretch/>
          </p:blipFill>
          <p:spPr>
            <a:xfrm>
              <a:off x="8689728" y="1411873"/>
              <a:ext cx="2717595" cy="1795975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" name="Picture 62"/>
            <p:cNvPicPr/>
            <p:nvPr/>
          </p:nvPicPr>
          <p:blipFill>
            <a:blip r:embed="rId5"/>
            <a:stretch/>
          </p:blipFill>
          <p:spPr>
            <a:xfrm>
              <a:off x="3891461" y="699730"/>
              <a:ext cx="1371600" cy="1160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7D9AD672-CF37-4C50-9D74-DA71F43D44D0}"/>
                </a:ext>
              </a:extLst>
            </p:cNvPr>
            <p:cNvSpPr/>
            <p:nvPr/>
          </p:nvSpPr>
          <p:spPr>
            <a:xfrm>
              <a:off x="4787664" y="2047985"/>
              <a:ext cx="1686240" cy="30168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Blender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3B66C69-2AB9-4B98-8267-13DEE39E088E}"/>
                </a:ext>
              </a:extLst>
            </p:cNvPr>
            <p:cNvSpPr/>
            <p:nvPr/>
          </p:nvSpPr>
          <p:spPr>
            <a:xfrm>
              <a:off x="6719664" y="2042420"/>
              <a:ext cx="1686240" cy="543788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Partial point clouds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1F627C15-FBFA-48B4-B827-FFF850A3C7F3}"/>
                </a:ext>
              </a:extLst>
            </p:cNvPr>
            <p:cNvSpPr/>
            <p:nvPr/>
          </p:nvSpPr>
          <p:spPr>
            <a:xfrm>
              <a:off x="5013540" y="3025556"/>
              <a:ext cx="1244520" cy="71280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Similarity checking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CB5256-62A3-4F1A-9267-9916286D4297}"/>
                </a:ext>
              </a:extLst>
            </p:cNvPr>
            <p:cNvSpPr/>
            <p:nvPr/>
          </p:nvSpPr>
          <p:spPr>
            <a:xfrm>
              <a:off x="6673710" y="3025556"/>
              <a:ext cx="1788180" cy="71280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  <a:ea typeface="DejaVu Sans"/>
                </a:rPr>
                <a:t>Pair wise point feature</a:t>
              </a:r>
              <a:endParaRPr lang="en-US" sz="1800" b="0" strike="noStrike" spc="-1" dirty="0">
                <a:latin typeface="Arial"/>
              </a:endParaRP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BAF3903B-0888-4821-A8D1-AC89A47B522E}"/>
                </a:ext>
              </a:extLst>
            </p:cNvPr>
            <p:cNvCxnSpPr>
              <a:stCxn id="53" idx="2"/>
              <a:endCxn id="25" idx="0"/>
            </p:cNvCxnSpPr>
            <p:nvPr/>
          </p:nvCxnSpPr>
          <p:spPr>
            <a:xfrm rot="5400000">
              <a:off x="5626676" y="1407723"/>
              <a:ext cx="644370" cy="6361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84AF8E5-CD87-4F99-84A6-384DA8E439CD}"/>
                </a:ext>
              </a:extLst>
            </p:cNvPr>
            <p:cNvCxnSpPr>
              <a:cxnSpLocks/>
              <a:stCxn id="53" idx="2"/>
              <a:endCxn id="26" idx="0"/>
            </p:cNvCxnSpPr>
            <p:nvPr/>
          </p:nvCxnSpPr>
          <p:spPr>
            <a:xfrm rot="16200000" flipH="1">
              <a:off x="6595459" y="1075094"/>
              <a:ext cx="638805" cy="129584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21E306A-D7A2-4AB5-BF47-247FBC3C59CD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5630784" y="2349665"/>
              <a:ext cx="5016" cy="675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CB5AB8E-D77A-48E8-93AA-338B103F6F5D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>
              <a:off x="7562784" y="2586208"/>
              <a:ext cx="5016" cy="439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3DC843-50B7-49FF-BE05-12BC3EF57E22}"/>
                </a:ext>
              </a:extLst>
            </p:cNvPr>
            <p:cNvCxnSpPr>
              <a:stCxn id="50" idx="3"/>
              <a:endCxn id="28" idx="1"/>
            </p:cNvCxnSpPr>
            <p:nvPr/>
          </p:nvCxnSpPr>
          <p:spPr>
            <a:xfrm>
              <a:off x="4794840" y="3380580"/>
              <a:ext cx="218700" cy="1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6B290C0-2050-4C5F-9969-1A71B3B17D97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6258060" y="3381956"/>
              <a:ext cx="4156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232C00-2037-4E80-B1BD-6FC8BEB44600}"/>
                </a:ext>
              </a:extLst>
            </p:cNvPr>
            <p:cNvCxnSpPr>
              <a:stCxn id="29" idx="2"/>
              <a:endCxn id="54" idx="0"/>
            </p:cNvCxnSpPr>
            <p:nvPr/>
          </p:nvCxnSpPr>
          <p:spPr>
            <a:xfrm>
              <a:off x="7567800" y="3738356"/>
              <a:ext cx="0" cy="384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8FFB47-6307-4CBA-9031-C07819E91FE4}"/>
                </a:ext>
              </a:extLst>
            </p:cNvPr>
            <p:cNvCxnSpPr>
              <a:stCxn id="54" idx="2"/>
              <a:endCxn id="57" idx="0"/>
            </p:cNvCxnSpPr>
            <p:nvPr/>
          </p:nvCxnSpPr>
          <p:spPr>
            <a:xfrm>
              <a:off x="7567800" y="4835783"/>
              <a:ext cx="0" cy="384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2233AD-C1FA-43F9-8546-C5D8DD193DE7}"/>
                </a:ext>
              </a:extLst>
            </p:cNvPr>
            <p:cNvCxnSpPr>
              <a:stCxn id="57" idx="3"/>
              <a:endCxn id="59" idx="1"/>
            </p:cNvCxnSpPr>
            <p:nvPr/>
          </p:nvCxnSpPr>
          <p:spPr>
            <a:xfrm flipV="1">
              <a:off x="8291040" y="5576810"/>
              <a:ext cx="488582" cy="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E86018-9E33-44E1-B1F3-9DF1E4D96C93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10226102" y="5576810"/>
              <a:ext cx="7200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Thinh</dc:creator>
  <dc:description/>
  <cp:lastModifiedBy>Airlab</cp:lastModifiedBy>
  <cp:revision>27</cp:revision>
  <dcterms:created xsi:type="dcterms:W3CDTF">2025-03-16T13:26:54Z</dcterms:created>
  <dcterms:modified xsi:type="dcterms:W3CDTF">2025-03-27T19:45:06Z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