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1606B3-DC8D-434C-8F6D-5E6C3FC75E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228408-6A9E-4832-BAC9-CCB91B5D979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6B2687-0FB1-4DC1-99BC-63B92D306F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1717F1-AC7B-492E-AD99-976693E5BE7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F20B14-2E59-464C-8D21-1DCAD41E03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BE59BF-E969-4400-860F-2B31B8E0E8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31F53E-8351-4682-BA61-251529B3BC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2A6E28-192E-45E8-959E-CB901DD8A4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790931-4517-45E3-A402-18757621E0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25ED93-EC84-4EB7-9E80-4E9BA32D06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2F380A-6B7D-4FD3-8CA2-59812CC4F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28029-8361-4671-BA5E-37961FCD0A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4B40C7-0128-4FD7-B54C-C99963F0C6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7"/>
          <p:cNvGrpSpPr/>
          <p:nvPr/>
        </p:nvGrpSpPr>
        <p:grpSpPr>
          <a:xfrm>
            <a:off x="153720" y="1937520"/>
            <a:ext cx="11883600" cy="2510280"/>
            <a:chOff x="153720" y="1937520"/>
            <a:chExt cx="11883600" cy="2510280"/>
          </a:xfrm>
        </p:grpSpPr>
        <p:pic>
          <p:nvPicPr>
            <p:cNvPr id="41" name="Picture 4" descr=""/>
            <p:cNvPicPr/>
            <p:nvPr/>
          </p:nvPicPr>
          <p:blipFill>
            <a:blip r:embed="rId1"/>
            <a:stretch/>
          </p:blipFill>
          <p:spPr>
            <a:xfrm>
              <a:off x="299520" y="2413440"/>
              <a:ext cx="798480" cy="951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Picture 6" descr=""/>
            <p:cNvPicPr/>
            <p:nvPr/>
          </p:nvPicPr>
          <p:blipFill>
            <a:blip r:embed="rId2"/>
            <a:stretch/>
          </p:blipFill>
          <p:spPr>
            <a:xfrm>
              <a:off x="10275840" y="2295720"/>
              <a:ext cx="1761480" cy="21520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" name="Rectangle 7"/>
            <p:cNvSpPr/>
            <p:nvPr/>
          </p:nvSpPr>
          <p:spPr>
            <a:xfrm>
              <a:off x="1731240" y="2529000"/>
              <a:ext cx="1682640" cy="72036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Vision-language model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4" name="Rectangle 8"/>
            <p:cNvSpPr/>
            <p:nvPr/>
          </p:nvSpPr>
          <p:spPr>
            <a:xfrm>
              <a:off x="153720" y="1937520"/>
              <a:ext cx="1576440" cy="3020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Visual prompt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5" name="Connector: Elbow 10"/>
            <p:cNvSpPr/>
            <p:nvPr/>
          </p:nvSpPr>
          <p:spPr>
            <a:xfrm>
              <a:off x="1731240" y="2089080"/>
              <a:ext cx="840960" cy="439200"/>
            </a:xfrm>
            <a:prstGeom prst="bentConnector2">
              <a:avLst/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6" name="Rectangle 11"/>
            <p:cNvSpPr/>
            <p:nvPr/>
          </p:nvSpPr>
          <p:spPr>
            <a:xfrm>
              <a:off x="1731240" y="3494880"/>
              <a:ext cx="1682640" cy="72036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Depth Any thing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47" name="Connector: Elbow 12"/>
            <p:cNvSpPr/>
            <p:nvPr/>
          </p:nvSpPr>
          <p:spPr>
            <a:xfrm>
              <a:off x="1098360" y="2889360"/>
              <a:ext cx="631800" cy="96516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8" name="Straight Arrow Connector 19"/>
            <p:cNvSpPr/>
            <p:nvPr/>
          </p:nvSpPr>
          <p:spPr>
            <a:xfrm>
              <a:off x="1098360" y="2889360"/>
              <a:ext cx="63180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9" name="Rectangle 20"/>
            <p:cNvSpPr/>
            <p:nvPr/>
          </p:nvSpPr>
          <p:spPr>
            <a:xfrm>
              <a:off x="3835080" y="2537640"/>
              <a:ext cx="960120" cy="16862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ROI Fusion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0" name="Connector: Elbow 22"/>
            <p:cNvSpPr/>
            <p:nvPr/>
          </p:nvSpPr>
          <p:spPr>
            <a:xfrm>
              <a:off x="3414240" y="2889360"/>
              <a:ext cx="420120" cy="49104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1" name="Connector: Elbow 24"/>
            <p:cNvSpPr/>
            <p:nvPr/>
          </p:nvSpPr>
          <p:spPr>
            <a:xfrm flipV="1">
              <a:off x="3414240" y="3380400"/>
              <a:ext cx="420120" cy="473400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/>
          </p:style>
        </p:sp>
        <p:sp>
          <p:nvSpPr>
            <p:cNvPr id="52" name="Rectangle 27"/>
            <p:cNvSpPr/>
            <p:nvPr/>
          </p:nvSpPr>
          <p:spPr>
            <a:xfrm>
              <a:off x="4995720" y="1937520"/>
              <a:ext cx="1686600" cy="30204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3D CAD Model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3" name="Rectangle 28"/>
            <p:cNvSpPr/>
            <p:nvPr/>
          </p:nvSpPr>
          <p:spPr>
            <a:xfrm>
              <a:off x="5216760" y="3024360"/>
              <a:ext cx="1244880" cy="71316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ICP Matching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4" name="Straight Arrow Connector 29"/>
            <p:cNvSpPr/>
            <p:nvPr/>
          </p:nvSpPr>
          <p:spPr>
            <a:xfrm>
              <a:off x="4795920" y="3381120"/>
              <a:ext cx="42012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Straight Arrow Connector 34"/>
            <p:cNvSpPr/>
            <p:nvPr/>
          </p:nvSpPr>
          <p:spPr>
            <a:xfrm>
              <a:off x="5839560" y="2240280"/>
              <a:ext cx="360" cy="7830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Rectangle 35"/>
            <p:cNvSpPr/>
            <p:nvPr/>
          </p:nvSpPr>
          <p:spPr>
            <a:xfrm>
              <a:off x="6816960" y="3024360"/>
              <a:ext cx="1446840" cy="71316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Object Pose estimation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7" name="Straight Arrow Connector 40"/>
            <p:cNvSpPr/>
            <p:nvPr/>
          </p:nvSpPr>
          <p:spPr>
            <a:xfrm>
              <a:off x="6462360" y="3381120"/>
              <a:ext cx="353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Rectangle 44"/>
            <p:cNvSpPr/>
            <p:nvPr/>
          </p:nvSpPr>
          <p:spPr>
            <a:xfrm>
              <a:off x="8636760" y="3024360"/>
              <a:ext cx="1446840" cy="713160"/>
            </a:xfrm>
            <a:prstGeom prst="rect">
              <a:avLst/>
            </a:prstGeom>
            <a:noFill/>
            <a:ln>
              <a:solidFill>
                <a:srgbClr val="2f559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Times New Roman"/>
                  <a:ea typeface="DejaVu Sans"/>
                </a:rPr>
                <a:t>Grasp planning 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59" name="Straight Arrow Connector 45"/>
            <p:cNvSpPr/>
            <p:nvPr/>
          </p:nvSpPr>
          <p:spPr>
            <a:xfrm>
              <a:off x="8264520" y="3383640"/>
              <a:ext cx="353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0" name="Straight Arrow Connector 46"/>
            <p:cNvSpPr/>
            <p:nvPr/>
          </p:nvSpPr>
          <p:spPr>
            <a:xfrm>
              <a:off x="10084320" y="3372480"/>
              <a:ext cx="3538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000000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7086600" y="685800"/>
            <a:ext cx="3081600" cy="2057040"/>
          </a:xfrm>
          <a:prstGeom prst="rect">
            <a:avLst/>
          </a:prstGeom>
          <a:ln w="0">
            <a:noFill/>
          </a:ln>
        </p:spPr>
      </p:pic>
      <p:pic>
        <p:nvPicPr>
          <p:cNvPr id="62" name="" descr=""/>
          <p:cNvPicPr/>
          <p:nvPr/>
        </p:nvPicPr>
        <p:blipFill>
          <a:blip r:embed="rId4"/>
          <a:stretch/>
        </p:blipFill>
        <p:spPr>
          <a:xfrm>
            <a:off x="5715000" y="4114800"/>
            <a:ext cx="2431800" cy="205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LibreOffice/7.3.7.2$Linux_X86_64 LibreOffice_project/30$Build-2</Application>
  <AppVersion>15.0000</AppVersion>
  <Words>19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2025-03-16T13:26:54Z</dcterms:created>
  <dc:creator>Thinh</dc:creator>
  <dc:description/>
  <dc:language>en-US</dc:language>
  <cp:lastModifiedBy/>
  <dcterms:modified xsi:type="dcterms:W3CDTF">2025-03-27T11:28:27Z</dcterms:modified>
  <cp:revision>15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