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m Duc Thang (FE FPTU HN)" userId="839238ec-af3e-4897-83da-a00fb1283f7b" providerId="ADAL" clId="{F4D99BD5-CBF3-4C9B-816A-866F0D2604F7}"/>
    <pc:docChg chg="modSld">
      <pc:chgData name="Pham Duc Thang (FE FPTU HN)" userId="839238ec-af3e-4897-83da-a00fb1283f7b" providerId="ADAL" clId="{F4D99BD5-CBF3-4C9B-816A-866F0D2604F7}" dt="2022-10-19T04:29:58.616" v="1" actId="6549"/>
      <pc:docMkLst>
        <pc:docMk/>
      </pc:docMkLst>
      <pc:sldChg chg="modSp mod">
        <pc:chgData name="Pham Duc Thang (FE FPTU HN)" userId="839238ec-af3e-4897-83da-a00fb1283f7b" providerId="ADAL" clId="{F4D99BD5-CBF3-4C9B-816A-866F0D2604F7}" dt="2022-10-19T04:29:58.616" v="1" actId="6549"/>
        <pc:sldMkLst>
          <pc:docMk/>
          <pc:sldMk cId="2218813159" sldId="258"/>
        </pc:sldMkLst>
        <pc:spChg chg="mod">
          <ac:chgData name="Pham Duc Thang (FE FPTU HN)" userId="839238ec-af3e-4897-83da-a00fb1283f7b" providerId="ADAL" clId="{F4D99BD5-CBF3-4C9B-816A-866F0D2604F7}" dt="2022-10-19T04:29:58.616" v="1" actId="6549"/>
          <ac:spMkLst>
            <pc:docMk/>
            <pc:sldMk cId="2218813159" sldId="258"/>
            <ac:spMk id="5" creationId="{7F1089A4-BCA7-41EA-9147-FEC55A27CDBE}"/>
          </ac:spMkLst>
        </pc:spChg>
      </pc:sldChg>
    </pc:docChg>
  </pc:docChgLst>
  <pc:docChgLst>
    <pc:chgData name="Pham Duc Thang (FE FPTU HN)" userId="839238ec-af3e-4897-83da-a00fb1283f7b" providerId="ADAL" clId="{75299D87-5B36-4E43-B588-BEF72CC9F385}"/>
    <pc:docChg chg="undo custSel modSld">
      <pc:chgData name="Pham Duc Thang (FE FPTU HN)" userId="839238ec-af3e-4897-83da-a00fb1283f7b" providerId="ADAL" clId="{75299D87-5B36-4E43-B588-BEF72CC9F385}" dt="2023-06-07T01:27:49.560" v="9" actId="6549"/>
      <pc:docMkLst>
        <pc:docMk/>
      </pc:docMkLst>
      <pc:sldChg chg="modSp mod">
        <pc:chgData name="Pham Duc Thang (FE FPTU HN)" userId="839238ec-af3e-4897-83da-a00fb1283f7b" providerId="ADAL" clId="{75299D87-5B36-4E43-B588-BEF72CC9F385}" dt="2023-06-07T01:27:28.065" v="4" actId="20577"/>
        <pc:sldMkLst>
          <pc:docMk/>
          <pc:sldMk cId="1728974715" sldId="257"/>
        </pc:sldMkLst>
        <pc:spChg chg="mod">
          <ac:chgData name="Pham Duc Thang (FE FPTU HN)" userId="839238ec-af3e-4897-83da-a00fb1283f7b" providerId="ADAL" clId="{75299D87-5B36-4E43-B588-BEF72CC9F385}" dt="2023-06-07T01:27:23.638" v="1" actId="6549"/>
          <ac:spMkLst>
            <pc:docMk/>
            <pc:sldMk cId="1728974715" sldId="257"/>
            <ac:spMk id="3" creationId="{C2EB7E41-9F4C-4D90-8682-31FB1B2F04D8}"/>
          </ac:spMkLst>
        </pc:spChg>
        <pc:spChg chg="mod">
          <ac:chgData name="Pham Duc Thang (FE FPTU HN)" userId="839238ec-af3e-4897-83da-a00fb1283f7b" providerId="ADAL" clId="{75299D87-5B36-4E43-B588-BEF72CC9F385}" dt="2023-06-07T01:27:28.065" v="4" actId="20577"/>
          <ac:spMkLst>
            <pc:docMk/>
            <pc:sldMk cId="1728974715" sldId="257"/>
            <ac:spMk id="5" creationId="{7F1089A4-BCA7-41EA-9147-FEC55A27CDBE}"/>
          </ac:spMkLst>
        </pc:spChg>
      </pc:sldChg>
      <pc:sldChg chg="modSp mod">
        <pc:chgData name="Pham Duc Thang (FE FPTU HN)" userId="839238ec-af3e-4897-83da-a00fb1283f7b" providerId="ADAL" clId="{75299D87-5B36-4E43-B588-BEF72CC9F385}" dt="2023-06-07T01:27:49.560" v="9" actId="6549"/>
        <pc:sldMkLst>
          <pc:docMk/>
          <pc:sldMk cId="2218813159" sldId="258"/>
        </pc:sldMkLst>
        <pc:spChg chg="mod">
          <ac:chgData name="Pham Duc Thang (FE FPTU HN)" userId="839238ec-af3e-4897-83da-a00fb1283f7b" providerId="ADAL" clId="{75299D87-5B36-4E43-B588-BEF72CC9F385}" dt="2023-06-07T01:27:49.560" v="9" actId="6549"/>
          <ac:spMkLst>
            <pc:docMk/>
            <pc:sldMk cId="2218813159" sldId="258"/>
            <ac:spMk id="3" creationId="{C2EB7E41-9F4C-4D90-8682-31FB1B2F04D8}"/>
          </ac:spMkLst>
        </pc:spChg>
      </pc:sldChg>
    </pc:docChg>
  </pc:docChgLst>
  <pc:docChgLst>
    <pc:chgData name="Pham Duc Thang (FE FPTU HN)" userId="839238ec-af3e-4897-83da-a00fb1283f7b" providerId="ADAL" clId="{0F8EABD2-A90F-4313-BD50-F383D1451972}"/>
    <pc:docChg chg="undo custSel addSld modSld">
      <pc:chgData name="Pham Duc Thang (FE FPTU HN)" userId="839238ec-af3e-4897-83da-a00fb1283f7b" providerId="ADAL" clId="{0F8EABD2-A90F-4313-BD50-F383D1451972}" dt="2022-06-19T15:56:38.341" v="964" actId="20577"/>
      <pc:docMkLst>
        <pc:docMk/>
      </pc:docMkLst>
      <pc:sldChg chg="addSp delSp modSp mod">
        <pc:chgData name="Pham Duc Thang (FE FPTU HN)" userId="839238ec-af3e-4897-83da-a00fb1283f7b" providerId="ADAL" clId="{0F8EABD2-A90F-4313-BD50-F383D1451972}" dt="2022-06-19T15:56:38.341" v="964" actId="20577"/>
        <pc:sldMkLst>
          <pc:docMk/>
          <pc:sldMk cId="1728974715" sldId="257"/>
        </pc:sldMkLst>
        <pc:spChg chg="mod">
          <ac:chgData name="Pham Duc Thang (FE FPTU HN)" userId="839238ec-af3e-4897-83da-a00fb1283f7b" providerId="ADAL" clId="{0F8EABD2-A90F-4313-BD50-F383D1451972}" dt="2022-06-19T15:56:38.341" v="964" actId="20577"/>
          <ac:spMkLst>
            <pc:docMk/>
            <pc:sldMk cId="1728974715" sldId="257"/>
            <ac:spMk id="3" creationId="{C2EB7E41-9F4C-4D90-8682-31FB1B2F04D8}"/>
          </ac:spMkLst>
        </pc:spChg>
        <pc:spChg chg="mod">
          <ac:chgData name="Pham Duc Thang (FE FPTU HN)" userId="839238ec-af3e-4897-83da-a00fb1283f7b" providerId="ADAL" clId="{0F8EABD2-A90F-4313-BD50-F383D1451972}" dt="2022-06-19T15:43:29.930" v="30" actId="1076"/>
          <ac:spMkLst>
            <pc:docMk/>
            <pc:sldMk cId="1728974715" sldId="257"/>
            <ac:spMk id="5" creationId="{7F1089A4-BCA7-41EA-9147-FEC55A27CDBE}"/>
          </ac:spMkLst>
        </pc:spChg>
        <pc:graphicFrameChg chg="add del mod">
          <ac:chgData name="Pham Duc Thang (FE FPTU HN)" userId="839238ec-af3e-4897-83da-a00fb1283f7b" providerId="ADAL" clId="{0F8EABD2-A90F-4313-BD50-F383D1451972}" dt="2022-06-19T15:43:02.877" v="1"/>
          <ac:graphicFrameMkLst>
            <pc:docMk/>
            <pc:sldMk cId="1728974715" sldId="257"/>
            <ac:graphicFrameMk id="2" creationId="{1CBC6CD6-FDFC-4ADE-A658-B23CE232FCDF}"/>
          </ac:graphicFrameMkLst>
        </pc:graphicFrameChg>
      </pc:sldChg>
      <pc:sldChg chg="modSp add mod">
        <pc:chgData name="Pham Duc Thang (FE FPTU HN)" userId="839238ec-af3e-4897-83da-a00fb1283f7b" providerId="ADAL" clId="{0F8EABD2-A90F-4313-BD50-F383D1451972}" dt="2022-06-19T15:55:00.753" v="851" actId="255"/>
        <pc:sldMkLst>
          <pc:docMk/>
          <pc:sldMk cId="2218813159" sldId="258"/>
        </pc:sldMkLst>
        <pc:spChg chg="mod">
          <ac:chgData name="Pham Duc Thang (FE FPTU HN)" userId="839238ec-af3e-4897-83da-a00fb1283f7b" providerId="ADAL" clId="{0F8EABD2-A90F-4313-BD50-F383D1451972}" dt="2022-06-19T15:55:00.753" v="851" actId="255"/>
          <ac:spMkLst>
            <pc:docMk/>
            <pc:sldMk cId="2218813159" sldId="258"/>
            <ac:spMk id="3" creationId="{C2EB7E41-9F4C-4D90-8682-31FB1B2F04D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8356-ABCF-4832-A034-C8E7BCCA9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49C9E-65F9-4A11-885C-774F04BAB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801E8-E923-401E-B547-556607A64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37D8-3384-4D83-BA1C-5B64075C139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98504-9919-4FF0-885B-FFE6BE45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0FB37-E77C-4E55-B4B2-FD185975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7749-0F40-4503-B3DE-2111D160C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0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072EB-8CEB-46FE-9BAD-31200598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44D93-D7D0-403F-96C1-395C50616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CEEA1-709F-488E-BF29-9080D3A8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37D8-3384-4D83-BA1C-5B64075C139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3CFE3-CF58-4022-AD5F-10CECE0D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FF819-360E-4689-ABFE-4DD6C0E5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7749-0F40-4503-B3DE-2111D160C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0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771E4-6597-4CB8-8E1C-AEF3530F0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1F32D-22F6-4154-9FE1-26C57754F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6D10B-7122-4334-B92B-2D473413A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37D8-3384-4D83-BA1C-5B64075C139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227BC-8F02-454A-B7E1-4B24D932E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43A05-AE3D-46E8-84FE-9EE0F0E0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7749-0F40-4503-B3DE-2111D160C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1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4E522-76CC-4EE2-A5DC-2B25FF73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6E35C-C5E7-477A-A0DD-D0FD5F867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FC90F-673D-466B-ACD2-C6474A02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37D8-3384-4D83-BA1C-5B64075C139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B62C5-A75C-4BE7-B36F-C5DB8E53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6D10B-F210-46A5-9BC9-5BF080B6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7749-0F40-4503-B3DE-2111D160C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9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0AFD-8556-4F7B-9863-8E108A24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45563-764F-4CCF-AF66-63B84045B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9C583-4C03-48E2-AEA3-282A8E1F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37D8-3384-4D83-BA1C-5B64075C139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9FE9E-0A05-4DB0-9140-BFBC2C4CE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3C15B-E6F4-4067-8F11-5CCD86C3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7749-0F40-4503-B3DE-2111D160C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3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7F2FF-6E6E-46F7-BA7E-A5862EAB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1F8BB-FA6E-459D-9C45-BD2CD6E7D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22306-4AB9-4133-AD11-2A885FDC5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52643-7642-4E58-85BF-D8640CD3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37D8-3384-4D83-BA1C-5B64075C139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0B67A-CDFA-497B-B91A-7FE69912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D7D3A-AB5C-4C2E-9109-7C049F1B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7749-0F40-4503-B3DE-2111D160C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3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A5BB7-8614-4F60-8E58-46EA3124C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E73F5-7809-42A8-ADD8-0ED842B22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352AA-B83A-4613-9029-9324C090B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E0D6D5-FCED-4C65-9C0F-054294A29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2D5D7-A8B1-4089-8E25-2EA7F98E8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6EF86F-CDF6-4D4F-AE0A-33E02339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37D8-3384-4D83-BA1C-5B64075C139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41F24E-984F-4B52-8B91-B3ED6B94B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B28E2A-9730-43A4-BC29-D0C1C80A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7749-0F40-4503-B3DE-2111D160C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4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4771-4FB7-4017-85C1-6D8C2943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8A3A9C-A38F-490B-A754-2AF972C2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37D8-3384-4D83-BA1C-5B64075C139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EA2E9-4CB3-446F-B08C-CE739D39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F3B96-301C-45D5-AD4A-CB4E0A06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7749-0F40-4503-B3DE-2111D160C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8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5341C0-B708-41D3-B8C3-E9DEC02B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37D8-3384-4D83-BA1C-5B64075C139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0020B-F8C1-4129-B612-CDB785D8D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B6F86-A24F-4A71-ACA2-AA5CA077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7749-0F40-4503-B3DE-2111D160C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39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09484-8CB5-47D0-A76D-A2B8396E2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DDA07-730C-404F-83C5-8377ED5E2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7F4B7-4DE8-4249-B9FC-5C3433CB6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B09A1-ED5F-42B7-B0F1-2FFFAF0C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37D8-3384-4D83-BA1C-5B64075C139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85C9D-68AE-47A5-ACEA-CB478C13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C10E6-062D-4FD3-A827-165AE688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7749-0F40-4503-B3DE-2111D160C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6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2B79-C072-4E70-970D-D1FEEA155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1593B-0A6E-451C-9ABD-3D792DFA9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912A8-4BF1-444E-8ABF-2B2403944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CBF1-E8C0-4AFE-B48C-8C7F335D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37D8-3384-4D83-BA1C-5B64075C139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52249-BEF3-4D65-B7C4-A4F60E821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87617-A294-4853-80A9-C5C1B3375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7749-0F40-4503-B3DE-2111D160C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8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3197DB-9A57-4E27-8024-6CE4CAFB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6A90A-8633-49FF-9F64-DAC2CBE55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7C2F2-7FC5-42F3-936A-D245062E0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937D8-3384-4D83-BA1C-5B64075C139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FC860-5429-40AF-893F-C8D996F67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F71ED-442E-4732-BB95-313137371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C7749-0F40-4503-B3DE-2111D160C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8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B7E41-9F4C-4D90-8682-31FB1B2F0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1294"/>
            <a:ext cx="10515600" cy="5827339"/>
          </a:xfrm>
        </p:spPr>
        <p:txBody>
          <a:bodyPr>
            <a:noAutofit/>
          </a:bodyPr>
          <a:lstStyle/>
          <a:p>
            <a:r>
              <a:rPr lang="en-GB" sz="1800" b="1" dirty="0" err="1">
                <a:solidFill>
                  <a:srgbClr val="373A3C"/>
                </a:solid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GB" sz="1800" b="1" dirty="0">
                <a:solidFill>
                  <a:srgbClr val="373A3C"/>
                </a:solid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1" dirty="0" err="1">
                <a:solidFill>
                  <a:srgbClr val="373A3C"/>
                </a:solid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GB" sz="1800" b="1" dirty="0">
                <a:solidFill>
                  <a:srgbClr val="373A3C"/>
                </a:solid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1" dirty="0" err="1">
                <a:solidFill>
                  <a:srgbClr val="373A3C"/>
                </a:solid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GB" sz="1800" b="1" dirty="0">
                <a:solidFill>
                  <a:srgbClr val="373A3C"/>
                </a:solid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1" dirty="0" err="1">
                <a:solidFill>
                  <a:srgbClr val="373A3C"/>
                </a:solid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GB" sz="1800" b="1" dirty="0">
                <a:solidFill>
                  <a:srgbClr val="373A3C"/>
                </a:solid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1" dirty="0" err="1">
                <a:solidFill>
                  <a:srgbClr val="373A3C"/>
                </a:solid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GB" sz="1800" b="1" dirty="0">
                <a:solidFill>
                  <a:srgbClr val="373A3C"/>
                </a:solid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1" dirty="0" err="1">
                <a:solidFill>
                  <a:srgbClr val="373A3C"/>
                </a:solid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GB" sz="1800" b="1" dirty="0">
                <a:solidFill>
                  <a:srgbClr val="373A3C"/>
                </a:solid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1" dirty="0" err="1">
                <a:solidFill>
                  <a:srgbClr val="373A3C"/>
                </a:solid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GB" sz="1800" b="1" dirty="0">
                <a:solidFill>
                  <a:srgbClr val="373A3C"/>
                </a:solid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1" dirty="0" err="1">
                <a:solidFill>
                  <a:srgbClr val="373A3C"/>
                </a:solid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GB" sz="1800" b="1" dirty="0">
                <a:solidFill>
                  <a:srgbClr val="373A3C"/>
                </a:solid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1" dirty="0" err="1">
                <a:solidFill>
                  <a:srgbClr val="373A3C"/>
                </a:solid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GB" sz="1800" b="1" dirty="0">
                <a:solidFill>
                  <a:srgbClr val="373A3C"/>
                </a:solid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SRS. </a:t>
            </a:r>
            <a:r>
              <a:rPr lang="en-GB" sz="1800" b="1" dirty="0" err="1">
                <a:solidFill>
                  <a:srgbClr val="373A3C"/>
                </a:solid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GB" sz="1800" b="1" dirty="0">
                <a:solidFill>
                  <a:srgbClr val="373A3C"/>
                </a:solid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GB" sz="1800" b="1" dirty="0" err="1">
                <a:solidFill>
                  <a:srgbClr val="373A3C"/>
                </a:solid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GB" sz="1800" b="1" dirty="0">
                <a:solidFill>
                  <a:srgbClr val="373A3C"/>
                </a:solid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1" dirty="0" err="1">
                <a:solidFill>
                  <a:srgbClr val="373A3C"/>
                </a:solid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GB" sz="1800" b="1" dirty="0">
                <a:solidFill>
                  <a:srgbClr val="373A3C"/>
                </a:solid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GB" sz="1800" b="1" dirty="0" err="1">
                <a:solidFill>
                  <a:srgbClr val="373A3C"/>
                </a:solid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GB" sz="1800" b="1" dirty="0">
                <a:solidFill>
                  <a:srgbClr val="373A3C"/>
                </a:solid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1" dirty="0" err="1">
                <a:solidFill>
                  <a:srgbClr val="373A3C"/>
                </a:solid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GB" sz="1800" b="1" dirty="0">
                <a:solidFill>
                  <a:srgbClr val="373A3C"/>
                </a:solid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1" dirty="0" err="1">
                <a:solidFill>
                  <a:srgbClr val="373A3C"/>
                </a:solid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GB" sz="1800" b="1" dirty="0">
                <a:solidFill>
                  <a:srgbClr val="373A3C"/>
                </a:solid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1" dirty="0" err="1">
                <a:solidFill>
                  <a:srgbClr val="373A3C"/>
                </a:solid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GB" sz="1800" b="1" dirty="0">
                <a:solidFill>
                  <a:srgbClr val="373A3C"/>
                </a:solid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1" dirty="0" err="1">
                <a:solidFill>
                  <a:srgbClr val="373A3C"/>
                </a:solid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GB" sz="1800" b="1" dirty="0">
                <a:solidFill>
                  <a:srgbClr val="373A3C"/>
                </a:solid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800" b="1" i="0" dirty="0">
                <a:solidFill>
                  <a:srgbClr val="373A3C"/>
                </a:solidFill>
                <a:effectLst/>
                <a:latin typeface="Calibri (Body)"/>
              </a:rPr>
              <a:t>1: </a:t>
            </a:r>
            <a:r>
              <a:rPr lang="en-GB" sz="1800" b="1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Overall Description (</a:t>
            </a:r>
            <a:r>
              <a:rPr lang="en-GB" sz="1800" b="1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GB" sz="1800" b="1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1 – Template)</a:t>
            </a:r>
            <a:endParaRPr lang="en-US" sz="1800" b="1" dirty="0">
              <a:latin typeface="Calibri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800" i="0" dirty="0" err="1">
                <a:solidFill>
                  <a:srgbClr val="373A3C"/>
                </a:solidFill>
                <a:effectLst/>
                <a:latin typeface="Calibri (Body)"/>
                <a:cs typeface="Times New Roman" panose="02020603050405020304" pitchFamily="18" charset="0"/>
              </a:rPr>
              <a:t>M</a:t>
            </a:r>
            <a:r>
              <a:rPr lang="en-US" sz="1800" dirty="0" err="1">
                <a:solidFill>
                  <a:srgbClr val="373A3C"/>
                </a:solidFill>
                <a:latin typeface="Calibri (Body)"/>
                <a:cs typeface="Times New Roman" panose="02020603050405020304" pitchFamily="18" charset="0"/>
              </a:rPr>
              <a:t>ô</a:t>
            </a:r>
            <a:r>
              <a:rPr lang="en-US" sz="1800" dirty="0">
                <a:solidFill>
                  <a:srgbClr val="373A3C"/>
                </a:solidFill>
                <a:latin typeface="Calibri (Body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3A3C"/>
                </a:solidFill>
                <a:latin typeface="Calibri (Body)"/>
                <a:cs typeface="Times New Roman" panose="02020603050405020304" pitchFamily="18" charset="0"/>
              </a:rPr>
              <a:t>tả</a:t>
            </a:r>
            <a:r>
              <a:rPr lang="en-US" sz="1800" dirty="0">
                <a:solidFill>
                  <a:srgbClr val="373A3C"/>
                </a:solidFill>
                <a:latin typeface="Calibri (Body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3A3C"/>
                </a:solidFill>
                <a:latin typeface="Calibri (Body)"/>
                <a:cs typeface="Times New Roman" panose="02020603050405020304" pitchFamily="18" charset="0"/>
              </a:rPr>
              <a:t>tổng</a:t>
            </a:r>
            <a:r>
              <a:rPr lang="en-US" sz="1800" dirty="0">
                <a:solidFill>
                  <a:srgbClr val="373A3C"/>
                </a:solidFill>
                <a:latin typeface="Calibri (Body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3A3C"/>
                </a:solidFill>
                <a:latin typeface="Calibri (Body)"/>
                <a:cs typeface="Times New Roman" panose="02020603050405020304" pitchFamily="18" charset="0"/>
              </a:rPr>
              <a:t>quan</a:t>
            </a:r>
            <a:r>
              <a:rPr lang="en-US" sz="1800" dirty="0">
                <a:solidFill>
                  <a:srgbClr val="373A3C"/>
                </a:solidFill>
                <a:latin typeface="Calibri (Body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3A3C"/>
                </a:solidFill>
                <a:latin typeface="Calibri (Body)"/>
                <a:cs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373A3C"/>
                </a:solidFill>
                <a:latin typeface="Calibri (Body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3A3C"/>
                </a:solidFill>
                <a:latin typeface="Calibri (Body)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373A3C"/>
                </a:solidFill>
                <a:latin typeface="Calibri (Body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3A3C"/>
                </a:solidFill>
                <a:latin typeface="Calibri (Body)"/>
                <a:cs typeface="Times New Roman" panose="02020603050405020304" pitchFamily="18" charset="0"/>
              </a:rPr>
              <a:t>mềm</a:t>
            </a:r>
            <a:r>
              <a:rPr lang="en-US" sz="1800" dirty="0">
                <a:solidFill>
                  <a:srgbClr val="373A3C"/>
                </a:solidFill>
                <a:latin typeface="Calibri (Body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3A3C"/>
                </a:solidFill>
                <a:latin typeface="Calibri (Body)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73A3C"/>
                </a:solidFill>
                <a:latin typeface="Calibri (Body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3A3C"/>
                </a:solidFill>
                <a:latin typeface="Calibri (Body)"/>
                <a:cs typeface="Times New Roman" panose="02020603050405020304" pitchFamily="18" charset="0"/>
              </a:rPr>
              <a:t>vẽ</a:t>
            </a:r>
            <a:r>
              <a:rPr lang="en-US" sz="1800" dirty="0">
                <a:solidFill>
                  <a:srgbClr val="373A3C"/>
                </a:solidFill>
                <a:latin typeface="Calibri (Body)"/>
                <a:cs typeface="Times New Roman" panose="02020603050405020304" pitchFamily="18" charset="0"/>
              </a:rPr>
              <a:t> context diagram (</a:t>
            </a:r>
            <a:r>
              <a:rPr lang="en-US" sz="1800" dirty="0" err="1">
                <a:solidFill>
                  <a:srgbClr val="373A3C"/>
                </a:solidFill>
                <a:latin typeface="Calibri (Body)"/>
                <a:cs typeface="Times New Roman" panose="02020603050405020304" pitchFamily="18" charset="0"/>
              </a:rPr>
              <a:t>mục</a:t>
            </a:r>
            <a:r>
              <a:rPr lang="en-US" sz="1800" dirty="0">
                <a:solidFill>
                  <a:srgbClr val="373A3C"/>
                </a:solidFill>
                <a:latin typeface="Calibri (Body)"/>
                <a:cs typeface="Times New Roman" panose="02020603050405020304" pitchFamily="18" charset="0"/>
              </a:rPr>
              <a:t> 1.1 Product Overview)</a:t>
            </a:r>
          </a:p>
          <a:p>
            <a:pPr lvl="2"/>
            <a:r>
              <a:rPr lang="en-US" sz="1800" i="0" dirty="0" err="1">
                <a:solidFill>
                  <a:srgbClr val="373A3C"/>
                </a:solidFill>
                <a:effectLst/>
                <a:latin typeface="Calibri (Body)"/>
              </a:rPr>
              <a:t>Viết</a:t>
            </a:r>
            <a:r>
              <a:rPr lang="en-US" sz="1800" i="0" dirty="0">
                <a:solidFill>
                  <a:srgbClr val="373A3C"/>
                </a:solidFill>
                <a:effectLst/>
                <a:latin typeface="Calibri (Body)"/>
              </a:rPr>
              <a:t> </a:t>
            </a:r>
            <a:r>
              <a:rPr lang="en-US" sz="1800" i="0" dirty="0" err="1">
                <a:solidFill>
                  <a:srgbClr val="373A3C"/>
                </a:solidFill>
                <a:effectLst/>
                <a:latin typeface="Calibri (Body)"/>
              </a:rPr>
              <a:t>tài</a:t>
            </a:r>
            <a:r>
              <a:rPr lang="en-US" sz="1800" i="0" dirty="0">
                <a:solidFill>
                  <a:srgbClr val="373A3C"/>
                </a:solidFill>
                <a:effectLst/>
                <a:latin typeface="Calibri (Body)"/>
              </a:rPr>
              <a:t> </a:t>
            </a:r>
            <a:r>
              <a:rPr lang="en-US" sz="1800" i="0" dirty="0" err="1">
                <a:solidFill>
                  <a:srgbClr val="373A3C"/>
                </a:solidFill>
                <a:effectLst/>
                <a:latin typeface="Calibri (Body)"/>
              </a:rPr>
              <a:t>liệu</a:t>
            </a:r>
            <a:r>
              <a:rPr lang="en-US" sz="1800" i="0" dirty="0">
                <a:solidFill>
                  <a:srgbClr val="373A3C"/>
                </a:solidFill>
                <a:effectLst/>
                <a:latin typeface="Calibri (Body)"/>
              </a:rPr>
              <a:t> </a:t>
            </a:r>
            <a:r>
              <a:rPr lang="en-US" sz="1800" i="0" dirty="0" err="1">
                <a:solidFill>
                  <a:srgbClr val="373A3C"/>
                </a:solidFill>
                <a:effectLst/>
                <a:latin typeface="Calibri (Body)"/>
              </a:rPr>
              <a:t>quy</a:t>
            </a:r>
            <a:r>
              <a:rPr lang="en-US" sz="1800" i="0" dirty="0">
                <a:solidFill>
                  <a:srgbClr val="373A3C"/>
                </a:solidFill>
                <a:effectLst/>
                <a:latin typeface="Calibri (Body)"/>
              </a:rPr>
              <a:t> </a:t>
            </a:r>
            <a:r>
              <a:rPr lang="en-US" sz="1800" i="0" dirty="0" err="1">
                <a:solidFill>
                  <a:srgbClr val="373A3C"/>
                </a:solidFill>
                <a:effectLst/>
                <a:latin typeface="Calibri (Body)"/>
              </a:rPr>
              <a:t>tắc</a:t>
            </a:r>
            <a:r>
              <a:rPr lang="en-US" sz="1800" i="0" dirty="0">
                <a:solidFill>
                  <a:srgbClr val="373A3C"/>
                </a:solidFill>
                <a:effectLst/>
                <a:latin typeface="Calibri (Body)"/>
              </a:rPr>
              <a:t> </a:t>
            </a:r>
            <a:r>
              <a:rPr lang="en-US" sz="1800" i="0" dirty="0" err="1">
                <a:solidFill>
                  <a:srgbClr val="373A3C"/>
                </a:solidFill>
                <a:effectLst/>
                <a:latin typeface="Calibri (Body)"/>
              </a:rPr>
              <a:t>kinh</a:t>
            </a:r>
            <a:r>
              <a:rPr lang="en-US" sz="1800" i="0" dirty="0">
                <a:solidFill>
                  <a:srgbClr val="373A3C"/>
                </a:solidFill>
                <a:effectLst/>
                <a:latin typeface="Calibri (Body)"/>
              </a:rPr>
              <a:t> </a:t>
            </a:r>
            <a:r>
              <a:rPr lang="en-US" sz="1800" i="0" dirty="0" err="1">
                <a:solidFill>
                  <a:srgbClr val="373A3C"/>
                </a:solidFill>
                <a:effectLst/>
                <a:latin typeface="Calibri (Body)"/>
              </a:rPr>
              <a:t>doanh</a:t>
            </a:r>
            <a:r>
              <a:rPr lang="en-US" sz="1800" i="0" dirty="0">
                <a:solidFill>
                  <a:srgbClr val="373A3C"/>
                </a:solidFill>
                <a:effectLst/>
                <a:latin typeface="Calibri (Body)"/>
              </a:rPr>
              <a:t> (</a:t>
            </a:r>
            <a:r>
              <a:rPr lang="en-US" sz="1800" i="0" dirty="0" err="1">
                <a:solidFill>
                  <a:srgbClr val="373A3C"/>
                </a:solidFill>
                <a:effectLst/>
                <a:latin typeface="Calibri (Body)"/>
              </a:rPr>
              <a:t>mục</a:t>
            </a:r>
            <a:r>
              <a:rPr lang="en-US" sz="1800" i="0" dirty="0">
                <a:solidFill>
                  <a:srgbClr val="373A3C"/>
                </a:solidFill>
                <a:effectLst/>
                <a:latin typeface="Calibri (Body)"/>
              </a:rPr>
              <a:t> 1.2 business rule)</a:t>
            </a:r>
          </a:p>
          <a:p>
            <a:pPr lvl="1"/>
            <a:r>
              <a:rPr lang="en-US" sz="1800" b="1" dirty="0">
                <a:solidFill>
                  <a:srgbClr val="373A3C"/>
                </a:solidFill>
                <a:latin typeface="Calibri (Body)"/>
              </a:rPr>
              <a:t>2: User Requirements (</a:t>
            </a:r>
            <a:r>
              <a:rPr lang="en-US" sz="1800" b="1" dirty="0" err="1">
                <a:solidFill>
                  <a:srgbClr val="373A3C"/>
                </a:solidFill>
                <a:latin typeface="Calibri (Body)"/>
              </a:rPr>
              <a:t>Mục</a:t>
            </a:r>
            <a:r>
              <a:rPr lang="en-US" sz="1800" b="1" dirty="0">
                <a:solidFill>
                  <a:srgbClr val="373A3C"/>
                </a:solidFill>
                <a:latin typeface="Calibri (Body)"/>
              </a:rPr>
              <a:t> 2 – Template)</a:t>
            </a:r>
          </a:p>
          <a:p>
            <a:pPr lvl="2"/>
            <a:r>
              <a:rPr lang="en-US" sz="1800" i="0" dirty="0" err="1">
                <a:solidFill>
                  <a:srgbClr val="373A3C"/>
                </a:solidFill>
                <a:effectLst/>
                <a:latin typeface="Calibri (Body)"/>
              </a:rPr>
              <a:t>V</a:t>
            </a:r>
            <a:r>
              <a:rPr lang="en-US" sz="1800" dirty="0" err="1">
                <a:solidFill>
                  <a:srgbClr val="373A3C"/>
                </a:solidFill>
                <a:latin typeface="Calibri (Body)"/>
              </a:rPr>
              <a:t>ẽ</a:t>
            </a:r>
            <a:r>
              <a:rPr lang="en-US" sz="1800" dirty="0">
                <a:solidFill>
                  <a:srgbClr val="373A3C"/>
                </a:solidFill>
                <a:latin typeface="Calibri (Body)"/>
              </a:rPr>
              <a:t> </a:t>
            </a:r>
            <a:r>
              <a:rPr lang="en-US" sz="1800" dirty="0" err="1">
                <a:solidFill>
                  <a:srgbClr val="373A3C"/>
                </a:solidFill>
                <a:latin typeface="Calibri (Body)"/>
              </a:rPr>
              <a:t>Usecase</a:t>
            </a:r>
            <a:r>
              <a:rPr lang="en-US" sz="1800" dirty="0">
                <a:solidFill>
                  <a:srgbClr val="373A3C"/>
                </a:solidFill>
                <a:latin typeface="Calibri (Body)"/>
              </a:rPr>
              <a:t> diagram (</a:t>
            </a:r>
            <a:r>
              <a:rPr lang="en-US" sz="1800" dirty="0" err="1">
                <a:solidFill>
                  <a:srgbClr val="373A3C"/>
                </a:solidFill>
                <a:latin typeface="Calibri (Body)"/>
              </a:rPr>
              <a:t>Mục</a:t>
            </a:r>
            <a:r>
              <a:rPr lang="en-US" sz="1800" dirty="0">
                <a:solidFill>
                  <a:srgbClr val="373A3C"/>
                </a:solidFill>
                <a:latin typeface="Calibri (Body)"/>
              </a:rPr>
              <a:t> 2.1 Overview) – </a:t>
            </a:r>
            <a:r>
              <a:rPr lang="en-US" sz="1800" dirty="0" err="1">
                <a:solidFill>
                  <a:srgbClr val="373A3C"/>
                </a:solidFill>
                <a:latin typeface="Calibri (Body)"/>
              </a:rPr>
              <a:t>Toàn</a:t>
            </a:r>
            <a:r>
              <a:rPr lang="en-US" sz="1800" dirty="0">
                <a:solidFill>
                  <a:srgbClr val="373A3C"/>
                </a:solidFill>
                <a:latin typeface="Calibri (Body)"/>
              </a:rPr>
              <a:t> </a:t>
            </a:r>
            <a:r>
              <a:rPr lang="en-US" sz="1800" dirty="0" err="1">
                <a:solidFill>
                  <a:srgbClr val="373A3C"/>
                </a:solidFill>
                <a:latin typeface="Calibri (Body)"/>
              </a:rPr>
              <a:t>bộ</a:t>
            </a:r>
            <a:r>
              <a:rPr lang="en-US" sz="1800" dirty="0">
                <a:solidFill>
                  <a:srgbClr val="373A3C"/>
                </a:solidFill>
                <a:latin typeface="Calibri (Body)"/>
              </a:rPr>
              <a:t> </a:t>
            </a:r>
            <a:r>
              <a:rPr lang="en-US" sz="1800" dirty="0" err="1">
                <a:solidFill>
                  <a:srgbClr val="373A3C"/>
                </a:solidFill>
                <a:latin typeface="Calibri (Body)"/>
              </a:rPr>
              <a:t>phần</a:t>
            </a:r>
            <a:r>
              <a:rPr lang="en-US" sz="1800" dirty="0">
                <a:solidFill>
                  <a:srgbClr val="373A3C"/>
                </a:solidFill>
                <a:latin typeface="Calibri (Body)"/>
              </a:rPr>
              <a:t> </a:t>
            </a:r>
            <a:r>
              <a:rPr lang="en-US" sz="1800" dirty="0" err="1">
                <a:solidFill>
                  <a:srgbClr val="373A3C"/>
                </a:solidFill>
                <a:latin typeface="Calibri (Body)"/>
              </a:rPr>
              <a:t>mềm</a:t>
            </a:r>
            <a:endParaRPr lang="en-US" sz="1800" dirty="0">
              <a:solidFill>
                <a:srgbClr val="373A3C"/>
              </a:solidFill>
              <a:latin typeface="Calibri (Body)"/>
            </a:endParaRPr>
          </a:p>
          <a:p>
            <a:pPr lvl="2"/>
            <a:r>
              <a:rPr lang="en-US" sz="1800" i="0" dirty="0" err="1">
                <a:solidFill>
                  <a:srgbClr val="373A3C"/>
                </a:solidFill>
                <a:effectLst/>
                <a:latin typeface="Calibri (Body)"/>
              </a:rPr>
              <a:t>Mô</a:t>
            </a:r>
            <a:r>
              <a:rPr lang="en-US" sz="1800" i="0" dirty="0">
                <a:solidFill>
                  <a:srgbClr val="373A3C"/>
                </a:solidFill>
                <a:effectLst/>
                <a:latin typeface="Calibri (Body)"/>
              </a:rPr>
              <a:t> </a:t>
            </a:r>
            <a:r>
              <a:rPr lang="en-US" sz="1800" i="0" dirty="0" err="1">
                <a:solidFill>
                  <a:srgbClr val="373A3C"/>
                </a:solidFill>
                <a:effectLst/>
                <a:latin typeface="Calibri (Body)"/>
              </a:rPr>
              <a:t>tả</a:t>
            </a:r>
            <a:r>
              <a:rPr lang="en-US" sz="1800" i="0" dirty="0">
                <a:solidFill>
                  <a:srgbClr val="373A3C"/>
                </a:solidFill>
                <a:effectLst/>
                <a:latin typeface="Calibri (Body)"/>
              </a:rPr>
              <a:t> chi </a:t>
            </a:r>
            <a:r>
              <a:rPr lang="en-US" sz="1800" i="0" dirty="0" err="1">
                <a:solidFill>
                  <a:srgbClr val="373A3C"/>
                </a:solidFill>
                <a:effectLst/>
                <a:latin typeface="Calibri (Body)"/>
              </a:rPr>
              <a:t>tiết</a:t>
            </a:r>
            <a:r>
              <a:rPr lang="en-US" sz="1800" i="0" dirty="0">
                <a:solidFill>
                  <a:srgbClr val="373A3C"/>
                </a:solidFill>
                <a:effectLst/>
                <a:latin typeface="Calibri (Body)"/>
              </a:rPr>
              <a:t> </a:t>
            </a:r>
            <a:r>
              <a:rPr lang="en-US" sz="1800" i="0" dirty="0" err="1">
                <a:solidFill>
                  <a:srgbClr val="373A3C"/>
                </a:solidFill>
                <a:effectLst/>
                <a:latin typeface="Calibri (Body)"/>
              </a:rPr>
              <a:t>usecase</a:t>
            </a:r>
            <a:r>
              <a:rPr lang="en-US" sz="1800" i="0" dirty="0">
                <a:solidFill>
                  <a:srgbClr val="373A3C"/>
                </a:solidFill>
                <a:effectLst/>
                <a:latin typeface="Calibri (Body)"/>
              </a:rPr>
              <a:t> (</a:t>
            </a:r>
            <a:r>
              <a:rPr lang="en-US" sz="1800" i="0" dirty="0" err="1">
                <a:solidFill>
                  <a:srgbClr val="373A3C"/>
                </a:solidFill>
                <a:effectLst/>
                <a:latin typeface="Calibri (Body)"/>
              </a:rPr>
              <a:t>Mục</a:t>
            </a:r>
            <a:r>
              <a:rPr lang="en-US" sz="1800" i="0" dirty="0">
                <a:solidFill>
                  <a:srgbClr val="373A3C"/>
                </a:solidFill>
                <a:effectLst/>
                <a:latin typeface="Calibri (Body)"/>
              </a:rPr>
              <a:t> 2.2) – </a:t>
            </a:r>
            <a:r>
              <a:rPr lang="en-US" sz="1800" i="0" dirty="0" err="1">
                <a:solidFill>
                  <a:srgbClr val="373A3C"/>
                </a:solidFill>
                <a:effectLst/>
                <a:latin typeface="Calibri (Body)"/>
              </a:rPr>
              <a:t>khối</a:t>
            </a:r>
            <a:r>
              <a:rPr lang="en-US" sz="1800" i="0" dirty="0">
                <a:solidFill>
                  <a:srgbClr val="373A3C"/>
                </a:solidFill>
                <a:effectLst/>
                <a:latin typeface="Calibri (Body)"/>
              </a:rPr>
              <a:t> </a:t>
            </a:r>
            <a:r>
              <a:rPr lang="en-US" sz="1800" i="0" dirty="0" err="1">
                <a:solidFill>
                  <a:srgbClr val="373A3C"/>
                </a:solidFill>
                <a:effectLst/>
                <a:latin typeface="Calibri (Body)"/>
              </a:rPr>
              <a:t>lượng</a:t>
            </a:r>
            <a:r>
              <a:rPr lang="en-US" sz="1800" i="0" dirty="0">
                <a:solidFill>
                  <a:srgbClr val="373A3C"/>
                </a:solidFill>
                <a:effectLst/>
                <a:latin typeface="Calibri (Body)"/>
              </a:rPr>
              <a:t> 02 use cases/01 sinh </a:t>
            </a:r>
            <a:r>
              <a:rPr lang="en-US" sz="1800" i="0" dirty="0" err="1">
                <a:solidFill>
                  <a:srgbClr val="373A3C"/>
                </a:solidFill>
                <a:effectLst/>
                <a:latin typeface="Calibri (Body)"/>
              </a:rPr>
              <a:t>viên</a:t>
            </a:r>
            <a:endParaRPr lang="en-US" sz="1800" i="0" dirty="0">
              <a:solidFill>
                <a:srgbClr val="373A3C"/>
              </a:solidFill>
              <a:effectLst/>
              <a:latin typeface="Calibri (Body)"/>
            </a:endParaRPr>
          </a:p>
          <a:p>
            <a:pPr lvl="1"/>
            <a:r>
              <a:rPr lang="en-US" sz="1800" b="1" i="0" dirty="0">
                <a:solidFill>
                  <a:srgbClr val="373A3C"/>
                </a:solidFill>
                <a:effectLst/>
                <a:latin typeface="Calibri (Body)"/>
              </a:rPr>
              <a:t>3</a:t>
            </a:r>
            <a:r>
              <a:rPr lang="vi-VN" sz="1800" b="1" i="0" dirty="0">
                <a:solidFill>
                  <a:srgbClr val="373A3C"/>
                </a:solidFill>
                <a:effectLst/>
                <a:latin typeface="Calibri (Body)"/>
              </a:rPr>
              <a:t>: Functional Requirements</a:t>
            </a:r>
            <a:r>
              <a:rPr lang="en-US" sz="1800" b="1" i="0" dirty="0">
                <a:solidFill>
                  <a:srgbClr val="373A3C"/>
                </a:solidFill>
                <a:effectLst/>
                <a:latin typeface="Calibri (Body)"/>
              </a:rPr>
              <a:t> </a:t>
            </a:r>
            <a:r>
              <a:rPr lang="en-GB" sz="1800" b="1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b="1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GB" sz="1800" b="1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3 – Template) </a:t>
            </a:r>
          </a:p>
          <a:p>
            <a:pPr lvl="2"/>
            <a:r>
              <a:rPr lang="en-US" sz="1800" b="1" dirty="0" err="1">
                <a:solidFill>
                  <a:srgbClr val="373A3C"/>
                </a:solidFill>
                <a:latin typeface="Calibri (Body)"/>
              </a:rPr>
              <a:t>Mô</a:t>
            </a:r>
            <a:r>
              <a:rPr lang="en-US" sz="1800" b="1" dirty="0">
                <a:solidFill>
                  <a:srgbClr val="373A3C"/>
                </a:solidFill>
                <a:latin typeface="Calibri (Body)"/>
              </a:rPr>
              <a:t> </a:t>
            </a:r>
            <a:r>
              <a:rPr lang="en-US" sz="1800" b="1" dirty="0" err="1">
                <a:solidFill>
                  <a:srgbClr val="373A3C"/>
                </a:solidFill>
                <a:latin typeface="Calibri (Body)"/>
              </a:rPr>
              <a:t>tả</a:t>
            </a:r>
            <a:r>
              <a:rPr lang="en-US" sz="1800" b="1" dirty="0">
                <a:solidFill>
                  <a:srgbClr val="373A3C"/>
                </a:solidFill>
                <a:latin typeface="Calibri (Body)"/>
              </a:rPr>
              <a:t> </a:t>
            </a:r>
            <a:r>
              <a:rPr lang="en-US" sz="1800" b="1" dirty="0" err="1">
                <a:solidFill>
                  <a:srgbClr val="373A3C"/>
                </a:solidFill>
                <a:latin typeface="Calibri (Body)"/>
              </a:rPr>
              <a:t>tổng</a:t>
            </a:r>
            <a:r>
              <a:rPr lang="en-US" sz="1800" b="1" dirty="0">
                <a:solidFill>
                  <a:srgbClr val="373A3C"/>
                </a:solidFill>
                <a:latin typeface="Calibri (Body)"/>
              </a:rPr>
              <a:t> </a:t>
            </a:r>
            <a:r>
              <a:rPr lang="en-US" sz="1800" b="1" dirty="0" err="1">
                <a:solidFill>
                  <a:srgbClr val="373A3C"/>
                </a:solidFill>
                <a:latin typeface="Calibri (Body)"/>
              </a:rPr>
              <a:t>quan</a:t>
            </a:r>
            <a:r>
              <a:rPr lang="en-US" sz="1800" b="1" dirty="0">
                <a:solidFill>
                  <a:srgbClr val="373A3C"/>
                </a:solidFill>
                <a:latin typeface="Calibri (Body)"/>
              </a:rPr>
              <a:t> </a:t>
            </a:r>
            <a:r>
              <a:rPr lang="en-US" sz="1800" b="1" dirty="0" err="1">
                <a:solidFill>
                  <a:srgbClr val="373A3C"/>
                </a:solidFill>
                <a:latin typeface="Calibri (Body)"/>
              </a:rPr>
              <a:t>chức</a:t>
            </a:r>
            <a:r>
              <a:rPr lang="en-US" sz="1800" b="1" dirty="0">
                <a:solidFill>
                  <a:srgbClr val="373A3C"/>
                </a:solidFill>
                <a:latin typeface="Calibri (Body)"/>
              </a:rPr>
              <a:t> </a:t>
            </a:r>
            <a:r>
              <a:rPr lang="en-US" sz="1800" b="1" dirty="0" err="1">
                <a:solidFill>
                  <a:srgbClr val="373A3C"/>
                </a:solidFill>
                <a:latin typeface="Calibri (Body)"/>
              </a:rPr>
              <a:t>năng</a:t>
            </a:r>
            <a:r>
              <a:rPr lang="en-US" sz="1800" b="1" dirty="0">
                <a:solidFill>
                  <a:srgbClr val="373A3C"/>
                </a:solidFill>
                <a:latin typeface="Calibri (Body)"/>
              </a:rPr>
              <a:t> – </a:t>
            </a:r>
            <a:r>
              <a:rPr lang="en-US" sz="1800" b="1" dirty="0" err="1">
                <a:solidFill>
                  <a:srgbClr val="373A3C"/>
                </a:solidFill>
                <a:latin typeface="Calibri (Body)"/>
              </a:rPr>
              <a:t>pham</a:t>
            </a:r>
            <a:r>
              <a:rPr lang="en-US" sz="1800" b="1" dirty="0">
                <a:solidFill>
                  <a:srgbClr val="373A3C"/>
                </a:solidFill>
                <a:latin typeface="Calibri (Body)"/>
              </a:rPr>
              <a:t> vi </a:t>
            </a:r>
            <a:r>
              <a:rPr lang="en-US" sz="1800" b="1" dirty="0" err="1">
                <a:solidFill>
                  <a:srgbClr val="373A3C"/>
                </a:solidFill>
                <a:latin typeface="Calibri (Body)"/>
              </a:rPr>
              <a:t>toàn</a:t>
            </a:r>
            <a:r>
              <a:rPr lang="en-US" sz="1800" b="1" dirty="0">
                <a:solidFill>
                  <a:srgbClr val="373A3C"/>
                </a:solidFill>
                <a:latin typeface="Calibri (Body)"/>
              </a:rPr>
              <a:t> </a:t>
            </a:r>
            <a:r>
              <a:rPr lang="en-US" sz="1800" b="1" dirty="0" err="1">
                <a:solidFill>
                  <a:srgbClr val="373A3C"/>
                </a:solidFill>
                <a:latin typeface="Calibri (Body)"/>
              </a:rPr>
              <a:t>bộ</a:t>
            </a:r>
            <a:r>
              <a:rPr lang="en-US" sz="1800" b="1" dirty="0">
                <a:solidFill>
                  <a:srgbClr val="373A3C"/>
                </a:solidFill>
                <a:latin typeface="Calibri (Body)"/>
              </a:rPr>
              <a:t> </a:t>
            </a:r>
            <a:r>
              <a:rPr lang="en-US" sz="1800" b="1" dirty="0" err="1">
                <a:solidFill>
                  <a:srgbClr val="373A3C"/>
                </a:solidFill>
                <a:latin typeface="Calibri (Body)"/>
              </a:rPr>
              <a:t>phần</a:t>
            </a:r>
            <a:r>
              <a:rPr lang="en-US" sz="1800" b="1" dirty="0">
                <a:solidFill>
                  <a:srgbClr val="373A3C"/>
                </a:solidFill>
                <a:latin typeface="Calibri (Body)"/>
              </a:rPr>
              <a:t> </a:t>
            </a:r>
            <a:r>
              <a:rPr lang="en-US" sz="1800" b="1" dirty="0" err="1">
                <a:solidFill>
                  <a:srgbClr val="373A3C"/>
                </a:solidFill>
                <a:latin typeface="Calibri (Body)"/>
              </a:rPr>
              <a:t>mềm</a:t>
            </a:r>
            <a:r>
              <a:rPr lang="en-US" sz="1800" b="1" dirty="0">
                <a:solidFill>
                  <a:srgbClr val="373A3C"/>
                </a:solidFill>
                <a:latin typeface="Calibri (Body)"/>
              </a:rPr>
              <a:t> (</a:t>
            </a:r>
            <a:r>
              <a:rPr lang="en-US" sz="1800" b="1" dirty="0" err="1">
                <a:solidFill>
                  <a:srgbClr val="373A3C"/>
                </a:solidFill>
                <a:latin typeface="Calibri (Body)"/>
              </a:rPr>
              <a:t>sử</a:t>
            </a:r>
            <a:r>
              <a:rPr lang="en-US" sz="1800" b="1" dirty="0">
                <a:solidFill>
                  <a:srgbClr val="373A3C"/>
                </a:solidFill>
                <a:latin typeface="Calibri (Body)"/>
              </a:rPr>
              <a:t> </a:t>
            </a:r>
            <a:r>
              <a:rPr lang="en-US" sz="1800" b="1" dirty="0" err="1">
                <a:solidFill>
                  <a:srgbClr val="373A3C"/>
                </a:solidFill>
                <a:latin typeface="Calibri (Body)"/>
              </a:rPr>
              <a:t>dụng</a:t>
            </a:r>
            <a:r>
              <a:rPr lang="en-US" sz="1800" b="1" dirty="0">
                <a:solidFill>
                  <a:srgbClr val="373A3C"/>
                </a:solidFill>
                <a:latin typeface="Calibri (Body)"/>
              </a:rPr>
              <a:t> feature chart)</a:t>
            </a:r>
          </a:p>
          <a:p>
            <a:pPr lvl="3"/>
            <a:r>
              <a:rPr lang="vi-VN" b="0" i="0" dirty="0">
                <a:solidFill>
                  <a:srgbClr val="373A3C"/>
                </a:solidFill>
                <a:effectLst/>
                <a:latin typeface="Calibri (Body)"/>
              </a:rPr>
              <a:t>Mục 3.1 a: Vẽ được screen flow mô tả các màn hình chức năng và luồng dịch chuyển các màn hình chức năng</a:t>
            </a:r>
            <a:r>
              <a:rPr lang="en-US" b="0" i="0" dirty="0">
                <a:solidFill>
                  <a:srgbClr val="373A3C"/>
                </a:solidFill>
                <a:effectLst/>
                <a:latin typeface="Calibri (Body)"/>
              </a:rPr>
              <a:t>.</a:t>
            </a:r>
          </a:p>
          <a:p>
            <a:pPr lvl="3"/>
            <a:r>
              <a:rPr lang="vi-VN" b="0" i="0" dirty="0">
                <a:solidFill>
                  <a:srgbClr val="373A3C"/>
                </a:solidFill>
                <a:effectLst/>
                <a:latin typeface="Calibri (Body)"/>
              </a:rPr>
              <a:t>Mục 3.1 b: liệt kê danh sách màn hình chức năng</a:t>
            </a:r>
            <a:endParaRPr lang="en-US" b="0" i="0" dirty="0">
              <a:solidFill>
                <a:srgbClr val="373A3C"/>
              </a:solidFill>
              <a:effectLst/>
              <a:latin typeface="Calibri (Body)"/>
            </a:endParaRPr>
          </a:p>
          <a:p>
            <a:pPr lvl="3"/>
            <a:r>
              <a:rPr lang="vi-VN" b="0" i="0" dirty="0">
                <a:solidFill>
                  <a:srgbClr val="373A3C"/>
                </a:solidFill>
                <a:effectLst/>
                <a:latin typeface="Calibri (Body)"/>
              </a:rPr>
              <a:t>Mục 3.1 c: phân quyền truy cập đến các màn hình chức năng</a:t>
            </a:r>
            <a:endParaRPr lang="en-US" b="0" i="0" dirty="0">
              <a:solidFill>
                <a:srgbClr val="373A3C"/>
              </a:solidFill>
              <a:effectLst/>
              <a:latin typeface="Calibri (Body)"/>
            </a:endParaRPr>
          </a:p>
          <a:p>
            <a:pPr lvl="3"/>
            <a:r>
              <a:rPr lang="vi-VN" b="0" i="0" dirty="0">
                <a:solidFill>
                  <a:srgbClr val="373A3C"/>
                </a:solidFill>
                <a:effectLst/>
                <a:latin typeface="Calibri (Body)"/>
              </a:rPr>
              <a:t>Mục 3.1 d: </a:t>
            </a:r>
            <a:r>
              <a:rPr lang="en-US" b="0" i="0" dirty="0" err="1">
                <a:solidFill>
                  <a:srgbClr val="373A3C"/>
                </a:solidFill>
                <a:effectLst/>
                <a:latin typeface="Calibri (Body)"/>
              </a:rPr>
              <a:t>Liệt</a:t>
            </a:r>
            <a:r>
              <a:rPr lang="en-US" b="0" i="0" dirty="0">
                <a:solidFill>
                  <a:srgbClr val="373A3C"/>
                </a:solidFill>
                <a:effectLst/>
                <a:latin typeface="Calibri (Body)"/>
              </a:rPr>
              <a:t> </a:t>
            </a:r>
            <a:r>
              <a:rPr lang="en-US" b="0" i="0" dirty="0" err="1">
                <a:solidFill>
                  <a:srgbClr val="373A3C"/>
                </a:solidFill>
                <a:effectLst/>
                <a:latin typeface="Calibri (Body)"/>
              </a:rPr>
              <a:t>kê</a:t>
            </a:r>
            <a:r>
              <a:rPr lang="en-US" b="0" i="0" dirty="0">
                <a:solidFill>
                  <a:srgbClr val="373A3C"/>
                </a:solidFill>
                <a:effectLst/>
                <a:latin typeface="Calibri (Body)"/>
              </a:rPr>
              <a:t> </a:t>
            </a:r>
            <a:r>
              <a:rPr lang="vi-VN" b="0" i="0" dirty="0">
                <a:solidFill>
                  <a:srgbClr val="373A3C"/>
                </a:solidFill>
                <a:effectLst/>
                <a:latin typeface="Calibri (Body)"/>
              </a:rPr>
              <a:t>các chức năng không có màn hình</a:t>
            </a:r>
            <a:endParaRPr lang="en-US" dirty="0">
              <a:solidFill>
                <a:srgbClr val="373A3C"/>
              </a:solidFill>
              <a:latin typeface="Calibri (Body)"/>
            </a:endParaRPr>
          </a:p>
          <a:p>
            <a:pPr lvl="3"/>
            <a:r>
              <a:rPr lang="vi-VN" b="0" i="0" dirty="0">
                <a:solidFill>
                  <a:srgbClr val="373A3C"/>
                </a:solidFill>
                <a:effectLst/>
                <a:latin typeface="Calibri (Body)"/>
              </a:rPr>
              <a:t>Mục 3.1 e: Vẽ sơ đồ quan hệ th</a:t>
            </a:r>
            <a:r>
              <a:rPr lang="en-US" b="0" i="0" dirty="0">
                <a:solidFill>
                  <a:srgbClr val="373A3C"/>
                </a:solidFill>
                <a:effectLst/>
                <a:latin typeface="Calibri (Body)"/>
              </a:rPr>
              <a:t>ự</a:t>
            </a:r>
            <a:r>
              <a:rPr lang="vi-VN" b="0" i="0" dirty="0">
                <a:solidFill>
                  <a:srgbClr val="373A3C"/>
                </a:solidFill>
                <a:effectLst/>
                <a:latin typeface="Calibri (Body)"/>
              </a:rPr>
              <a:t>c thể (entity relationship diagram - ERD) =&gt; tham khảo bài học chương 13</a:t>
            </a:r>
            <a:br>
              <a:rPr lang="vi-VN" sz="1800" dirty="0">
                <a:latin typeface="Calibri (Body)"/>
              </a:rPr>
            </a:br>
            <a:endParaRPr lang="en-US" sz="1800" dirty="0">
              <a:latin typeface="Calibri (Body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1089A4-BCA7-41EA-9147-FEC55A27CDBE}"/>
              </a:ext>
            </a:extLst>
          </p:cNvPr>
          <p:cNvSpPr txBox="1"/>
          <p:nvPr/>
        </p:nvSpPr>
        <p:spPr>
          <a:xfrm>
            <a:off x="3236259" y="22383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373A3C"/>
                </a:solid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Assignment 1.3</a:t>
            </a:r>
            <a:endParaRPr lang="en-US" b="1" dirty="0">
              <a:latin typeface="Calibri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97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B7E41-9F4C-4D90-8682-31FB1B2F0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1294"/>
            <a:ext cx="10515600" cy="5827339"/>
          </a:xfrm>
        </p:spPr>
        <p:txBody>
          <a:bodyPr>
            <a:noAutofit/>
          </a:bodyPr>
          <a:lstStyle/>
          <a:p>
            <a:pPr lvl="2"/>
            <a:r>
              <a:rPr lang="en-US" sz="1600" b="1" i="0" dirty="0" err="1">
                <a:solidFill>
                  <a:srgbClr val="373A3C"/>
                </a:solidFill>
                <a:effectLst/>
                <a:latin typeface="Calibri (Body)"/>
              </a:rPr>
              <a:t>Mục</a:t>
            </a:r>
            <a:r>
              <a:rPr lang="en-US" sz="1600" b="1" i="0" dirty="0">
                <a:solidFill>
                  <a:srgbClr val="373A3C"/>
                </a:solidFill>
                <a:effectLst/>
                <a:latin typeface="Calibri (Body)"/>
              </a:rPr>
              <a:t> 3.2: </a:t>
            </a:r>
            <a:r>
              <a:rPr lang="vi-VN" sz="1600" b="1" i="0" dirty="0">
                <a:solidFill>
                  <a:srgbClr val="373A3C"/>
                </a:solidFill>
                <a:effectLst/>
                <a:latin typeface="Calibri (Body)"/>
              </a:rPr>
              <a:t>Mô tả chức năng</a:t>
            </a:r>
            <a:endParaRPr lang="en-US" sz="1600" b="1" dirty="0">
              <a:solidFill>
                <a:srgbClr val="373A3C"/>
              </a:solidFill>
              <a:latin typeface="Calibri (Body)"/>
            </a:endParaRPr>
          </a:p>
          <a:p>
            <a:pPr lvl="3"/>
            <a:r>
              <a:rPr lang="en-US" sz="1600" b="0" i="0" dirty="0">
                <a:solidFill>
                  <a:srgbClr val="373A3C"/>
                </a:solidFill>
                <a:effectLst/>
                <a:latin typeface="Calibri (Body)"/>
              </a:rPr>
              <a:t>02 </a:t>
            </a:r>
            <a:r>
              <a:rPr lang="vi-VN" sz="1600" b="0" i="0" dirty="0">
                <a:solidFill>
                  <a:srgbClr val="373A3C"/>
                </a:solidFill>
                <a:effectLst/>
                <a:latin typeface="Calibri (Body)"/>
              </a:rPr>
              <a:t>chức năng</a:t>
            </a:r>
            <a:r>
              <a:rPr lang="en-US" sz="1600" b="0" i="0" dirty="0">
                <a:solidFill>
                  <a:srgbClr val="373A3C"/>
                </a:solidFill>
                <a:effectLst/>
                <a:latin typeface="Calibri (Body)"/>
              </a:rPr>
              <a:t>/01 sinh </a:t>
            </a:r>
            <a:r>
              <a:rPr lang="en-US" sz="1600" b="0" i="0" dirty="0" err="1">
                <a:solidFill>
                  <a:srgbClr val="373A3C"/>
                </a:solidFill>
                <a:effectLst/>
                <a:latin typeface="Calibri (Body)"/>
              </a:rPr>
              <a:t>viên</a:t>
            </a:r>
            <a:r>
              <a:rPr lang="vi-VN" sz="1600" b="0" i="0" dirty="0">
                <a:solidFill>
                  <a:srgbClr val="373A3C"/>
                </a:solidFill>
                <a:effectLst/>
                <a:latin typeface="Calibri (Body)"/>
              </a:rPr>
              <a:t> (mỗi thành viên mô tả 2 chức năng để chấm điểm cá nhân</a:t>
            </a:r>
            <a:r>
              <a:rPr lang="en-US" sz="1600" b="0" i="0" dirty="0">
                <a:solidFill>
                  <a:srgbClr val="373A3C"/>
                </a:solidFill>
                <a:effectLst/>
                <a:latin typeface="Calibri (Body)"/>
              </a:rPr>
              <a:t>, </a:t>
            </a:r>
            <a:r>
              <a:rPr lang="en-US" sz="1600" b="0" i="0" dirty="0" err="1">
                <a:solidFill>
                  <a:srgbClr val="373A3C"/>
                </a:solidFill>
                <a:effectLst/>
                <a:latin typeface="Calibri (Body)"/>
              </a:rPr>
              <a:t>điểm</a:t>
            </a:r>
            <a:r>
              <a:rPr lang="en-US" sz="1600" b="0" i="0" dirty="0">
                <a:solidFill>
                  <a:srgbClr val="373A3C"/>
                </a:solidFill>
                <a:effectLst/>
                <a:latin typeface="Calibri (Body)"/>
              </a:rPr>
              <a:t> </a:t>
            </a:r>
            <a:r>
              <a:rPr lang="en-US" sz="1600" b="0" i="0" dirty="0" err="1">
                <a:solidFill>
                  <a:srgbClr val="373A3C"/>
                </a:solidFill>
                <a:effectLst/>
                <a:latin typeface="Calibri (Body)"/>
              </a:rPr>
              <a:t>theo</a:t>
            </a:r>
            <a:r>
              <a:rPr lang="en-US" sz="1600" b="0" i="0" dirty="0">
                <a:solidFill>
                  <a:srgbClr val="373A3C"/>
                </a:solidFill>
                <a:effectLst/>
                <a:latin typeface="Calibri (Body)"/>
              </a:rPr>
              <a:t> </a:t>
            </a:r>
            <a:r>
              <a:rPr lang="en-US" sz="1600" b="0" i="0" dirty="0" err="1">
                <a:solidFill>
                  <a:srgbClr val="373A3C"/>
                </a:solidFill>
                <a:effectLst/>
                <a:latin typeface="Calibri (Body)"/>
              </a:rPr>
              <a:t>độ</a:t>
            </a:r>
            <a:r>
              <a:rPr lang="en-US" sz="1600" b="0" i="0" dirty="0">
                <a:solidFill>
                  <a:srgbClr val="373A3C"/>
                </a:solidFill>
                <a:effectLst/>
                <a:latin typeface="Calibri (Body)"/>
              </a:rPr>
              <a:t> </a:t>
            </a:r>
            <a:r>
              <a:rPr lang="en-US" sz="1600" b="0" i="0" dirty="0" err="1">
                <a:solidFill>
                  <a:srgbClr val="373A3C"/>
                </a:solidFill>
                <a:effectLst/>
                <a:latin typeface="Calibri (Body)"/>
              </a:rPr>
              <a:t>khó</a:t>
            </a:r>
            <a:r>
              <a:rPr lang="en-US" sz="1600" b="0" i="0" dirty="0">
                <a:solidFill>
                  <a:srgbClr val="373A3C"/>
                </a:solidFill>
                <a:effectLst/>
                <a:latin typeface="Calibri (Body)"/>
              </a:rPr>
              <a:t> </a:t>
            </a:r>
            <a:r>
              <a:rPr lang="en-US" sz="1600" b="0" i="0" dirty="0" err="1">
                <a:solidFill>
                  <a:srgbClr val="373A3C"/>
                </a:solidFill>
                <a:effectLst/>
                <a:latin typeface="Calibri (Body)"/>
              </a:rPr>
              <a:t>của</a:t>
            </a:r>
            <a:r>
              <a:rPr lang="en-US" sz="1600" b="0" i="0" dirty="0">
                <a:solidFill>
                  <a:srgbClr val="373A3C"/>
                </a:solidFill>
                <a:effectLst/>
                <a:latin typeface="Calibri (Body)"/>
              </a:rPr>
              <a:t> </a:t>
            </a:r>
            <a:r>
              <a:rPr lang="en-US" sz="1600" b="0" i="0" dirty="0" err="1">
                <a:solidFill>
                  <a:srgbClr val="373A3C"/>
                </a:solidFill>
                <a:effectLst/>
                <a:latin typeface="Calibri (Body)"/>
              </a:rPr>
              <a:t>chức</a:t>
            </a:r>
            <a:r>
              <a:rPr lang="en-US" sz="1600" b="0" i="0" dirty="0">
                <a:solidFill>
                  <a:srgbClr val="373A3C"/>
                </a:solidFill>
                <a:effectLst/>
                <a:latin typeface="Calibri (Body)"/>
              </a:rPr>
              <a:t> </a:t>
            </a:r>
            <a:r>
              <a:rPr lang="en-US" sz="1600" b="0" i="0" dirty="0" err="1">
                <a:solidFill>
                  <a:srgbClr val="373A3C"/>
                </a:solidFill>
                <a:effectLst/>
                <a:latin typeface="Calibri (Body)"/>
              </a:rPr>
              <a:t>năng</a:t>
            </a:r>
            <a:r>
              <a:rPr lang="vi-VN" sz="1600" b="0" i="0" dirty="0">
                <a:solidFill>
                  <a:srgbClr val="373A3C"/>
                </a:solidFill>
                <a:effectLst/>
                <a:latin typeface="Calibri (Body)"/>
              </a:rPr>
              <a:t>)</a:t>
            </a:r>
            <a:endParaRPr lang="en-US" sz="1600" dirty="0">
              <a:solidFill>
                <a:srgbClr val="373A3C"/>
              </a:solidFill>
              <a:latin typeface="Calibri (Body)"/>
            </a:endParaRPr>
          </a:p>
          <a:p>
            <a:pPr lvl="3"/>
            <a:r>
              <a:rPr lang="en-US" sz="1600" b="0" i="0" dirty="0">
                <a:solidFill>
                  <a:srgbClr val="373A3C"/>
                </a:solidFill>
                <a:effectLst/>
                <a:latin typeface="Calibri (Body)"/>
              </a:rPr>
              <a:t>X</a:t>
            </a:r>
            <a:r>
              <a:rPr lang="vi-VN" sz="1600" b="0" i="0" dirty="0">
                <a:solidFill>
                  <a:srgbClr val="373A3C"/>
                </a:solidFill>
                <a:effectLst/>
                <a:latin typeface="Calibri (Body)"/>
              </a:rPr>
              <a:t>ây dựng </a:t>
            </a:r>
            <a:r>
              <a:rPr lang="en-US" sz="1600" b="0" i="0" dirty="0" err="1">
                <a:solidFill>
                  <a:srgbClr val="373A3C"/>
                </a:solidFill>
                <a:effectLst/>
                <a:latin typeface="Calibri (Body)"/>
              </a:rPr>
              <a:t>giao</a:t>
            </a:r>
            <a:r>
              <a:rPr lang="en-US" sz="1600" b="0" i="0" dirty="0">
                <a:solidFill>
                  <a:srgbClr val="373A3C"/>
                </a:solidFill>
                <a:effectLst/>
                <a:latin typeface="Calibri (Body)"/>
              </a:rPr>
              <a:t> </a:t>
            </a:r>
            <a:r>
              <a:rPr lang="en-US" sz="1600" b="0" i="0" dirty="0" err="1">
                <a:solidFill>
                  <a:srgbClr val="373A3C"/>
                </a:solidFill>
                <a:effectLst/>
                <a:latin typeface="Calibri (Body)"/>
              </a:rPr>
              <a:t>diện</a:t>
            </a:r>
            <a:r>
              <a:rPr lang="vi-VN" sz="1600" b="0" i="0" dirty="0">
                <a:solidFill>
                  <a:srgbClr val="373A3C"/>
                </a:solidFill>
                <a:effectLst/>
                <a:latin typeface="Calibri (Body)"/>
              </a:rPr>
              <a:t> các màn hình chức năng</a:t>
            </a:r>
            <a:r>
              <a:rPr lang="en-US" sz="1600" b="0" i="0" dirty="0">
                <a:solidFill>
                  <a:srgbClr val="373A3C"/>
                </a:solidFill>
                <a:effectLst/>
                <a:latin typeface="Calibri (Body)"/>
              </a:rPr>
              <a:t> (</a:t>
            </a:r>
            <a:r>
              <a:rPr lang="vi-VN" sz="1600" b="0" i="0" dirty="0">
                <a:solidFill>
                  <a:srgbClr val="373A3C"/>
                </a:solidFill>
                <a:effectLst/>
                <a:latin typeface="Calibri (Body)"/>
              </a:rPr>
              <a:t>electronic prototype</a:t>
            </a:r>
            <a:r>
              <a:rPr lang="en-US" sz="1600" b="0" i="0" dirty="0">
                <a:solidFill>
                  <a:srgbClr val="373A3C"/>
                </a:solidFill>
                <a:effectLst/>
                <a:latin typeface="Calibri (Body)"/>
              </a:rPr>
              <a:t>)</a:t>
            </a:r>
            <a:r>
              <a:rPr lang="vi-VN" sz="1600" b="0" i="0" dirty="0">
                <a:solidFill>
                  <a:srgbClr val="373A3C"/>
                </a:solidFill>
                <a:effectLst/>
                <a:latin typeface="Calibri (Body)"/>
              </a:rPr>
              <a:t> sử dụng Figma</a:t>
            </a:r>
            <a:r>
              <a:rPr lang="en-US" sz="1600" b="0" i="0" dirty="0">
                <a:solidFill>
                  <a:srgbClr val="373A3C"/>
                </a:solidFill>
                <a:effectLst/>
                <a:latin typeface="Calibri (Body)"/>
              </a:rPr>
              <a:t>,</a:t>
            </a:r>
            <a:r>
              <a:rPr lang="vi-VN" sz="1600" b="0" i="0" dirty="0">
                <a:solidFill>
                  <a:srgbClr val="373A3C"/>
                </a:solidFill>
                <a:effectLst/>
                <a:latin typeface="Calibri (Body)"/>
              </a:rPr>
              <a:t> Lucidchart, draw.io hoặc bất k</a:t>
            </a:r>
            <a:r>
              <a:rPr lang="en-US" sz="1600" dirty="0">
                <a:solidFill>
                  <a:srgbClr val="373A3C"/>
                </a:solidFill>
                <a:latin typeface="Calibri (Body)"/>
              </a:rPr>
              <a:t>ỳ</a:t>
            </a:r>
            <a:r>
              <a:rPr lang="vi-VN" sz="1600" b="0" i="0" dirty="0">
                <a:solidFill>
                  <a:srgbClr val="373A3C"/>
                </a:solidFill>
                <a:effectLst/>
                <a:latin typeface="Calibri (Body)"/>
              </a:rPr>
              <a:t> phần mềm nào khác.</a:t>
            </a:r>
            <a:endParaRPr lang="en-US" sz="1600" dirty="0">
              <a:solidFill>
                <a:srgbClr val="373A3C"/>
              </a:solidFill>
              <a:latin typeface="Calibri (Body)"/>
            </a:endParaRPr>
          </a:p>
          <a:p>
            <a:pPr lvl="3"/>
            <a:r>
              <a:rPr lang="en-US" sz="1600" b="0" i="0" dirty="0">
                <a:solidFill>
                  <a:srgbClr val="373A3C"/>
                </a:solidFill>
                <a:effectLst/>
                <a:latin typeface="Calibri (Body)"/>
              </a:rPr>
              <a:t>S</a:t>
            </a:r>
            <a:r>
              <a:rPr lang="vi-VN" sz="1600" b="0" i="0" dirty="0" err="1">
                <a:solidFill>
                  <a:srgbClr val="373A3C"/>
                </a:solidFill>
                <a:effectLst/>
                <a:latin typeface="Calibri (Body)"/>
              </a:rPr>
              <a:t>ắp</a:t>
            </a:r>
            <a:r>
              <a:rPr lang="vi-VN" sz="1600" b="0" i="0" dirty="0">
                <a:solidFill>
                  <a:srgbClr val="373A3C"/>
                </a:solidFill>
                <a:effectLst/>
                <a:latin typeface="Calibri (Body)"/>
              </a:rPr>
              <a:t> </a:t>
            </a:r>
            <a:r>
              <a:rPr lang="vi-VN" sz="1600" b="0" i="0" dirty="0" err="1">
                <a:solidFill>
                  <a:srgbClr val="373A3C"/>
                </a:solidFill>
                <a:effectLst/>
                <a:latin typeface="Calibri (Body)"/>
              </a:rPr>
              <a:t>xếp</a:t>
            </a:r>
            <a:r>
              <a:rPr lang="vi-VN" sz="1600" b="0" i="0" dirty="0">
                <a:solidFill>
                  <a:srgbClr val="373A3C"/>
                </a:solidFill>
                <a:effectLst/>
                <a:latin typeface="Calibri (Body)"/>
              </a:rPr>
              <a:t> </a:t>
            </a:r>
            <a:r>
              <a:rPr lang="vi-VN" sz="1600" b="0" i="0" dirty="0" err="1">
                <a:solidFill>
                  <a:srgbClr val="373A3C"/>
                </a:solidFill>
                <a:effectLst/>
                <a:latin typeface="Calibri (Body)"/>
              </a:rPr>
              <a:t>mức</a:t>
            </a:r>
            <a:r>
              <a:rPr lang="vi-VN" sz="1600" b="0" i="0" dirty="0">
                <a:solidFill>
                  <a:srgbClr val="373A3C"/>
                </a:solidFill>
                <a:effectLst/>
                <a:latin typeface="Calibri (Body)"/>
              </a:rPr>
              <a:t> </a:t>
            </a:r>
            <a:r>
              <a:rPr lang="vi-VN" sz="1600" b="0" i="0" dirty="0" err="1">
                <a:solidFill>
                  <a:srgbClr val="373A3C"/>
                </a:solidFill>
                <a:effectLst/>
                <a:latin typeface="Calibri (Body)"/>
              </a:rPr>
              <a:t>độ</a:t>
            </a:r>
            <a:r>
              <a:rPr lang="vi-VN" sz="1600" b="0" i="0" dirty="0">
                <a:solidFill>
                  <a:srgbClr val="373A3C"/>
                </a:solidFill>
                <a:effectLst/>
                <a:latin typeface="Calibri (Body)"/>
              </a:rPr>
              <a:t> ưu tiên </a:t>
            </a:r>
            <a:r>
              <a:rPr lang="vi-VN" sz="1600" b="0" i="0" dirty="0" err="1">
                <a:solidFill>
                  <a:srgbClr val="373A3C"/>
                </a:solidFill>
                <a:effectLst/>
                <a:latin typeface="Calibri (Body)"/>
              </a:rPr>
              <a:t>của</a:t>
            </a:r>
            <a:r>
              <a:rPr lang="vi-VN" sz="1600" b="0" i="0" dirty="0">
                <a:solidFill>
                  <a:srgbClr val="373A3C"/>
                </a:solidFill>
                <a:effectLst/>
                <a:latin typeface="Calibri (Body)"/>
              </a:rPr>
              <a:t> </a:t>
            </a:r>
            <a:r>
              <a:rPr lang="vi-VN" sz="1600" b="0" i="0" dirty="0" err="1">
                <a:solidFill>
                  <a:srgbClr val="373A3C"/>
                </a:solidFill>
                <a:effectLst/>
                <a:latin typeface="Calibri (Body)"/>
              </a:rPr>
              <a:t>các</a:t>
            </a:r>
            <a:r>
              <a:rPr lang="vi-VN" sz="1600" b="0" i="0" dirty="0">
                <a:solidFill>
                  <a:srgbClr val="373A3C"/>
                </a:solidFill>
                <a:effectLst/>
                <a:latin typeface="Calibri (Body)"/>
              </a:rPr>
              <a:t> </a:t>
            </a:r>
            <a:r>
              <a:rPr lang="vi-VN" sz="1600" b="0" i="0" dirty="0" err="1">
                <a:solidFill>
                  <a:srgbClr val="373A3C"/>
                </a:solidFill>
                <a:effectLst/>
                <a:latin typeface="Calibri (Body)"/>
              </a:rPr>
              <a:t>chức</a:t>
            </a:r>
            <a:r>
              <a:rPr lang="vi-VN" sz="1600" b="0" i="0" dirty="0">
                <a:solidFill>
                  <a:srgbClr val="373A3C"/>
                </a:solidFill>
                <a:effectLst/>
                <a:latin typeface="Calibri (Body)"/>
              </a:rPr>
              <a:t> năng </a:t>
            </a:r>
            <a:r>
              <a:rPr lang="vi-VN" sz="1600" b="0" i="0" dirty="0" err="1">
                <a:solidFill>
                  <a:srgbClr val="373A3C"/>
                </a:solidFill>
                <a:effectLst/>
                <a:latin typeface="Calibri (Body)"/>
              </a:rPr>
              <a:t>sử</a:t>
            </a:r>
            <a:r>
              <a:rPr lang="vi-VN" sz="1600" b="0" i="0" dirty="0">
                <a:solidFill>
                  <a:srgbClr val="373A3C"/>
                </a:solidFill>
                <a:effectLst/>
                <a:latin typeface="Calibri (Body)"/>
              </a:rPr>
              <a:t> </a:t>
            </a:r>
            <a:r>
              <a:rPr lang="vi-VN" sz="1600" b="0" i="0" dirty="0" err="1">
                <a:solidFill>
                  <a:srgbClr val="373A3C"/>
                </a:solidFill>
                <a:effectLst/>
                <a:latin typeface="Calibri (Body)"/>
              </a:rPr>
              <a:t>dụng</a:t>
            </a:r>
            <a:r>
              <a:rPr lang="vi-VN" sz="1600" b="0" i="0" dirty="0">
                <a:solidFill>
                  <a:srgbClr val="373A3C"/>
                </a:solidFill>
                <a:effectLst/>
                <a:latin typeface="Calibri (Body)"/>
              </a:rPr>
              <a:t> phương </a:t>
            </a:r>
            <a:r>
              <a:rPr lang="vi-VN" sz="1600" b="0" i="0" dirty="0" err="1">
                <a:solidFill>
                  <a:srgbClr val="373A3C"/>
                </a:solidFill>
                <a:effectLst/>
                <a:latin typeface="Calibri (Body)"/>
              </a:rPr>
              <a:t>pháp</a:t>
            </a:r>
            <a:r>
              <a:rPr lang="vi-VN" sz="1600" b="0" i="0" dirty="0">
                <a:solidFill>
                  <a:srgbClr val="373A3C"/>
                </a:solidFill>
                <a:effectLst/>
                <a:latin typeface="Calibri (Body)"/>
              </a:rPr>
              <a:t> </a:t>
            </a:r>
            <a:r>
              <a:rPr lang="vi-VN" sz="1600" b="0" i="0" dirty="0" err="1">
                <a:solidFill>
                  <a:srgbClr val="373A3C"/>
                </a:solidFill>
                <a:effectLst/>
                <a:latin typeface="Calibri (Body)"/>
              </a:rPr>
              <a:t>Prioritization</a:t>
            </a:r>
            <a:r>
              <a:rPr lang="vi-VN" sz="1600" b="0" i="0" dirty="0">
                <a:solidFill>
                  <a:srgbClr val="373A3C"/>
                </a:solidFill>
                <a:effectLst/>
                <a:latin typeface="Calibri (Body)"/>
              </a:rPr>
              <a:t> </a:t>
            </a:r>
            <a:r>
              <a:rPr lang="vi-VN" sz="1600" b="0" i="0" dirty="0" err="1">
                <a:solidFill>
                  <a:srgbClr val="373A3C"/>
                </a:solidFill>
                <a:effectLst/>
                <a:latin typeface="Calibri (Body)"/>
              </a:rPr>
              <a:t>based</a:t>
            </a:r>
            <a:r>
              <a:rPr lang="vi-VN" sz="1600" b="0" i="0" dirty="0">
                <a:solidFill>
                  <a:srgbClr val="373A3C"/>
                </a:solidFill>
                <a:effectLst/>
                <a:latin typeface="Calibri (Body)"/>
              </a:rPr>
              <a:t> </a:t>
            </a:r>
            <a:r>
              <a:rPr lang="vi-VN" sz="1600" b="0" i="0" dirty="0" err="1">
                <a:solidFill>
                  <a:srgbClr val="373A3C"/>
                </a:solidFill>
                <a:effectLst/>
                <a:latin typeface="Calibri (Body)"/>
              </a:rPr>
              <a:t>on</a:t>
            </a:r>
            <a:r>
              <a:rPr lang="vi-VN" sz="1600" b="0" i="0" dirty="0">
                <a:solidFill>
                  <a:srgbClr val="373A3C"/>
                </a:solidFill>
                <a:effectLst/>
                <a:latin typeface="Calibri (Body)"/>
              </a:rPr>
              <a:t> </a:t>
            </a:r>
            <a:r>
              <a:rPr lang="vi-VN" sz="1600" b="0" i="0" dirty="0" err="1">
                <a:solidFill>
                  <a:srgbClr val="373A3C"/>
                </a:solidFill>
                <a:effectLst/>
                <a:latin typeface="Calibri (Body)"/>
              </a:rPr>
              <a:t>value</a:t>
            </a:r>
            <a:r>
              <a:rPr lang="vi-VN" sz="1600" b="0" i="0" dirty="0">
                <a:solidFill>
                  <a:srgbClr val="373A3C"/>
                </a:solidFill>
                <a:effectLst/>
                <a:latin typeface="Calibri (Body)"/>
              </a:rPr>
              <a:t>, </a:t>
            </a:r>
            <a:r>
              <a:rPr lang="vi-VN" sz="1600" b="0" i="0" dirty="0" err="1">
                <a:solidFill>
                  <a:srgbClr val="373A3C"/>
                </a:solidFill>
                <a:effectLst/>
                <a:latin typeface="Calibri (Body)"/>
              </a:rPr>
              <a:t>cost</a:t>
            </a:r>
            <a:r>
              <a:rPr lang="vi-VN" sz="1600" b="0" i="0" dirty="0">
                <a:solidFill>
                  <a:srgbClr val="373A3C"/>
                </a:solidFill>
                <a:effectLst/>
                <a:latin typeface="Calibri (Body)"/>
              </a:rPr>
              <a:t>, </a:t>
            </a:r>
            <a:r>
              <a:rPr lang="vi-VN" sz="1600" b="0" i="0" dirty="0" err="1">
                <a:solidFill>
                  <a:srgbClr val="373A3C"/>
                </a:solidFill>
                <a:effectLst/>
                <a:latin typeface="Calibri (Body)"/>
              </a:rPr>
              <a:t>and</a:t>
            </a:r>
            <a:r>
              <a:rPr lang="vi-VN" sz="1600" b="0" i="0" dirty="0">
                <a:solidFill>
                  <a:srgbClr val="373A3C"/>
                </a:solidFill>
                <a:effectLst/>
                <a:latin typeface="Calibri (Body)"/>
              </a:rPr>
              <a:t> </a:t>
            </a:r>
            <a:r>
              <a:rPr lang="vi-VN" sz="1600" b="0" i="0" dirty="0" err="1">
                <a:solidFill>
                  <a:srgbClr val="373A3C"/>
                </a:solidFill>
                <a:effectLst/>
                <a:latin typeface="Calibri (Body)"/>
              </a:rPr>
              <a:t>risk</a:t>
            </a:r>
            <a:endParaRPr lang="en-US" sz="1600" b="0" i="0" dirty="0">
              <a:solidFill>
                <a:srgbClr val="373A3C"/>
              </a:solidFill>
              <a:effectLst/>
              <a:latin typeface="Calibri (Body)"/>
            </a:endParaRPr>
          </a:p>
          <a:p>
            <a:pPr lvl="1"/>
            <a:r>
              <a:rPr lang="en-US" sz="1600" b="1" i="0" dirty="0">
                <a:solidFill>
                  <a:srgbClr val="373A3C"/>
                </a:solidFill>
                <a:effectLst/>
                <a:latin typeface="Calibri (Body)"/>
              </a:rPr>
              <a:t>4</a:t>
            </a:r>
            <a:r>
              <a:rPr lang="vi-VN" sz="1600" b="1" i="0" dirty="0">
                <a:solidFill>
                  <a:srgbClr val="373A3C"/>
                </a:solidFill>
                <a:effectLst/>
                <a:latin typeface="Calibri (Body)"/>
              </a:rPr>
              <a:t>: Non-</a:t>
            </a:r>
            <a:r>
              <a:rPr lang="vi-VN" sz="1600" b="1" i="0" dirty="0" err="1">
                <a:solidFill>
                  <a:srgbClr val="373A3C"/>
                </a:solidFill>
                <a:effectLst/>
                <a:latin typeface="Calibri (Body)"/>
              </a:rPr>
              <a:t>Functional</a:t>
            </a:r>
            <a:r>
              <a:rPr lang="vi-VN" sz="1600" b="1" i="0" dirty="0">
                <a:solidFill>
                  <a:srgbClr val="373A3C"/>
                </a:solidFill>
                <a:effectLst/>
                <a:latin typeface="Calibri (Body)"/>
              </a:rPr>
              <a:t> </a:t>
            </a:r>
            <a:r>
              <a:rPr lang="vi-VN" sz="1600" b="1" i="0" dirty="0" err="1">
                <a:solidFill>
                  <a:srgbClr val="373A3C"/>
                </a:solidFill>
                <a:effectLst/>
                <a:latin typeface="Calibri (Body)"/>
              </a:rPr>
              <a:t>Requirements</a:t>
            </a:r>
            <a:r>
              <a:rPr lang="en-US" sz="1600" b="1" i="0" dirty="0">
                <a:solidFill>
                  <a:srgbClr val="373A3C"/>
                </a:solidFill>
                <a:effectLst/>
                <a:latin typeface="Calibri (Body)"/>
              </a:rPr>
              <a:t> </a:t>
            </a:r>
            <a:r>
              <a:rPr lang="en-GB" sz="1600" b="1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b="1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GB" sz="1600" b="1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4 – Template)</a:t>
            </a:r>
            <a:endParaRPr lang="en-US" sz="1600" b="1" dirty="0">
              <a:latin typeface="Calibri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vi-VN" sz="1600" b="0" i="0" dirty="0">
                <a:solidFill>
                  <a:srgbClr val="373A3C"/>
                </a:solidFill>
                <a:effectLst/>
                <a:latin typeface="Calibri (Body)"/>
              </a:rPr>
              <a:t>mô </a:t>
            </a:r>
            <a:r>
              <a:rPr lang="vi-VN" sz="1600" b="0" i="0" dirty="0" err="1">
                <a:solidFill>
                  <a:srgbClr val="373A3C"/>
                </a:solidFill>
                <a:effectLst/>
                <a:latin typeface="Calibri (Body)"/>
              </a:rPr>
              <a:t>tả</a:t>
            </a:r>
            <a:r>
              <a:rPr lang="vi-VN" sz="1600" b="0" i="0" dirty="0">
                <a:solidFill>
                  <a:srgbClr val="373A3C"/>
                </a:solidFill>
                <a:effectLst/>
                <a:latin typeface="Calibri (Body)"/>
              </a:rPr>
              <a:t> </a:t>
            </a:r>
            <a:r>
              <a:rPr lang="vi-VN" sz="1600" b="0" i="0" dirty="0" err="1">
                <a:solidFill>
                  <a:srgbClr val="373A3C"/>
                </a:solidFill>
                <a:effectLst/>
                <a:latin typeface="Calibri (Body)"/>
              </a:rPr>
              <a:t>các</a:t>
            </a:r>
            <a:r>
              <a:rPr lang="vi-VN" sz="1600" b="0" i="0" dirty="0">
                <a:solidFill>
                  <a:srgbClr val="373A3C"/>
                </a:solidFill>
                <a:effectLst/>
                <a:latin typeface="Calibri (Body)"/>
              </a:rPr>
              <a:t> yêu </a:t>
            </a:r>
            <a:r>
              <a:rPr lang="vi-VN" sz="1600" b="0" i="0" dirty="0" err="1">
                <a:solidFill>
                  <a:srgbClr val="373A3C"/>
                </a:solidFill>
                <a:effectLst/>
                <a:latin typeface="Calibri (Body)"/>
              </a:rPr>
              <a:t>cầu</a:t>
            </a:r>
            <a:r>
              <a:rPr lang="vi-VN" sz="1600" b="0" i="0" dirty="0">
                <a:solidFill>
                  <a:srgbClr val="373A3C"/>
                </a:solidFill>
                <a:effectLst/>
                <a:latin typeface="Calibri (Body)"/>
              </a:rPr>
              <a:t> phi </a:t>
            </a:r>
            <a:r>
              <a:rPr lang="vi-VN" sz="1600" b="0" i="0" dirty="0" err="1">
                <a:solidFill>
                  <a:srgbClr val="373A3C"/>
                </a:solidFill>
                <a:effectLst/>
                <a:latin typeface="Calibri (Body)"/>
              </a:rPr>
              <a:t>chức</a:t>
            </a:r>
            <a:r>
              <a:rPr lang="vi-VN" sz="1600" b="0" i="0" dirty="0">
                <a:solidFill>
                  <a:srgbClr val="373A3C"/>
                </a:solidFill>
                <a:effectLst/>
                <a:latin typeface="Calibri (Body)"/>
              </a:rPr>
              <a:t> năng (Non-</a:t>
            </a:r>
            <a:r>
              <a:rPr lang="vi-VN" sz="1600" b="0" i="0" dirty="0" err="1">
                <a:solidFill>
                  <a:srgbClr val="373A3C"/>
                </a:solidFill>
                <a:effectLst/>
                <a:latin typeface="Calibri (Body)"/>
              </a:rPr>
              <a:t>Functional</a:t>
            </a:r>
            <a:r>
              <a:rPr lang="vi-VN" sz="1600" b="0" i="0" dirty="0">
                <a:solidFill>
                  <a:srgbClr val="373A3C"/>
                </a:solidFill>
                <a:effectLst/>
                <a:latin typeface="Calibri (Body)"/>
              </a:rPr>
              <a:t> </a:t>
            </a:r>
            <a:r>
              <a:rPr lang="vi-VN" sz="1600" b="0" i="0" dirty="0" err="1">
                <a:solidFill>
                  <a:srgbClr val="373A3C"/>
                </a:solidFill>
                <a:effectLst/>
                <a:latin typeface="Calibri (Body)"/>
              </a:rPr>
              <a:t>Requirements</a:t>
            </a:r>
            <a:r>
              <a:rPr lang="vi-VN" sz="1600" b="0" i="0" dirty="0">
                <a:solidFill>
                  <a:srgbClr val="373A3C"/>
                </a:solidFill>
                <a:effectLst/>
                <a:latin typeface="Calibri (Body)"/>
              </a:rPr>
              <a:t>) </a:t>
            </a:r>
            <a:r>
              <a:rPr lang="vi-VN" sz="1600" b="0" i="0" dirty="0" err="1">
                <a:solidFill>
                  <a:srgbClr val="373A3C"/>
                </a:solidFill>
                <a:effectLst/>
                <a:latin typeface="Calibri (Body)"/>
              </a:rPr>
              <a:t>sử</a:t>
            </a:r>
            <a:r>
              <a:rPr lang="vi-VN" sz="1600" b="0" i="0" dirty="0">
                <a:solidFill>
                  <a:srgbClr val="373A3C"/>
                </a:solidFill>
                <a:effectLst/>
                <a:latin typeface="Calibri (Body)"/>
              </a:rPr>
              <a:t> </a:t>
            </a:r>
            <a:r>
              <a:rPr lang="vi-VN" sz="1600" b="0" i="0" dirty="0" err="1">
                <a:solidFill>
                  <a:srgbClr val="373A3C"/>
                </a:solidFill>
                <a:effectLst/>
                <a:latin typeface="Calibri (Body)"/>
              </a:rPr>
              <a:t>dụng</a:t>
            </a:r>
            <a:r>
              <a:rPr lang="vi-VN" sz="1600" b="0" i="0" dirty="0">
                <a:solidFill>
                  <a:srgbClr val="373A3C"/>
                </a:solidFill>
                <a:effectLst/>
                <a:latin typeface="Calibri (Body)"/>
              </a:rPr>
              <a:t> ngôn </a:t>
            </a:r>
            <a:r>
              <a:rPr lang="vi-VN" sz="1600" b="0" i="0" dirty="0" err="1">
                <a:solidFill>
                  <a:srgbClr val="373A3C"/>
                </a:solidFill>
                <a:effectLst/>
                <a:latin typeface="Calibri (Body)"/>
              </a:rPr>
              <a:t>ngữ</a:t>
            </a:r>
            <a:r>
              <a:rPr lang="vi-VN" sz="1600" b="0" i="0" dirty="0">
                <a:solidFill>
                  <a:srgbClr val="373A3C"/>
                </a:solidFill>
                <a:effectLst/>
                <a:latin typeface="Calibri (Body)"/>
              </a:rPr>
              <a:t> </a:t>
            </a:r>
            <a:r>
              <a:rPr lang="vi-VN" sz="1600" b="0" i="0" dirty="0" err="1">
                <a:solidFill>
                  <a:srgbClr val="373A3C"/>
                </a:solidFill>
                <a:effectLst/>
                <a:latin typeface="Calibri (Body)"/>
              </a:rPr>
              <a:t>Planguage</a:t>
            </a:r>
            <a:r>
              <a:rPr lang="vi-VN" sz="1600" b="0" i="0" dirty="0">
                <a:solidFill>
                  <a:srgbClr val="373A3C"/>
                </a:solidFill>
                <a:effectLst/>
                <a:latin typeface="Calibri (Body)"/>
              </a:rPr>
              <a:t> -&gt; tham </a:t>
            </a:r>
            <a:r>
              <a:rPr lang="vi-VN" sz="1600" b="0" i="0" dirty="0" err="1">
                <a:solidFill>
                  <a:srgbClr val="373A3C"/>
                </a:solidFill>
                <a:effectLst/>
                <a:latin typeface="Calibri (Body)"/>
              </a:rPr>
              <a:t>khảo</a:t>
            </a:r>
            <a:r>
              <a:rPr lang="vi-VN" sz="1600" b="0" i="0" dirty="0">
                <a:solidFill>
                  <a:srgbClr val="373A3C"/>
                </a:solidFill>
                <a:effectLst/>
                <a:latin typeface="Calibri (Body)"/>
              </a:rPr>
              <a:t> </a:t>
            </a:r>
            <a:r>
              <a:rPr lang="vi-VN" sz="1600" b="0" i="0" dirty="0" err="1">
                <a:solidFill>
                  <a:srgbClr val="373A3C"/>
                </a:solidFill>
                <a:effectLst/>
                <a:latin typeface="Calibri (Body)"/>
              </a:rPr>
              <a:t>bài</a:t>
            </a:r>
            <a:r>
              <a:rPr lang="vi-VN" sz="1600" b="0" i="0" dirty="0">
                <a:solidFill>
                  <a:srgbClr val="373A3C"/>
                </a:solidFill>
                <a:effectLst/>
                <a:latin typeface="Calibri (Body)"/>
              </a:rPr>
              <a:t> </a:t>
            </a:r>
            <a:r>
              <a:rPr lang="vi-VN" sz="1600" b="0" i="0" dirty="0" err="1">
                <a:solidFill>
                  <a:srgbClr val="373A3C"/>
                </a:solidFill>
                <a:effectLst/>
                <a:latin typeface="Calibri (Body)"/>
              </a:rPr>
              <a:t>học</a:t>
            </a:r>
            <a:r>
              <a:rPr lang="vi-VN" sz="1600" b="0" i="0" dirty="0">
                <a:solidFill>
                  <a:srgbClr val="373A3C"/>
                </a:solidFill>
                <a:effectLst/>
                <a:latin typeface="Calibri (Body)"/>
              </a:rPr>
              <a:t> chương 14</a:t>
            </a:r>
            <a:endParaRPr lang="en-US" sz="1600" b="0" i="0" dirty="0">
              <a:solidFill>
                <a:srgbClr val="373A3C"/>
              </a:solidFill>
              <a:effectLst/>
              <a:latin typeface="Calibri (Body)"/>
            </a:endParaRPr>
          </a:p>
          <a:p>
            <a:pPr lvl="2"/>
            <a:r>
              <a:rPr lang="en-US" sz="1600" b="0" i="0" dirty="0">
                <a:solidFill>
                  <a:srgbClr val="373A3C"/>
                </a:solidFill>
                <a:effectLst/>
                <a:latin typeface="Calibri (Body)"/>
              </a:rPr>
              <a:t>01 </a:t>
            </a:r>
            <a:r>
              <a:rPr lang="en-US" sz="1600" b="0" i="0" dirty="0" err="1">
                <a:solidFill>
                  <a:srgbClr val="373A3C"/>
                </a:solidFill>
                <a:effectLst/>
                <a:latin typeface="Calibri (Body)"/>
              </a:rPr>
              <a:t>yêu</a:t>
            </a:r>
            <a:r>
              <a:rPr lang="en-US" sz="1600" b="0" i="0" dirty="0">
                <a:solidFill>
                  <a:srgbClr val="373A3C"/>
                </a:solidFill>
                <a:effectLst/>
                <a:latin typeface="Calibri (Body)"/>
              </a:rPr>
              <a:t> </a:t>
            </a:r>
            <a:r>
              <a:rPr lang="en-US" sz="1600" b="0" i="0" dirty="0" err="1">
                <a:solidFill>
                  <a:srgbClr val="373A3C"/>
                </a:solidFill>
                <a:effectLst/>
                <a:latin typeface="Calibri (Body)"/>
              </a:rPr>
              <a:t>cầu</a:t>
            </a:r>
            <a:r>
              <a:rPr lang="en-US" sz="1600" b="0" i="0" dirty="0">
                <a:solidFill>
                  <a:srgbClr val="373A3C"/>
                </a:solidFill>
                <a:effectLst/>
                <a:latin typeface="Calibri (Body)"/>
              </a:rPr>
              <a:t> phi </a:t>
            </a:r>
            <a:r>
              <a:rPr lang="en-US" sz="1600" b="0" i="0" dirty="0" err="1">
                <a:solidFill>
                  <a:srgbClr val="373A3C"/>
                </a:solidFill>
                <a:effectLst/>
                <a:latin typeface="Calibri (Body)"/>
              </a:rPr>
              <a:t>chức</a:t>
            </a:r>
            <a:r>
              <a:rPr lang="en-US" sz="1600" b="0" i="0" dirty="0">
                <a:solidFill>
                  <a:srgbClr val="373A3C"/>
                </a:solidFill>
                <a:effectLst/>
                <a:latin typeface="Calibri (Body)"/>
              </a:rPr>
              <a:t> </a:t>
            </a:r>
            <a:r>
              <a:rPr lang="en-US" sz="1600" b="0" i="0" dirty="0" err="1">
                <a:solidFill>
                  <a:srgbClr val="373A3C"/>
                </a:solidFill>
                <a:effectLst/>
                <a:latin typeface="Calibri (Body)"/>
              </a:rPr>
              <a:t>năng</a:t>
            </a:r>
            <a:r>
              <a:rPr lang="en-US" sz="1600" b="0" i="0" dirty="0">
                <a:solidFill>
                  <a:srgbClr val="373A3C"/>
                </a:solidFill>
                <a:effectLst/>
                <a:latin typeface="Calibri (Body)"/>
              </a:rPr>
              <a:t>/</a:t>
            </a:r>
            <a:r>
              <a:rPr lang="vi-VN" sz="1600" b="0" i="0" dirty="0">
                <a:solidFill>
                  <a:srgbClr val="373A3C"/>
                </a:solidFill>
                <a:effectLst/>
                <a:latin typeface="Calibri (Body)"/>
              </a:rPr>
              <a:t>sinh viên</a:t>
            </a:r>
          </a:p>
          <a:p>
            <a:pPr lvl="1"/>
            <a:r>
              <a:rPr lang="en-US" sz="1600" b="1" i="0" dirty="0">
                <a:solidFill>
                  <a:srgbClr val="373A3C"/>
                </a:solidFill>
                <a:effectLst/>
                <a:latin typeface="Calibri (Body)"/>
              </a:rPr>
              <a:t>5</a:t>
            </a:r>
            <a:r>
              <a:rPr lang="vi-VN" sz="1600" b="1" i="0" dirty="0">
                <a:solidFill>
                  <a:srgbClr val="373A3C"/>
                </a:solidFill>
                <a:effectLst/>
                <a:latin typeface="Calibri (Body)"/>
              </a:rPr>
              <a:t>: Nâng cao</a:t>
            </a:r>
            <a:endParaRPr lang="en-US" sz="1600" b="1" dirty="0">
              <a:solidFill>
                <a:srgbClr val="373A3C"/>
              </a:solidFill>
              <a:latin typeface="Calibri (Body)"/>
            </a:endParaRPr>
          </a:p>
          <a:p>
            <a:pPr lvl="2"/>
            <a:r>
              <a:rPr lang="vi-VN" sz="1600" b="0" i="0" dirty="0">
                <a:solidFill>
                  <a:srgbClr val="373A3C"/>
                </a:solidFill>
                <a:effectLst/>
                <a:latin typeface="Calibri (Body)"/>
              </a:rPr>
              <a:t>Sử dụng swimlane diagram để mô tả 2 quy trình kinh doanh của dự án đã đăng ký.</a:t>
            </a:r>
          </a:p>
          <a:p>
            <a:pPr marL="0" indent="0">
              <a:buNone/>
            </a:pPr>
            <a:br>
              <a:rPr lang="vi-VN" sz="1400" dirty="0">
                <a:latin typeface="Calibri (Body)"/>
              </a:rPr>
            </a:br>
            <a:endParaRPr lang="en-US" sz="1400" dirty="0">
              <a:latin typeface="Calibri (Body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1089A4-BCA7-41EA-9147-FEC55A27CDBE}"/>
              </a:ext>
            </a:extLst>
          </p:cNvPr>
          <p:cNvSpPr txBox="1"/>
          <p:nvPr/>
        </p:nvSpPr>
        <p:spPr>
          <a:xfrm>
            <a:off x="3236259" y="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373A3C"/>
                </a:solid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Assignment 2</a:t>
            </a:r>
            <a:endParaRPr lang="en-US" b="1" dirty="0">
              <a:latin typeface="Calibri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813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389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(Body)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Duc Thang (FE FPTU HN)</dc:creator>
  <cp:lastModifiedBy>Pham Duc Thang (FE FPTU HN)</cp:lastModifiedBy>
  <cp:revision>6</cp:revision>
  <dcterms:created xsi:type="dcterms:W3CDTF">2022-02-20T14:03:32Z</dcterms:created>
  <dcterms:modified xsi:type="dcterms:W3CDTF">2023-06-07T01:27:53Z</dcterms:modified>
</cp:coreProperties>
</file>