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E6BA-7CBD-44C6-BB99-3749381310D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A58F-EEBB-4F51-855D-02A23582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406" y="947152"/>
            <a:ext cx="9144000" cy="2387600"/>
          </a:xfrm>
        </p:spPr>
        <p:txBody>
          <a:bodyPr/>
          <a:lstStyle/>
          <a:p>
            <a:r>
              <a:rPr lang="en-US" sz="12000" smtClean="0">
                <a:solidFill>
                  <a:schemeClr val="accent4">
                    <a:lumMod val="75000"/>
                  </a:schemeClr>
                </a:solidFill>
                <a:latin typeface=".VnFree" panose="020B7200000000000000" pitchFamily="34" charset="0"/>
              </a:rPr>
              <a:t>Welcome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391" y="3334752"/>
            <a:ext cx="9144000" cy="1655762"/>
          </a:xfrm>
        </p:spPr>
        <p:txBody>
          <a:bodyPr>
            <a:normAutofit/>
          </a:bodyPr>
          <a:lstStyle/>
          <a:p>
            <a:r>
              <a:rPr lang="en-US" sz="96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.VnMonotype corsivaH" panose="020B7200000000000000" pitchFamily="34" charset="0"/>
              </a:rPr>
              <a:t>SaiGon</a:t>
            </a:r>
            <a:r>
              <a:rPr lang="en-US" sz="9600" smtClean="0">
                <a:solidFill>
                  <a:schemeClr val="tx1">
                    <a:lumMod val="95000"/>
                    <a:lumOff val="5000"/>
                  </a:schemeClr>
                </a:solidFill>
                <a:latin typeface=".VnMonotype corsivaH" panose="020B7200000000000000" pitchFamily="34" charset="0"/>
              </a:rPr>
              <a:t> Bakery</a:t>
            </a:r>
            <a:endParaRPr lang="en-US" sz="9600">
              <a:solidFill>
                <a:schemeClr val="tx1">
                  <a:lumMod val="95000"/>
                  <a:lumOff val="5000"/>
                </a:schemeClr>
              </a:solidFill>
              <a:latin typeface=".VnMonotype corsiva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NỘI DUNG CHÍNH</a:t>
            </a:r>
            <a:endParaRPr lang="en-US" sz="5400" b="1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8761" y="2022572"/>
            <a:ext cx="4253719" cy="4351338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arabicParenR"/>
            </a:pPr>
            <a:r>
              <a:rPr lang="en-US" sz="3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Giới thiệu đề tài</a:t>
            </a:r>
          </a:p>
          <a:p>
            <a:pPr marL="571500" indent="-571500" algn="just">
              <a:buFont typeface="+mj-lt"/>
              <a:buAutoNum type="arabicParenR"/>
            </a:pPr>
            <a:r>
              <a:rPr lang="en-US" sz="3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Tóm tắt chức năng</a:t>
            </a:r>
          </a:p>
          <a:p>
            <a:pPr marL="571500" indent="-571500" algn="just">
              <a:buFont typeface="+mj-lt"/>
              <a:buAutoNum type="arabicParenR"/>
            </a:pPr>
            <a:r>
              <a:rPr lang="en-US" sz="3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Công nghệ phát triểu</a:t>
            </a:r>
          </a:p>
          <a:p>
            <a:pPr marL="571500" indent="-571500" algn="just">
              <a:buFont typeface="+mj-lt"/>
              <a:buAutoNum type="arabicParenR"/>
            </a:pPr>
            <a:r>
              <a:rPr lang="en-US" sz="3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Bảng phân công</a:t>
            </a:r>
          </a:p>
        </p:txBody>
      </p:sp>
    </p:spTree>
    <p:extLst>
      <p:ext uri="{BB962C8B-B14F-4D97-AF65-F5344CB8AC3E}">
        <p14:creationId xmlns:p14="http://schemas.microsoft.com/office/powerpoint/2010/main" val="39194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accent4">
                    <a:lumMod val="75000"/>
                  </a:schemeClr>
                </a:solidFill>
              </a:rPr>
              <a:t>1. GIỚI THIỆU ĐỀ TÀI</a:t>
            </a:r>
            <a:endParaRPr lang="en-US" sz="54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 </a:t>
            </a:r>
            <a:r>
              <a:rPr lang="en-US" sz="3000" smtClean="0"/>
              <a:t>SaiGon Bakery – Đồ Án kì II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smtClean="0"/>
              <a:t> Nhóm 5 – T1.2008.A0 – FPT APTECH HCMC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smtClean="0"/>
              <a:t> Phan Phúc Thịnh – Project Leader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smtClean="0"/>
              <a:t> Nguyễn Nhật Tân – Dev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smtClean="0"/>
              <a:t> Nguyễn Đỗ Hồng Quang – Dev 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50444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accent4">
                    <a:lumMod val="75000"/>
                  </a:schemeClr>
                </a:solidFill>
              </a:rPr>
              <a:t>2. TÓM TẮT CHỨC NĂNG</a:t>
            </a:r>
            <a:endParaRPr lang="en-US" sz="54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z="3200" smtClean="0"/>
              <a:t>Là 1 website thương mại điện tử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 </a:t>
            </a:r>
            <a:r>
              <a:rPr lang="en-US" sz="3200" smtClean="0"/>
              <a:t>Quảng cáo sản phẩm: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smtClean="0"/>
              <a:t>Sắp xếp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smtClean="0"/>
              <a:t>Giỏ hàng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smtClean="0"/>
              <a:t>Phân loại sản phẩm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Người dùng: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smtClean="0"/>
              <a:t>Đặt hàng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smtClean="0"/>
              <a:t>Review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smtClean="0"/>
              <a:t>Đăng ký thành viên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Admin: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smtClean="0"/>
              <a:t>Quản trị dữ liệu web</a:t>
            </a:r>
          </a:p>
          <a:p>
            <a:pPr marL="457200" lvl="1" indent="0">
              <a:buNone/>
            </a:pPr>
            <a:endParaRPr lang="en-US" sz="280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2800" smtClean="0"/>
          </a:p>
          <a:p>
            <a:pPr marL="3657600" lvl="8" indent="0">
              <a:buNone/>
            </a:pPr>
            <a:r>
              <a:rPr lang="en-US" sz="2200" smtClean="0"/>
              <a:t>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accent4">
                    <a:lumMod val="75000"/>
                  </a:schemeClr>
                </a:solidFill>
              </a:rPr>
              <a:t>3. CÔNG NGHỆ PHÁT TRIỂN</a:t>
            </a:r>
            <a:endParaRPr lang="en-US" sz="54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8988" y="1690688"/>
            <a:ext cx="481701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smtClean="0"/>
              <a:t>PHP (Laravel)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smtClean="0"/>
              <a:t>My SQL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smtClean="0"/>
              <a:t>Laravel Framework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04914" y="1673445"/>
            <a:ext cx="5181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/>
              <a:t>HTML/CSS/JS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/>
              <a:t>PHP MyAdmin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/>
              <a:t>Jqery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/>
              <a:t>Bootstrap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accent4">
                    <a:lumMod val="75000"/>
                  </a:schemeClr>
                </a:solidFill>
              </a:rPr>
              <a:t>4. BẢNG PHÂN CÔNG (BẢO VỆ)</a:t>
            </a:r>
            <a:endParaRPr lang="en-US" sz="54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17756" y="1612875"/>
            <a:ext cx="5157787" cy="470681"/>
          </a:xfrm>
        </p:spPr>
        <p:txBody>
          <a:bodyPr/>
          <a:lstStyle/>
          <a:p>
            <a:pPr algn="ctr"/>
            <a:r>
              <a:rPr lang="en-US" smtClean="0"/>
              <a:t>Thành viên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smtClean="0"/>
              <a:t>Phan Phúc Thịnh</a:t>
            </a:r>
          </a:p>
          <a:p>
            <a:endParaRPr lang="en-US"/>
          </a:p>
          <a:p>
            <a:endParaRPr lang="en-US" smtClean="0"/>
          </a:p>
          <a:p>
            <a:r>
              <a:rPr lang="en-US" b="1" smtClean="0"/>
              <a:t>Nguyễn Đỗ Ngọc Quang</a:t>
            </a:r>
          </a:p>
          <a:p>
            <a:endParaRPr lang="en-US"/>
          </a:p>
          <a:p>
            <a:r>
              <a:rPr lang="en-US" b="1" smtClean="0"/>
              <a:t>Nguyễn Nhật Tân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172200" y="1612875"/>
            <a:ext cx="5183188" cy="499329"/>
          </a:xfrm>
        </p:spPr>
        <p:txBody>
          <a:bodyPr/>
          <a:lstStyle/>
          <a:p>
            <a:pPr algn="ctr"/>
            <a:r>
              <a:rPr lang="en-US" smtClean="0"/>
              <a:t>Công việc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500" b="1" smtClean="0"/>
              <a:t>Manage order</a:t>
            </a:r>
            <a:r>
              <a:rPr lang="en-US" sz="2500" smtClean="0"/>
              <a:t>/ </a:t>
            </a:r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</a:rPr>
              <a:t>order, view order-history, view order-status, shopping cart, coupon.</a:t>
            </a:r>
          </a:p>
          <a:p>
            <a:endParaRPr lang="en-US" sz="2500" smtClean="0"/>
          </a:p>
          <a:p>
            <a:r>
              <a:rPr lang="en-US" sz="2500" b="1" smtClean="0"/>
              <a:t>Product, Review</a:t>
            </a:r>
            <a:r>
              <a:rPr lang="en-US" sz="2500" smtClean="0"/>
              <a:t>/ </a:t>
            </a:r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</a:rPr>
              <a:t>product-list</a:t>
            </a:r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</a:rPr>
              <a:t>category, feature, review.</a:t>
            </a:r>
          </a:p>
          <a:p>
            <a:pPr marL="0" indent="0">
              <a:buNone/>
            </a:pPr>
            <a:endParaRPr lang="en-US" sz="250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5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Admin, member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</a:rPr>
              <a:t>register member, change profile, change password</a:t>
            </a:r>
            <a:r>
              <a:rPr lang="en-US" sz="250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</a:rPr>
              <a:t>forgot password.</a:t>
            </a:r>
            <a:endParaRPr lang="en-US" sz="25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640594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9600" smtClean="0">
                <a:solidFill>
                  <a:schemeClr val="accent4">
                    <a:lumMod val="50000"/>
                  </a:schemeClr>
                </a:solidFill>
                <a:latin typeface=".VnAristote" panose="020B7200000000000000" pitchFamily="34" charset="0"/>
              </a:rPr>
              <a:t>Thank your for Watching!!!</a:t>
            </a:r>
            <a:endParaRPr lang="en-US" sz="9600">
              <a:solidFill>
                <a:schemeClr val="accent4">
                  <a:lumMod val="50000"/>
                </a:schemeClr>
              </a:solidFill>
              <a:latin typeface=".VnAristote" panose="020B7200000000000000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4026755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.VnBook-Antiqua" panose="020B7200000000000000" pitchFamily="34" charset="0"/>
              </a:rPr>
              <a:t>Saigon Bakery</a:t>
            </a:r>
          </a:p>
          <a:p>
            <a:pPr algn="ctr"/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.VnBook-Antiqua" panose="020B7200000000000000" pitchFamily="34" charset="0"/>
              </a:rPr>
              <a:t>Group 5</a:t>
            </a:r>
          </a:p>
          <a:p>
            <a:pPr algn="ctr"/>
            <a:r>
              <a:rPr lang="en-US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.VnBook-Antiqua" panose="020B7200000000000000" pitchFamily="34" charset="0"/>
              </a:rPr>
              <a:t>T1.2008.A0</a:t>
            </a:r>
            <a:endParaRPr lang="en-US" sz="3600" b="1">
              <a:solidFill>
                <a:schemeClr val="tx1">
                  <a:lumMod val="95000"/>
                  <a:lumOff val="5000"/>
                </a:schemeClr>
              </a:solidFill>
              <a:latin typeface=".VnBook-Antiqua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.VnAristote</vt:lpstr>
      <vt:lpstr>.VnBook-Antiqua</vt:lpstr>
      <vt:lpstr>.VnFree</vt:lpstr>
      <vt:lpstr>.VnMonotype corsivaH</vt:lpstr>
      <vt:lpstr>Arial</vt:lpstr>
      <vt:lpstr>Calibri</vt:lpstr>
      <vt:lpstr>Calibri Light</vt:lpstr>
      <vt:lpstr>Wingdings</vt:lpstr>
      <vt:lpstr>Office Theme</vt:lpstr>
      <vt:lpstr>Welcome </vt:lpstr>
      <vt:lpstr>NỘI DUNG CHÍNH</vt:lpstr>
      <vt:lpstr>1. GIỚI THIỆU ĐỀ TÀI</vt:lpstr>
      <vt:lpstr>2. TÓM TẮT CHỨC NĂNG</vt:lpstr>
      <vt:lpstr>3. CÔNG NGHỆ PHÁT TRIỂN</vt:lpstr>
      <vt:lpstr>4. BẢNG PHÂN CÔNG (BẢO VỆ)</vt:lpstr>
      <vt:lpstr>Thank your for Watching!!!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10</dc:creator>
  <cp:lastModifiedBy>Windows 10</cp:lastModifiedBy>
  <cp:revision>11</cp:revision>
  <dcterms:created xsi:type="dcterms:W3CDTF">2021-08-04T18:06:18Z</dcterms:created>
  <dcterms:modified xsi:type="dcterms:W3CDTF">2021-08-05T01:52:34Z</dcterms:modified>
</cp:coreProperties>
</file>