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aleway"/>
      <p:regular r:id="rId7"/>
      <p:bold r:id="rId8"/>
      <p:italic r:id="rId9"/>
      <p:boldItalic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font" Target="fonts/Raleway-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italic.fntdata"/><Relationship Id="rId14"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aleway-regular.fntdata"/><Relationship Id="rId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teration1-bushfire-brigade.vercel.ap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4900" y="645875"/>
            <a:ext cx="8520600" cy="154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Bushfire </a:t>
            </a:r>
            <a:r>
              <a:rPr lang="en-GB"/>
              <a:t>Brigade (Iteration 1) Archived</a:t>
            </a:r>
            <a:endParaRPr/>
          </a:p>
        </p:txBody>
      </p:sp>
      <p:sp>
        <p:nvSpPr>
          <p:cNvPr id="55" name="Google Shape;55;p13"/>
          <p:cNvSpPr txBox="1"/>
          <p:nvPr>
            <p:ph idx="1" type="subTitle"/>
          </p:nvPr>
        </p:nvSpPr>
        <p:spPr>
          <a:xfrm>
            <a:off x="314900" y="21754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2100">
                <a:solidFill>
                  <a:srgbClr val="1F6C88"/>
                </a:solidFill>
                <a:highlight>
                  <a:srgbClr val="FFFFFF"/>
                </a:highlight>
                <a:uFill>
                  <a:noFill/>
                </a:uFill>
                <a:latin typeface="Raleway"/>
                <a:ea typeface="Raleway"/>
                <a:cs typeface="Raleway"/>
                <a:sym typeface="Raleway"/>
                <a:hlinkClick r:id="rId3">
                  <a:extLst>
                    <a:ext uri="{A12FA001-AC4F-418D-AE19-62706E023703}">
                      <ahyp:hlinkClr val="tx"/>
                    </a:ext>
                  </a:extLst>
                </a:hlinkClick>
              </a:rPr>
              <a:t>https://iteration1-bushfire-brigade.vercel.app/</a:t>
            </a:r>
            <a:endParaRPr sz="3800"/>
          </a:p>
        </p:txBody>
      </p:sp>
      <p:sp>
        <p:nvSpPr>
          <p:cNvPr id="56" name="Google Shape;56;p13"/>
          <p:cNvSpPr txBox="1"/>
          <p:nvPr/>
        </p:nvSpPr>
        <p:spPr>
          <a:xfrm>
            <a:off x="679550" y="2720400"/>
            <a:ext cx="7791300" cy="108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450">
                <a:solidFill>
                  <a:schemeClr val="dk1"/>
                </a:solidFill>
                <a:highlight>
                  <a:srgbClr val="FFFFFF"/>
                </a:highlight>
                <a:latin typeface="Helvetica Neue"/>
                <a:ea typeface="Helvetica Neue"/>
                <a:cs typeface="Helvetica Neue"/>
                <a:sym typeface="Helvetica Neue"/>
              </a:rPr>
              <a:t>Bushfire Brigade is designed primarily for children aged 8 to 12 who live in bushfire-prone areas in Victoria. It serves as an engaging educational tool that helps children learn about bushfire safety and resilience. Teachers and parents can also use this platform to effectively educate and guide children on how to stay safe and prepared during bushfire seasons.</a:t>
            </a:r>
            <a:endParaRPr i="1" sz="2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